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8" r:id="rId3"/>
    <p:sldId id="289" r:id="rId4"/>
    <p:sldId id="290" r:id="rId5"/>
    <p:sldId id="291" r:id="rId6"/>
    <p:sldId id="292" r:id="rId7"/>
    <p:sldId id="257" r:id="rId8"/>
    <p:sldId id="271" r:id="rId9"/>
    <p:sldId id="258" r:id="rId10"/>
    <p:sldId id="259" r:id="rId11"/>
    <p:sldId id="260" r:id="rId12"/>
    <p:sldId id="261" r:id="rId13"/>
    <p:sldId id="262" r:id="rId14"/>
    <p:sldId id="268" r:id="rId15"/>
    <p:sldId id="263" r:id="rId16"/>
    <p:sldId id="264" r:id="rId17"/>
    <p:sldId id="265" r:id="rId18"/>
    <p:sldId id="266" r:id="rId19"/>
    <p:sldId id="267" r:id="rId20"/>
    <p:sldId id="269" r:id="rId21"/>
    <p:sldId id="272" r:id="rId22"/>
    <p:sldId id="273" r:id="rId23"/>
    <p:sldId id="274" r:id="rId24"/>
    <p:sldId id="275" r:id="rId25"/>
    <p:sldId id="276" r:id="rId26"/>
    <p:sldId id="277" r:id="rId27"/>
    <p:sldId id="282" r:id="rId28"/>
    <p:sldId id="283" r:id="rId29"/>
    <p:sldId id="284" r:id="rId30"/>
    <p:sldId id="285" r:id="rId31"/>
    <p:sldId id="279" r:id="rId32"/>
    <p:sldId id="280" r:id="rId33"/>
    <p:sldId id="278" r:id="rId34"/>
    <p:sldId id="281" r:id="rId35"/>
    <p:sldId id="286" r:id="rId36"/>
    <p:sldId id="293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CD246B00-B473-415D-844C-DBF0FB168CB0}">
          <p14:sldIdLst>
            <p14:sldId id="256"/>
            <p14:sldId id="288"/>
            <p14:sldId id="289"/>
            <p14:sldId id="290"/>
            <p14:sldId id="291"/>
            <p14:sldId id="292"/>
            <p14:sldId id="257"/>
            <p14:sldId id="271"/>
            <p14:sldId id="258"/>
            <p14:sldId id="259"/>
            <p14:sldId id="260"/>
          </p14:sldIdLst>
        </p14:section>
        <p14:section name="Раздел без заголовка" id="{E1892023-A9C5-4B8D-8113-6AF5C98CAB27}">
          <p14:sldIdLst>
            <p14:sldId id="261"/>
            <p14:sldId id="262"/>
            <p14:sldId id="268"/>
            <p14:sldId id="263"/>
            <p14:sldId id="264"/>
            <p14:sldId id="265"/>
            <p14:sldId id="266"/>
            <p14:sldId id="267"/>
            <p14:sldId id="269"/>
            <p14:sldId id="272"/>
            <p14:sldId id="273"/>
            <p14:sldId id="274"/>
            <p14:sldId id="275"/>
            <p14:sldId id="276"/>
            <p14:sldId id="277"/>
            <p14:sldId id="282"/>
            <p14:sldId id="283"/>
            <p14:sldId id="284"/>
            <p14:sldId id="285"/>
            <p14:sldId id="279"/>
            <p14:sldId id="280"/>
            <p14:sldId id="278"/>
            <p14:sldId id="281"/>
            <p14:sldId id="286"/>
            <p14:sldId id="29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0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71530" autoAdjust="0"/>
  </p:normalViewPr>
  <p:slideViewPr>
    <p:cSldViewPr>
      <p:cViewPr varScale="1">
        <p:scale>
          <a:sx n="116" d="100"/>
          <a:sy n="116" d="100"/>
        </p:scale>
        <p:origin x="146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C0D87-23C8-44AA-A59C-603153647717}" type="datetimeFigureOut">
              <a:rPr lang="ru-RU" smtClean="0"/>
              <a:pPr/>
              <a:t>04.12.2014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30FCD7-6481-428C-9D90-4FEB5086CE5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C0D87-23C8-44AA-A59C-603153647717}" type="datetimeFigureOut">
              <a:rPr lang="ru-RU" smtClean="0"/>
              <a:pPr/>
              <a:t>04.12.2014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0FCD7-6481-428C-9D90-4FEB5086CE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C0D87-23C8-44AA-A59C-603153647717}" type="datetimeFigureOut">
              <a:rPr lang="ru-RU" smtClean="0"/>
              <a:pPr/>
              <a:t>04.12.2014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0FCD7-6481-428C-9D90-4FEB5086CE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C0D87-23C8-44AA-A59C-603153647717}" type="datetimeFigureOut">
              <a:rPr lang="ru-RU" smtClean="0"/>
              <a:pPr/>
              <a:t>04.12.2014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0FCD7-6481-428C-9D90-4FEB5086CE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C0D87-23C8-44AA-A59C-603153647717}" type="datetimeFigureOut">
              <a:rPr lang="ru-RU" smtClean="0"/>
              <a:pPr/>
              <a:t>04.12.2014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0FCD7-6481-428C-9D90-4FEB5086CE5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C0D87-23C8-44AA-A59C-603153647717}" type="datetimeFigureOut">
              <a:rPr lang="ru-RU" smtClean="0"/>
              <a:pPr/>
              <a:t>04.12.2014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0FCD7-6481-428C-9D90-4FEB5086CE5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C0D87-23C8-44AA-A59C-603153647717}" type="datetimeFigureOut">
              <a:rPr lang="ru-RU" smtClean="0"/>
              <a:pPr/>
              <a:t>04.12.2014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0FCD7-6481-428C-9D90-4FEB5086CE5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C0D87-23C8-44AA-A59C-603153647717}" type="datetimeFigureOut">
              <a:rPr lang="ru-RU" smtClean="0"/>
              <a:pPr/>
              <a:t>04.12.2014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0FCD7-6481-428C-9D90-4FEB5086CE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C0D87-23C8-44AA-A59C-603153647717}" type="datetimeFigureOut">
              <a:rPr lang="ru-RU" smtClean="0"/>
              <a:pPr/>
              <a:t>04.12.2014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0FCD7-6481-428C-9D90-4FEB5086CE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C0D87-23C8-44AA-A59C-603153647717}" type="datetimeFigureOut">
              <a:rPr lang="ru-RU" smtClean="0"/>
              <a:pPr/>
              <a:t>04.12.2014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0FCD7-6481-428C-9D90-4FEB5086CE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C0D87-23C8-44AA-A59C-603153647717}" type="datetimeFigureOut">
              <a:rPr lang="ru-RU" smtClean="0"/>
              <a:pPr/>
              <a:t>04.12.2014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0FCD7-6481-428C-9D90-4FEB5086CE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F3EC0D87-23C8-44AA-A59C-603153647717}" type="datetimeFigureOut">
              <a:rPr lang="ru-RU" smtClean="0"/>
              <a:pPr/>
              <a:t>04.12.2014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E30FCD7-6481-428C-9D90-4FEB5086CE5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052736"/>
            <a:ext cx="7772400" cy="1470025"/>
          </a:xfrm>
        </p:spPr>
        <p:txBody>
          <a:bodyPr/>
          <a:lstStyle/>
          <a:p>
            <a:r>
              <a:rPr lang="ru-RU" sz="5400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Починковский</a:t>
            </a:r>
            <a:r>
              <a:rPr lang="ru-RU" sz="54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детский сад №6</a:t>
            </a:r>
            <a:endParaRPr lang="ru-RU" sz="54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140968"/>
            <a:ext cx="6400800" cy="3717032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Ясельная группа</a:t>
            </a:r>
          </a:p>
          <a:p>
            <a:endParaRPr lang="ru-RU" b="1" dirty="0" smtClean="0">
              <a:solidFill>
                <a:srgbClr val="FFFF00"/>
              </a:solidFill>
            </a:endParaRPr>
          </a:p>
          <a:p>
            <a:r>
              <a:rPr lang="ru-RU" b="1" dirty="0" smtClean="0">
                <a:solidFill>
                  <a:srgbClr val="FFFF00"/>
                </a:solidFill>
              </a:rPr>
              <a:t>                     Я познаю мир…</a:t>
            </a:r>
          </a:p>
          <a:p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ru-RU" sz="2800" b="1" dirty="0" smtClean="0">
                <a:solidFill>
                  <a:srgbClr val="FF0000"/>
                </a:solidFill>
              </a:rPr>
              <a:t>Проект:</a:t>
            </a:r>
            <a:r>
              <a:rPr lang="ru-RU" b="1" dirty="0" smtClean="0">
                <a:solidFill>
                  <a:srgbClr val="FF0000"/>
                </a:solidFill>
              </a:rPr>
              <a:t> «Моя малая Родина»</a:t>
            </a:r>
          </a:p>
          <a:p>
            <a:endParaRPr lang="ru-RU" b="1" dirty="0">
              <a:solidFill>
                <a:srgbClr val="92D050"/>
              </a:solidFill>
            </a:endParaRPr>
          </a:p>
          <a:p>
            <a:r>
              <a:rPr lang="ru-RU" b="1" dirty="0" smtClean="0">
                <a:solidFill>
                  <a:srgbClr val="92D050"/>
                </a:solidFill>
              </a:rPr>
              <a:t>                                      </a:t>
            </a:r>
            <a:r>
              <a:rPr lang="ru-RU" sz="1900" b="1" dirty="0" smtClean="0">
                <a:solidFill>
                  <a:schemeClr val="bg1"/>
                </a:solidFill>
              </a:rPr>
              <a:t>Воспитатель: </a:t>
            </a:r>
            <a:r>
              <a:rPr lang="ru-RU" sz="1900" b="1" dirty="0" err="1" smtClean="0">
                <a:solidFill>
                  <a:schemeClr val="bg1"/>
                </a:solidFill>
              </a:rPr>
              <a:t>Балдаева</a:t>
            </a:r>
            <a:r>
              <a:rPr lang="ru-RU" sz="1900" b="1" dirty="0" smtClean="0">
                <a:solidFill>
                  <a:schemeClr val="bg1"/>
                </a:solidFill>
              </a:rPr>
              <a:t> Е.В</a:t>
            </a:r>
            <a:r>
              <a:rPr lang="ru-RU" sz="19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r>
              <a:rPr lang="ru-RU" sz="1900" b="1" dirty="0" smtClean="0">
                <a:solidFill>
                  <a:schemeClr val="tx1"/>
                </a:solidFill>
              </a:rPr>
              <a:t>2013 - 2014 г.</a:t>
            </a:r>
            <a:endParaRPr lang="ru-RU" sz="19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7957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2220888"/>
          </a:xfrm>
        </p:spPr>
        <p:txBody>
          <a:bodyPr/>
          <a:lstStyle/>
          <a:p>
            <a:r>
              <a:rPr lang="ru-RU" sz="2800" dirty="0"/>
              <a:t>1. Первое, что мы сделали, это познакомились друг с другом.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200" y="2349054"/>
            <a:ext cx="4038600" cy="3028254"/>
          </a:xfrm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Игра «Кто у нас хороший, кто у нас пригожий.»</a:t>
            </a:r>
          </a:p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Цели: познакомить с группой, игрушками, а также со сверстниками. Вызвать у детей симпатию к сверстникам, помочь им запомнить имена товарищей.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400208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/>
              <a:t>2. Теперь пора познакомится с садиком.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5625" y="3873754"/>
            <a:ext cx="3227851" cy="242088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572" y="1192516"/>
            <a:ext cx="3227851" cy="24208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6056" y="1178266"/>
            <a:ext cx="3227850" cy="242088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910" y="4000504"/>
            <a:ext cx="3179845" cy="234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912082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7824" y="4625752"/>
            <a:ext cx="2615275" cy="196145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/>
              <a:t>3. Беседа: «Моя семья»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Цели: Познакомить детей с понятием «семья», учить называть имена родителей, близких людей. Активизировать речь детей. 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Дети по фотографиям с помощью воспитателя рассказывали о своей семье. 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621" y="3068960"/>
            <a:ext cx="2651787" cy="19888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7118" y="3068960"/>
            <a:ext cx="2651787" cy="198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945649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8537"/>
            <a:ext cx="8229600" cy="1600200"/>
          </a:xfrm>
        </p:spPr>
        <p:txBody>
          <a:bodyPr/>
          <a:lstStyle/>
          <a:p>
            <a:pPr algn="l"/>
            <a:r>
              <a:rPr lang="ru-RU" sz="2800" dirty="0" smtClean="0"/>
              <a:t>4. У нас оказалось много фотографий, мы решили создать </a:t>
            </a:r>
            <a:r>
              <a:rPr lang="ru-RU" sz="2800" dirty="0" smtClean="0">
                <a:solidFill>
                  <a:srgbClr val="FF0000"/>
                </a:solidFill>
              </a:rPr>
              <a:t>альбом «Моя семья»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288" y="2377281"/>
            <a:ext cx="4038600" cy="3028950"/>
          </a:xfrm>
        </p:spPr>
      </p:pic>
      <p:pic>
        <p:nvPicPr>
          <p:cNvPr id="9" name="Объект 8"/>
          <p:cNvPicPr>
            <a:picLocks noGrp="1" noChangeAspect="1"/>
          </p:cNvPicPr>
          <p:nvPr>
            <p:ph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2376091"/>
            <a:ext cx="4041775" cy="3031331"/>
          </a:xfrm>
        </p:spPr>
      </p:pic>
    </p:spTree>
    <p:extLst>
      <p:ext uri="{BB962C8B-B14F-4D97-AF65-F5344CB8AC3E}">
        <p14:creationId xmlns:p14="http://schemas.microsoft.com/office/powerpoint/2010/main" val="304870072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332656"/>
            <a:ext cx="3008313" cy="5898604"/>
          </a:xfrm>
        </p:spPr>
        <p:txBody>
          <a:bodyPr/>
          <a:lstStyle/>
          <a:p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Дети охотно 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разглядывают альбом, 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рассказывают друг другу о маме, папе, бабушке и дедушке. Развивается речь детей, они учатся рассказывать и слушать.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/>
            </a:r>
            <a:b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</a:b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effectLst/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7395" y="188640"/>
            <a:ext cx="4272509" cy="2774789"/>
          </a:xfr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5936" y="3356992"/>
            <a:ext cx="4283968" cy="321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073727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2984"/>
          </a:xfrm>
        </p:spPr>
        <p:txBody>
          <a:bodyPr/>
          <a:lstStyle/>
          <a:p>
            <a:r>
              <a:rPr lang="ru-RU" sz="3600" dirty="0" smtClean="0"/>
              <a:t>5. Сюжетно-ролевая игра «Семья»</a:t>
            </a:r>
            <a:endParaRPr lang="ru-RU" sz="3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3356991"/>
            <a:ext cx="3857105" cy="3078102"/>
          </a:xfrm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8454712" cy="4526280"/>
          </a:xfrm>
        </p:spPr>
        <p:txBody>
          <a:bodyPr/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Игра- великая  учительница ребенка.</a:t>
            </a:r>
          </a:p>
          <a:p>
            <a:pPr>
              <a:buNone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                                                 Г.Г.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Влонский</a:t>
            </a: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Цели: формировать начальные навыки ролевого поведения.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2669" y="3356991"/>
            <a:ext cx="4317610" cy="3092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531155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-387424"/>
            <a:ext cx="7772400" cy="2505075"/>
          </a:xfrm>
        </p:spPr>
        <p:txBody>
          <a:bodyPr/>
          <a:lstStyle/>
          <a:p>
            <a:r>
              <a:rPr lang="ru-RU" sz="2800" dirty="0" smtClean="0"/>
              <a:t>6. Когда мы начали играть, поняли, что многие дети не знают, кем работают родители. Появилась тема для беседы: «Профессии родителей».</a:t>
            </a:r>
            <a:endParaRPr lang="ru-RU" sz="2800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722313" y="2420888"/>
            <a:ext cx="3129607" cy="3969059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Цели: познакомить детей с профессиями родителей, воспитывать чувство уважения к труду взрослых.   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9952" y="2420888"/>
            <a:ext cx="4572000" cy="3969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506101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7. Во время сюжетно-ролевой игры у нас появилась ещё одна тема: «Где мы живём?» 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Я предложила родителям создать альбом: «Мой дом». Родители откликнулись. Альбом создали. Теперь дети с гордостью находят в альбоме свой дом и рассказывают о нём своим друзьям.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5736" y="3257600"/>
            <a:ext cx="4608512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316271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412776"/>
            <a:ext cx="8229600" cy="792088"/>
          </a:xfrm>
        </p:spPr>
        <p:txBody>
          <a:bodyPr/>
          <a:lstStyle/>
          <a:p>
            <a:pPr algn="l"/>
            <a:r>
              <a:rPr lang="ru-RU" sz="2800" dirty="0" smtClean="0"/>
              <a:t>  Беседа: «Моё село».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332656"/>
            <a:ext cx="8514053" cy="5976664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8. Где же все эти дома расположены? </a:t>
            </a:r>
          </a:p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Оказывается, есть красивое село, в котором мы живём.</a:t>
            </a:r>
          </a:p>
          <a:p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Цель: дать первичные знания о родном селе. Познакомить с названием села.</a:t>
            </a:r>
          </a:p>
          <a:p>
            <a:pPr marL="0" indent="0">
              <a:buNone/>
            </a:pP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 этом мне помог уже созданный альбом с фотографиями Починок.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4088" y="4221088"/>
            <a:ext cx="3203848" cy="2402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861246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149791">
            <a:off x="4572000" y="692696"/>
            <a:ext cx="3754442" cy="281583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943114">
            <a:off x="5508105" y="4314228"/>
            <a:ext cx="2868872" cy="215165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845791">
            <a:off x="899593" y="3220575"/>
            <a:ext cx="3024336" cy="279502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74511">
            <a:off x="440587" y="344149"/>
            <a:ext cx="2952328" cy="2214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446370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214291"/>
            <a:ext cx="7772400" cy="714380"/>
          </a:xfrm>
        </p:spPr>
        <p:txBody>
          <a:bodyPr/>
          <a:lstStyle/>
          <a:p>
            <a:r>
              <a:rPr lang="ru-RU" dirty="0" smtClean="0"/>
              <a:t>Актуальность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1214422"/>
            <a:ext cx="7772400" cy="4929221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Каждому человеку интересно узнать, откуда он происходит, кем были его предки, где его настоящая "малая Родина". Откуда я родом? Вопрос с виду простой, но на самом деле имеет очень глубокий смысл. Интерес к своему прошлому, своим корням, знанию того, откуда ты родом – это в крови у каждого нормального человека. Можно привести множество примеров, когда люди отыскивают следы тех, от кого они произошли. Эти знания помогают им осознать и оценить себя, своё прошлое. С семьи начинается жизнь человека, здесь происходит формирование его как личности. Семья — источник любви, уважения, солидарности и привязанности, то, на чем строится любое цивилизованное общество, без чего не может существовать человек.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9. Экскурсия в библиотеку.</a:t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Чтобы больше узнать о родном селе, мы посетили детскую библиотеку.</a:t>
            </a:r>
          </a:p>
          <a:p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Цели: расширить кругозор детей, заинтересовать миром книг, приобщать к чтению.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6" y="3789040"/>
            <a:ext cx="3707904" cy="278092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3789040"/>
            <a:ext cx="3419872" cy="2780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564219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032" y="332656"/>
            <a:ext cx="4139952" cy="310496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0410" y="3437620"/>
            <a:ext cx="4211960" cy="3158970"/>
          </a:xfrm>
          <a:prstGeom prst="rect">
            <a:avLst/>
          </a:prstGeom>
        </p:spPr>
      </p:pic>
      <p:sp>
        <p:nvSpPr>
          <p:cNvPr id="2" name="4-конечная звезда 1"/>
          <p:cNvSpPr/>
          <p:nvPr/>
        </p:nvSpPr>
        <p:spPr>
          <a:xfrm>
            <a:off x="1144724" y="3864977"/>
            <a:ext cx="2426568" cy="2304256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4-конечная звезда 5"/>
          <p:cNvSpPr/>
          <p:nvPr/>
        </p:nvSpPr>
        <p:spPr>
          <a:xfrm>
            <a:off x="5343106" y="831717"/>
            <a:ext cx="2426568" cy="2106842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0559063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10. Экскурсия вокруг детского сада.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Цель: рассказать, что садик находится на территории конного завода, разглядеть растительность, дома. В планах на будущее- сходить  в гости к лошадкам.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3573016"/>
            <a:ext cx="3563888" cy="267291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0032" y="3550704"/>
            <a:ext cx="3659899" cy="2744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746848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11. Субботник по благоустройству площадок. 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Лучший метод воспитания –это личный пример родителей. Хорошо, когда этот пример положительный. Положительным примером стали субботники, когда родители приходили благоустраивать игровые площадки, прихожую. </a:t>
            </a:r>
          </a:p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Дети с гордостью смотрели на родителей, а потом говорили- это мой папа сделал, это моя мама покрасила. Ломать качели уже не хотелось. 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980955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024" y="3573016"/>
            <a:ext cx="3611893" cy="27089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024" y="895199"/>
            <a:ext cx="2703809" cy="202785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0555" y="3573016"/>
            <a:ext cx="2654545" cy="199090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253" y="520170"/>
            <a:ext cx="3203848" cy="2402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4221976328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46"/>
          </a:xfrm>
        </p:spPr>
        <p:txBody>
          <a:bodyPr/>
          <a:lstStyle/>
          <a:p>
            <a:r>
              <a:rPr lang="ru-RU" dirty="0" smtClean="0"/>
              <a:t>12. Герб семьи.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3968" y="4203086"/>
            <a:ext cx="3240360" cy="243027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0072" y="1556792"/>
            <a:ext cx="3240360" cy="243027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1772816"/>
            <a:ext cx="3744416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702284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 концу учебного года каждая семья создала свой герб, где отобразила свои увлечения, интересы, особенности.</a:t>
            </a:r>
          </a:p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Дети с гордостью рассказывали друзьям про герб семьи.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3968" y="2849029"/>
            <a:ext cx="4176464" cy="313234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051" y="2862317"/>
            <a:ext cx="3443357" cy="3119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384327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907504"/>
          </a:xfrm>
        </p:spPr>
        <p:txBody>
          <a:bodyPr/>
          <a:lstStyle/>
          <a:p>
            <a:pPr algn="l"/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13. Родословная семьи 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Некоторые семьи составили свою родословную. Я помогаю детям разобраться в родственных связях.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71748" y="2919655"/>
            <a:ext cx="4094558" cy="307091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7984" y="2821623"/>
            <a:ext cx="4355976" cy="3266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164784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57298"/>
          </a:xfrm>
        </p:spPr>
        <p:txBody>
          <a:bodyPr/>
          <a:lstStyle/>
          <a:p>
            <a:r>
              <a:rPr lang="ru-RU" dirty="0" smtClean="0"/>
              <a:t>14. Участие в конкурсах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На протяжении всего первого года пребывания в детском саду, мы учились любить свою семью, садик, родное село, а также быть дружными и активными. Вместе с родителями мы участвовали во многих конкурсах. Семья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Нагиных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заняла первое место в конкурсе: «Мама, папа, я-автомобильная семья.»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7507" y="4365104"/>
            <a:ext cx="2651787" cy="19888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052102" y="4644642"/>
            <a:ext cx="2236304" cy="1677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153565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28736"/>
          </a:xfrm>
        </p:spPr>
        <p:txBody>
          <a:bodyPr/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Конкурс «Папа, мама, я – автомобильная семья»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3108" y="1500174"/>
            <a:ext cx="4737708" cy="5357826"/>
          </a:xfrm>
        </p:spPr>
      </p:pic>
    </p:spTree>
    <p:extLst>
      <p:ext uri="{BB962C8B-B14F-4D97-AF65-F5344CB8AC3E}">
        <p14:creationId xmlns:p14="http://schemas.microsoft.com/office/powerpoint/2010/main" val="693777234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"/>
            <a:ext cx="7772400" cy="785794"/>
          </a:xfrm>
        </p:spPr>
        <p:txBody>
          <a:bodyPr/>
          <a:lstStyle/>
          <a:p>
            <a:r>
              <a:rPr lang="ru-RU" dirty="0" smtClean="0"/>
              <a:t>Паспорт проекта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785794"/>
            <a:ext cx="7772400" cy="5572163"/>
          </a:xfrm>
        </p:spPr>
        <p:txBody>
          <a:bodyPr>
            <a:normAutofit fontScale="92500"/>
          </a:bodyPr>
          <a:lstStyle/>
          <a:p>
            <a:pPr algn="l"/>
            <a:r>
              <a:rPr lang="ru-RU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 проекта:</a:t>
            </a:r>
            <a:endParaRPr lang="ru-R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Расширять представления детей о своей семье, родословной, семейных традициях, Родине.</a:t>
            </a:r>
          </a:p>
          <a:p>
            <a:pPr algn="l"/>
            <a:r>
              <a:rPr lang="ru-RU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 проекта:</a:t>
            </a:r>
            <a:endParaRPr lang="ru-R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Совершенствовать качество работы детского сада при взаимодействии с родителями.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Формировать у детей представление о семье, о нравственном отношении к семейным традициям, расширять знания о ближнем окружении, учить разбираться в родственных связях.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Развивать творческие способности родителей и детей в процессе совместной деятельности.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Воспитывать у детей любовь и уважение к членам семьи, показать ценность семьи для каждого человека и проявлять заботу о родных людях.</a:t>
            </a:r>
          </a:p>
          <a:p>
            <a:pPr algn="l"/>
            <a:r>
              <a:rPr lang="ru-RU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Возраст участников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дети 2 - 4 лет.</a:t>
            </a:r>
          </a:p>
          <a:p>
            <a:pPr algn="l"/>
            <a:r>
              <a:rPr lang="ru-RU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Тип проекта: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долгосрочный (сентябрь – июнь).</a:t>
            </a:r>
          </a:p>
          <a:p>
            <a:pPr algn="l"/>
            <a:r>
              <a:rPr lang="ru-RU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Состав проектной группы: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воспитатель, воспитанники группы, родители.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000132"/>
          </a:xfrm>
        </p:spPr>
        <p:txBody>
          <a:bodyPr/>
          <a:lstStyle/>
          <a:p>
            <a:r>
              <a:rPr lang="ru-RU" sz="4800" dirty="0" smtClean="0"/>
              <a:t>15. Парад колясок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12 июня мы приняли участие в параде колясок, который проходил на центральной площади Починок.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1880" y="2618910"/>
            <a:ext cx="5652120" cy="4239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951144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 smtClean="0"/>
              <a:t>Семья Болдыревых</a:t>
            </a:r>
            <a:endParaRPr lang="ru-RU" sz="4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173493839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 smtClean="0"/>
              <a:t>Семья </a:t>
            </a:r>
            <a:r>
              <a:rPr lang="ru-RU" sz="4400" dirty="0" err="1" smtClean="0"/>
              <a:t>Бурмистровых</a:t>
            </a:r>
            <a:endParaRPr lang="ru-RU" sz="4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423083674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1196" y="404664"/>
            <a:ext cx="8229600" cy="1123528"/>
          </a:xfrm>
        </p:spPr>
        <p:txBody>
          <a:bodyPr/>
          <a:lstStyle/>
          <a:p>
            <a:r>
              <a:rPr lang="ru-RU" sz="4400" dirty="0" smtClean="0">
                <a:solidFill>
                  <a:schemeClr val="accent1">
                    <a:lumMod val="75000"/>
                  </a:schemeClr>
                </a:solidFill>
              </a:rPr>
              <a:t>Семья </a:t>
            </a:r>
            <a:r>
              <a:rPr lang="ru-RU" sz="4400" dirty="0" err="1" smtClean="0">
                <a:solidFill>
                  <a:schemeClr val="accent1">
                    <a:lumMod val="75000"/>
                  </a:schemeClr>
                </a:solidFill>
              </a:rPr>
              <a:t>Климиных</a:t>
            </a:r>
            <a:endParaRPr lang="ru-RU" sz="4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359313060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 smtClean="0"/>
              <a:t>Семья </a:t>
            </a:r>
            <a:r>
              <a:rPr lang="ru-RU" sz="4400" dirty="0" err="1" smtClean="0"/>
              <a:t>Нагиных</a:t>
            </a:r>
            <a:endParaRPr lang="ru-RU" sz="4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4691" y="1756947"/>
            <a:ext cx="5825621" cy="4369216"/>
          </a:xfrm>
        </p:spPr>
      </p:pic>
    </p:spTree>
    <p:extLst>
      <p:ext uri="{BB962C8B-B14F-4D97-AF65-F5344CB8AC3E}">
        <p14:creationId xmlns:p14="http://schemas.microsoft.com/office/powerpoint/2010/main" val="371611490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4422"/>
          </a:xfrm>
        </p:spPr>
        <p:txBody>
          <a:bodyPr/>
          <a:lstStyle/>
          <a:p>
            <a:r>
              <a:rPr lang="ru-RU" dirty="0" smtClean="0"/>
              <a:t>Планы на будущее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43050"/>
            <a:ext cx="8229600" cy="4483113"/>
          </a:xfrm>
        </p:spPr>
        <p:txBody>
          <a:bodyPr/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На следующий год нам предстоит ещё многое узнать, например, о нашей большой стране. Мы уже сейчас знаем, что она называется Россия, главный город-Москва, а президент В. Путин. Хочется узнать еще больше! 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6314" y="3571876"/>
            <a:ext cx="3851920" cy="2888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55093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 rot="20907700">
            <a:off x="4558447" y="4064942"/>
            <a:ext cx="238562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6</a:t>
            </a:r>
            <a:endParaRPr lang="ru-RU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14282" y="5643578"/>
            <a:ext cx="87154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FF00"/>
                </a:solidFill>
              </a:rPr>
              <a:t>Спасибо за внимание!!!</a:t>
            </a:r>
            <a:endParaRPr lang="ru-RU" sz="4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42852"/>
            <a:ext cx="7772400" cy="1428760"/>
          </a:xfrm>
        </p:spPr>
        <p:txBody>
          <a:bodyPr/>
          <a:lstStyle/>
          <a:p>
            <a:r>
              <a:rPr lang="ru-RU" dirty="0" smtClean="0"/>
              <a:t>Этапы реализации проекта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14348" y="1714488"/>
            <a:ext cx="7772400" cy="4786346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ru-RU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 этап – подготовительный</a:t>
            </a:r>
            <a:endParaRPr lang="ru-R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l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Анкетирование родителей </a:t>
            </a:r>
          </a:p>
          <a:p>
            <a:pPr lvl="0" algn="l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Определение цели и задач</a:t>
            </a:r>
          </a:p>
          <a:p>
            <a:pPr lvl="0" algn="l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Создание необходимых условий для реализации проекта</a:t>
            </a:r>
          </a:p>
          <a:p>
            <a:pPr algn="l"/>
            <a:r>
              <a:rPr lang="ru-RU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 этап – основной (практический)</a:t>
            </a:r>
            <a:endParaRPr lang="ru-R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l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Внедрение в образовательный процесс эффективных методов и приемов по расширению знаний дошкольников о семье, её происхождении, о малой Родине</a:t>
            </a:r>
          </a:p>
          <a:p>
            <a:pPr lvl="0" algn="l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Консультация для родителей «Генеалогическое древо»</a:t>
            </a:r>
          </a:p>
          <a:p>
            <a:pPr lvl="0" algn="l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Выставка «Генеалогическое древо семьи»</a:t>
            </a:r>
          </a:p>
          <a:p>
            <a:pPr lvl="0" algn="l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Создание папки-передвижки «Тайна имени»</a:t>
            </a:r>
          </a:p>
          <a:p>
            <a:pPr lvl="0" algn="l"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Создание альбома «Моя семья»</a:t>
            </a:r>
          </a:p>
          <a:p>
            <a:pPr lvl="0" algn="l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Создание родителями герба своей семьи</a:t>
            </a:r>
          </a:p>
          <a:p>
            <a:pPr lvl="0" algn="l"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Создание альбома  «Мой дом» </a:t>
            </a:r>
          </a:p>
          <a:p>
            <a:pPr lvl="0" algn="l"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Доработка альбома «Моя малая Родина - Починки»</a:t>
            </a:r>
          </a:p>
          <a:p>
            <a:pPr lvl="0" algn="l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Экскурсия в библиотеку с целю расширить знания о малой Родине</a:t>
            </a:r>
          </a:p>
          <a:p>
            <a:pPr algn="l"/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429684" cy="6429420"/>
          </a:xfrm>
        </p:spPr>
        <p:txBody>
          <a:bodyPr/>
          <a:lstStyle/>
          <a:p>
            <a:pPr algn="l">
              <a:lnSpc>
                <a:spcPct val="150000"/>
              </a:lnSpc>
            </a:pPr>
            <a:r>
              <a:rPr lang="ru-RU" sz="20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III этап- заключительный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Обработка результатов реализации проекта: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Заполнение  мониторинговых карт на основе детских ответов;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Аналитический отчет о результативности  проектной деятельности в ДОУ;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Родительское собрание «Ребенок. Семья. Родина»;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Презентация проекта «Моя малая Родина»: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педагогических сообществах (РМО, педсовет, участие в районном конкурсе «Педагогическая мозаика»);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трансляция в СМИ (сайт детского сада);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Место проведения: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МБ ДОУ Починковский детский сад №6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Сроки проведения: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сентября по июнь 2013 – 2014 года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Режим работы: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во время и вне занятий.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3429000"/>
          </a:xfrm>
        </p:spPr>
        <p:txBody>
          <a:bodyPr/>
          <a:lstStyle/>
          <a:p>
            <a:pPr algn="l">
              <a:lnSpc>
                <a:spcPct val="150000"/>
              </a:lnSpc>
            </a:pPr>
            <a:r>
              <a:rPr lang="ru-RU" sz="20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Ожидаемые результаты проекта: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Дети: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воспитание чувства гордости за свою семью и любви к её членам, расширение знаний детей о своей семье: о членах семьи, традициях, о профессии своих родителей, о малой Родине.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Родители: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повышение педагогической культуры родителей, установить с ними доверительные и партнёрские отношения.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600200"/>
          </a:xfrm>
        </p:spPr>
        <p:txBody>
          <a:bodyPr/>
          <a:lstStyle/>
          <a:p>
            <a:r>
              <a:rPr lang="ru-RU" sz="2800" dirty="0"/>
              <a:t>Жизнь </a:t>
            </a:r>
            <a:r>
              <a:rPr lang="ru-RU" sz="2800" dirty="0" smtClean="0"/>
              <a:t>ребёнка </a:t>
            </a:r>
            <a:r>
              <a:rPr lang="ru-RU" sz="2800" dirty="0"/>
              <a:t>начинается с </a:t>
            </a:r>
            <a:r>
              <a:rPr lang="ru-RU" sz="2800" dirty="0" smtClean="0"/>
              <a:t>мамы.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2594669"/>
            <a:ext cx="3782431" cy="2530394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8064" y="1761323"/>
            <a:ext cx="3363838" cy="4197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629681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833394"/>
          </a:xfrm>
        </p:spPr>
        <p:txBody>
          <a:bodyPr/>
          <a:lstStyle/>
          <a:p>
            <a:r>
              <a:rPr lang="ru-RU" sz="2800" dirty="0" smtClean="0"/>
              <a:t> </a:t>
            </a:r>
            <a:r>
              <a:rPr lang="ru-RU" sz="2800" dirty="0"/>
              <a:t>Родина </a:t>
            </a:r>
            <a:r>
              <a:rPr lang="ru-RU" sz="2800" dirty="0" smtClean="0"/>
              <a:t>начинается с </a:t>
            </a:r>
            <a:r>
              <a:rPr lang="ru-RU" sz="2800" dirty="0"/>
              <a:t>семьи!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1916832"/>
            <a:ext cx="6912768" cy="4437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7933161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5112568"/>
          </a:xfrm>
        </p:spPr>
        <p:txBody>
          <a:bodyPr/>
          <a:lstStyle/>
          <a:p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Дети ясельной группы ещё очень маленькие. Я поставила для себя цель: помочь детям лучше узнать свою семью, свой дом, детский сад, родное село. Для родителей своя цель: заинтересовать жизнью детей в детском саду, вовлечь в совместную деятельность по воспитанию наших детей.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18440089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544</TotalTime>
  <Words>1092</Words>
  <Application>Microsoft Office PowerPoint</Application>
  <PresentationFormat>Экран (4:3)</PresentationFormat>
  <Paragraphs>96</Paragraphs>
  <Slides>36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42" baseType="lpstr">
      <vt:lpstr>Arial</vt:lpstr>
      <vt:lpstr>Century Gothic</vt:lpstr>
      <vt:lpstr>Courier New</vt:lpstr>
      <vt:lpstr>Palatino Linotype</vt:lpstr>
      <vt:lpstr>Times New Roman</vt:lpstr>
      <vt:lpstr>Исполнительная</vt:lpstr>
      <vt:lpstr>Починковский детский сад №6</vt:lpstr>
      <vt:lpstr>Актуальность</vt:lpstr>
      <vt:lpstr>Паспорт проекта</vt:lpstr>
      <vt:lpstr>Этапы реализации проекта</vt:lpstr>
      <vt:lpstr>III этап- заключительный Обработка результатов реализации проекта: Заполнение  мониторинговых карт на основе детских ответов; Аналитический отчет о результативности  проектной деятельности в ДОУ; Родительское собрание «Ребенок. Семья. Родина»; Презентация проекта «Моя малая Родина»: в педагогических сообществах (РМО, педсовет, участие в районном конкурсе «Педагогическая мозаика»); трансляция в СМИ (сайт детского сада); Место проведения: МБ ДОУ Починковский детский сад №6 Сроки проведения: с сентября по июнь 2013 – 2014 года Режим работы: во время и вне занятий. </vt:lpstr>
      <vt:lpstr>Ожидаемые результаты проекта: Дети: воспитание чувства гордости за свою семью и любви к её членам, расширение знаний детей о своей семье: о членах семьи, традициях, о профессии своих родителей, о малой Родине. Родители: повышение педагогической культуры родителей, установить с ними доверительные и партнёрские отношения. </vt:lpstr>
      <vt:lpstr>Жизнь ребёнка начинается с мамы.  </vt:lpstr>
      <vt:lpstr> Родина начинается с семьи!</vt:lpstr>
      <vt:lpstr>Дети ясельной группы ещё очень маленькие. Я поставила для себя цель: помочь детям лучше узнать свою семью, свой дом, детский сад, родное село. Для родителей своя цель: заинтересовать жизнью детей в детском саду, вовлечь в совместную деятельность по воспитанию наших детей.</vt:lpstr>
      <vt:lpstr>1. Первое, что мы сделали, это познакомились друг с другом. </vt:lpstr>
      <vt:lpstr>2. Теперь пора познакомится с садиком. </vt:lpstr>
      <vt:lpstr>3. Беседа: «Моя семья» </vt:lpstr>
      <vt:lpstr>4. У нас оказалось много фотографий, мы решили создать альбом «Моя семья»</vt:lpstr>
      <vt:lpstr>Дети охотно разглядывают альбом, рассказывают друг другу о маме, папе, бабушке и дедушке. Развивается речь детей, они учатся рассказывать и слушать. </vt:lpstr>
      <vt:lpstr>5. Сюжетно-ролевая игра «Семья»</vt:lpstr>
      <vt:lpstr>6. Когда мы начали играть, поняли, что многие дети не знают, кем работают родители. Появилась тема для беседы: «Профессии родителей».</vt:lpstr>
      <vt:lpstr>7. Во время сюжетно-ролевой игры у нас появилась ещё одна тема: «Где мы живём?» </vt:lpstr>
      <vt:lpstr>  Беседа: «Моё село».</vt:lpstr>
      <vt:lpstr>Презентация PowerPoint</vt:lpstr>
      <vt:lpstr>9. Экскурсия в библиотеку. </vt:lpstr>
      <vt:lpstr>Презентация PowerPoint</vt:lpstr>
      <vt:lpstr>10. Экскурсия вокруг детского сада.</vt:lpstr>
      <vt:lpstr>11. Субботник по благоустройству площадок. </vt:lpstr>
      <vt:lpstr>Презентация PowerPoint</vt:lpstr>
      <vt:lpstr>12. Герб семьи.</vt:lpstr>
      <vt:lpstr>Презентация PowerPoint</vt:lpstr>
      <vt:lpstr>13. Родословная семьи </vt:lpstr>
      <vt:lpstr>14. Участие в конкурсах</vt:lpstr>
      <vt:lpstr>Конкурс «Папа, мама, я – автомобильная семья»</vt:lpstr>
      <vt:lpstr>15. Парад колясок</vt:lpstr>
      <vt:lpstr>Семья Болдыревых</vt:lpstr>
      <vt:lpstr>Семья Бурмистровых</vt:lpstr>
      <vt:lpstr>Семья Климиных</vt:lpstr>
      <vt:lpstr>Семья Нагиных</vt:lpstr>
      <vt:lpstr>Планы на будущее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Починковский детский сад №6</dc:title>
  <dc:creator>ар</dc:creator>
  <cp:lastModifiedBy>SAD</cp:lastModifiedBy>
  <cp:revision>50</cp:revision>
  <dcterms:created xsi:type="dcterms:W3CDTF">2014-06-10T10:12:54Z</dcterms:created>
  <dcterms:modified xsi:type="dcterms:W3CDTF">2014-12-04T09:43:15Z</dcterms:modified>
</cp:coreProperties>
</file>