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A4B2C3-7CDA-4A66-9830-CB6C30A4F970}" type="datetimeFigureOut">
              <a:rPr lang="ru-RU" smtClean="0"/>
              <a:pPr/>
              <a:t>15.12.2014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D64816-9672-4586-8E43-59B897752D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МБДОУ </a:t>
            </a:r>
            <a:r>
              <a:rPr lang="ru-RU" dirty="0" err="1" smtClean="0"/>
              <a:t>Починковский</a:t>
            </a:r>
            <a:r>
              <a:rPr lang="ru-RU" dirty="0" smtClean="0"/>
              <a:t> детский сад №6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492896"/>
            <a:ext cx="7854696" cy="248824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Творческий коллектив «Ребята»</a:t>
            </a:r>
          </a:p>
          <a:p>
            <a:pPr algn="ctr"/>
            <a:r>
              <a:rPr lang="ru-RU" sz="2000" dirty="0" err="1" smtClean="0"/>
              <a:t>Луцын</a:t>
            </a:r>
            <a:r>
              <a:rPr lang="ru-RU" sz="2000" dirty="0" smtClean="0"/>
              <a:t> Серёжа 6л. 7м.</a:t>
            </a:r>
          </a:p>
          <a:p>
            <a:pPr algn="ctr"/>
            <a:r>
              <a:rPr lang="ru-RU" sz="2000" dirty="0" err="1" smtClean="0"/>
              <a:t>Голопятов</a:t>
            </a:r>
            <a:r>
              <a:rPr lang="ru-RU" sz="2000" dirty="0" smtClean="0"/>
              <a:t> Женя 6л. 6м.</a:t>
            </a:r>
          </a:p>
          <a:p>
            <a:pPr algn="ctr"/>
            <a:r>
              <a:rPr lang="ru-RU" sz="2000" dirty="0" smtClean="0"/>
              <a:t>Куликов Юра 6л.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Номинация «О спорт, ты-мир!»</a:t>
            </a:r>
          </a:p>
          <a:p>
            <a:pPr algn="ctr"/>
            <a:r>
              <a:rPr lang="ru-RU" sz="2000" dirty="0" smtClean="0"/>
              <a:t>Название: «Россия- вперёд!»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Руководитель: </a:t>
            </a:r>
            <a:r>
              <a:rPr lang="ru-RU" sz="2000" dirty="0" err="1" smtClean="0"/>
              <a:t>Балдаева</a:t>
            </a:r>
            <a:r>
              <a:rPr lang="ru-RU" sz="2000" dirty="0" smtClean="0"/>
              <a:t> Е. В.</a:t>
            </a:r>
          </a:p>
        </p:txBody>
      </p:sp>
    </p:spTree>
    <p:extLst>
      <p:ext uri="{BB962C8B-B14F-4D97-AF65-F5344CB8AC3E}">
        <p14:creationId xmlns:p14="http://schemas.microsoft.com/office/powerpoint/2010/main" xmlns="" val="23853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Вот что у нас получилось!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5709" y="1935163"/>
            <a:ext cx="5852582" cy="4389437"/>
          </a:xfrm>
        </p:spPr>
      </p:pic>
    </p:spTree>
    <p:extLst>
      <p:ext uri="{BB962C8B-B14F-4D97-AF65-F5344CB8AC3E}">
        <p14:creationId xmlns:p14="http://schemas.microsoft.com/office/powerpoint/2010/main" xmlns="" val="76526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79" y="4920444"/>
            <a:ext cx="2363299" cy="162018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2132856"/>
            <a:ext cx="3094143" cy="23206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9367" y="4094642"/>
            <a:ext cx="3394364" cy="25457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1916832"/>
            <a:ext cx="3083835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597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3898776" cy="5919936"/>
          </a:xfrm>
        </p:spPr>
        <p:txBody>
          <a:bodyPr/>
          <a:lstStyle/>
          <a:p>
            <a:r>
              <a:rPr lang="ru-RU" dirty="0" smtClean="0"/>
              <a:t>Как-то зимнею порою, посмотрев олимпиаду в Сочи, воодушевлённые победой наших лыжников в марафоне 50 км, решили мы создать картину на снегу. Для этого развели акварельные краски в воде, приготовили кисточки и распылители.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3968" y="1700808"/>
            <a:ext cx="4640785" cy="378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92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Придумали сюжет, наметили изображение и принялись за дело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2636912"/>
            <a:ext cx="4235963" cy="31769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7" y="3284984"/>
            <a:ext cx="3851919" cy="310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778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Серёжа любит солнышко. С него-то он и начал.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2077653"/>
            <a:ext cx="6192687" cy="4246947"/>
          </a:xfrm>
        </p:spPr>
      </p:pic>
    </p:spTree>
    <p:extLst>
      <p:ext uri="{BB962C8B-B14F-4D97-AF65-F5344CB8AC3E}">
        <p14:creationId xmlns:p14="http://schemas.microsoft.com/office/powerpoint/2010/main" xmlns="" val="75422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Юра старательно принялся выводить российский флаг.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80" y="1916832"/>
            <a:ext cx="6166651" cy="4389437"/>
          </a:xfrm>
        </p:spPr>
      </p:pic>
    </p:spTree>
    <p:extLst>
      <p:ext uri="{BB962C8B-B14F-4D97-AF65-F5344CB8AC3E}">
        <p14:creationId xmlns:p14="http://schemas.microsoft.com/office/powerpoint/2010/main" xmlns="" val="280915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Женя мечтает стать олимпийским чемпионом в лыжных гонках в 2026 году, а пока он рисует себя на снегу.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3367" y="1988840"/>
            <a:ext cx="3941121" cy="316835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2564904"/>
            <a:ext cx="4179512" cy="341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454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Работаем мы дружно. И даже солнышко в небе нам улыбается.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488358">
            <a:off x="893992" y="2037842"/>
            <a:ext cx="2880320" cy="2160240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201423">
            <a:off x="4824000" y="1527983"/>
            <a:ext cx="2952000" cy="2214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61936">
            <a:off x="5220072" y="4005064"/>
            <a:ext cx="3323861" cy="24928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224156">
            <a:off x="1385392" y="4365104"/>
            <a:ext cx="3131840" cy="234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987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После того, как кисточкой вывели контуры, мы приступили к работе с распылителем.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5709" y="1935163"/>
            <a:ext cx="5852582" cy="4389437"/>
          </a:xfrm>
        </p:spPr>
      </p:pic>
    </p:spTree>
    <p:extLst>
      <p:ext uri="{BB962C8B-B14F-4D97-AF65-F5344CB8AC3E}">
        <p14:creationId xmlns:p14="http://schemas.microsoft.com/office/powerpoint/2010/main" xmlns="" val="82087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Работа была сложной, но постепенно из отдельных элементов складывалась картина.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5854705" y="2866370"/>
            <a:ext cx="2987827" cy="224086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3046394" y="2866373"/>
            <a:ext cx="2987824" cy="224086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94065" y="2866370"/>
            <a:ext cx="2987827" cy="2240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390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181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МБДОУ Починковский детский сад №6</vt:lpstr>
      <vt:lpstr>Слайд 2</vt:lpstr>
      <vt:lpstr>Придумали сюжет, наметили изображение и принялись за дело.</vt:lpstr>
      <vt:lpstr>Серёжа любит солнышко. С него-то он и начал.</vt:lpstr>
      <vt:lpstr>Юра старательно принялся выводить российский флаг.</vt:lpstr>
      <vt:lpstr>Женя мечтает стать олимпийским чемпионом в лыжных гонках в 2026 году, а пока он рисует себя на снегу.</vt:lpstr>
      <vt:lpstr>Работаем мы дружно. И даже солнышко в небе нам улыбается.</vt:lpstr>
      <vt:lpstr>После того, как кисточкой вывели контуры, мы приступили к работе с распылителем.</vt:lpstr>
      <vt:lpstr>Работа была сложной, но постепенно из отдельных элементов складывалась картина.</vt:lpstr>
      <vt:lpstr>Вот что у нас получилось!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Починковский детский сад №6</dc:title>
  <dc:creator>ар</dc:creator>
  <cp:lastModifiedBy>Admin</cp:lastModifiedBy>
  <cp:revision>11</cp:revision>
  <dcterms:created xsi:type="dcterms:W3CDTF">2014-03-02T12:51:53Z</dcterms:created>
  <dcterms:modified xsi:type="dcterms:W3CDTF">2014-12-15T11:52:59Z</dcterms:modified>
</cp:coreProperties>
</file>