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59" r:id="rId5"/>
    <p:sldId id="260" r:id="rId6"/>
    <p:sldId id="269" r:id="rId7"/>
    <p:sldId id="27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7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1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6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4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6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7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2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6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3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AC3F-B2B7-4B08-9CFB-C946DF7B2AA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3159-640B-4315-AE05-605AB1DA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982175"/>
            <a:ext cx="3744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 1973 г. завод начал производить транспортно-боевые вертолёты типа Ми-24 различных модификаций. Вертолёты типа Ми-24 стали первыми в стране серийными вертолётами огневой поддержки. Вертолеты этого семейства приняли участие в более чем 3-х десятках локальных войн и вооруженных конфликтов.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9"/>
            <a:ext cx="4973250" cy="331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31718"/>
            <a:ext cx="4970435" cy="33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40280"/>
            <a:ext cx="25922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Огромный опыт завода по производству тяжелых вертолетов позволил в 1980 году запустить в серийное производство уникальный, не имеющий аналогов в мире  тяжёлый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десантно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-транспортный вертолёт Ми-26 грузоподъёмностью 20 тонн.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83" y="980728"/>
            <a:ext cx="6336871" cy="42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" y="101601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8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76672"/>
            <a:ext cx="7560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Сегодня ПАО "Роствертол" выпускает широкую номенклатуру вертолетов марки "Ми",  являющихся  разработкой конструкторского бюро, входящего АО «Национальный центр вертолетостроения им.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М.Л.Миля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Н.И.Камова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».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8" y="2548167"/>
            <a:ext cx="6872280" cy="43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24" y="458112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 серийном производстве ПАО «Роствертол» находятся: Ми-26, Ми-26ТС, последняя модификация самого грузоподъемного в мире вертолета – вертолёт Ми-26Т2, многоцелевой транспортно-боевой вертолет Ми-35М, ударные боевые вертолеты Ми-28НЭ, Ми-28УБ.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21" y="116632"/>
            <a:ext cx="658055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Основной заказчик продукции ПАО «Роствертол» - Министерство обороны Российской Федерации. Предприятие поставляет в МО РФ большую часть линейки производимой продукции. Продукция завода успешно конкурирует и на внешнем рынке с ведущими европейскими и американскими брендами. ПАО «Роствертол» в составе Холдинга «Вертолеты России» активно работает над расширением экспортных поставок.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" y="4152520"/>
            <a:ext cx="4978863" cy="2613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43" y="2783232"/>
            <a:ext cx="3665845" cy="24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23042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Вертолеты, которые выпускает предприятие, эксплуатируются более чем в 60 странах мира: в Азии, Африке, Южной Америке, СНГ и Европе.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6156176" cy="41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" y="454560"/>
            <a:ext cx="8923322" cy="59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37" y="141624"/>
            <a:ext cx="4126455" cy="2783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534"/>
            <a:ext cx="4176464" cy="2830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15598"/>
            <a:ext cx="7056784" cy="36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6" y="146316"/>
            <a:ext cx="4617511" cy="3074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90" y="3355303"/>
            <a:ext cx="5302016" cy="33671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1188" y="404664"/>
            <a:ext cx="37388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Всероссийская акция</a:t>
            </a:r>
          </a:p>
          <a:p>
            <a:pPr algn="ctr"/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Неделя без турникетов»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2019 году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охватила 5000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чел.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8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3600400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987824" cy="1991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26975"/>
            <a:ext cx="3488398" cy="2325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48" y="16024"/>
            <a:ext cx="27432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74" y="3003481"/>
            <a:ext cx="2987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Имя Михаила Миля – отца отечественного вертолетостроения носит ряд конкурсов для одаренных школьников, организуемых ПАО «Роствертол»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634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Ростовский вертолетный производственный комплекс Публичное акционерное общество «Роствертол» имени Б.Н. Слюсаря (ПАО «Роствертол») – предприятие вертолетостроительного Холдинга "Вертолеты России".  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	Ростовский вертолетный завод основан 1 июля 1939 года.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2395165"/>
            <a:ext cx="6084168" cy="40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28083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На протяжении 80 лет на предприятии производится авиационная техника, в том числе более 60 лет вертолеты марки Ми. За годы деятельности в производственную линейку завода входили такие гражданские вертолеты, как Ми-1, Ми-6, Ми-10, Ми-10К и их различные модификации.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86" y="548680"/>
            <a:ext cx="2952328" cy="1969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55" y="163605"/>
            <a:ext cx="2665071" cy="3553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89050"/>
            <a:ext cx="4119534" cy="27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318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MNK</dc:creator>
  <cp:lastModifiedBy>HP</cp:lastModifiedBy>
  <cp:revision>33</cp:revision>
  <dcterms:created xsi:type="dcterms:W3CDTF">2020-01-30T10:31:20Z</dcterms:created>
  <dcterms:modified xsi:type="dcterms:W3CDTF">2020-04-03T18:40:08Z</dcterms:modified>
</cp:coreProperties>
</file>