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6" r:id="rId3"/>
    <p:sldId id="265" r:id="rId4"/>
    <p:sldId id="258" r:id="rId5"/>
    <p:sldId id="259" r:id="rId6"/>
    <p:sldId id="260" r:id="rId7"/>
    <p:sldId id="261" r:id="rId8"/>
    <p:sldId id="262" r:id="rId9"/>
    <p:sldId id="264" r:id="rId10"/>
    <p:sldId id="269" r:id="rId11"/>
    <p:sldId id="263" r:id="rId12"/>
    <p:sldId id="268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95C9-3DAE-49B7-BCCF-E885A54596D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B7E1-1BAB-4963-B2FC-5498037E2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599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95C9-3DAE-49B7-BCCF-E885A54596D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B7E1-1BAB-4963-B2FC-5498037E2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36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95C9-3DAE-49B7-BCCF-E885A54596D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B7E1-1BAB-4963-B2FC-5498037E2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50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95C9-3DAE-49B7-BCCF-E885A54596D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B7E1-1BAB-4963-B2FC-5498037E2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84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95C9-3DAE-49B7-BCCF-E885A54596D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B7E1-1BAB-4963-B2FC-5498037E2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989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95C9-3DAE-49B7-BCCF-E885A54596D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B7E1-1BAB-4963-B2FC-5498037E2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39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95C9-3DAE-49B7-BCCF-E885A54596D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B7E1-1BAB-4963-B2FC-5498037E2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70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95C9-3DAE-49B7-BCCF-E885A54596D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B7E1-1BAB-4963-B2FC-5498037E2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80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95C9-3DAE-49B7-BCCF-E885A54596D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B7E1-1BAB-4963-B2FC-5498037E2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5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95C9-3DAE-49B7-BCCF-E885A54596D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B7E1-1BAB-4963-B2FC-5498037E2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657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495C9-3DAE-49B7-BCCF-E885A54596D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FB7E1-1BAB-4963-B2FC-5498037E2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565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495C9-3DAE-49B7-BCCF-E885A54596D4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FB7E1-1BAB-4963-B2FC-5498037E22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2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14102_12-p-fon-dlya-prezentatsii-na-angliiskuyu-tem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10" y="44624"/>
            <a:ext cx="92224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fs.edu21.cap.ru/content22/3/chichkan-komsml/e071bd08-1320-480b-aab5-33c5c4207b61/img2_m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15" y="412308"/>
            <a:ext cx="8640960" cy="6222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9" y="3789040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по ранней профориентации детей дошкольного возраста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3969" y="5229200"/>
            <a:ext cx="36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Автор: Сташкова Н.В.- воспитатель высшей квалификационной категории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детский сад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общеразвивающего вида №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51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89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14102_12-p-fon-dlya-prezentatsii-na-angliiskuyu-tem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54" y="-112201"/>
            <a:ext cx="92224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531" y="2924944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6" y="1196752"/>
            <a:ext cx="4041665" cy="3031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332656"/>
            <a:ext cx="437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Игровая   деятельность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3" name="Picture 5" descr="Установите векторные иконки маленьких детей разных професси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7" t="3064" r="6386" b="50000"/>
          <a:stretch/>
        </p:blipFill>
        <p:spPr bwMode="auto">
          <a:xfrm>
            <a:off x="6156176" y="765388"/>
            <a:ext cx="2010689" cy="2016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Установите векторные иконки маленьких детей разных професси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51946" r="7941"/>
          <a:stretch/>
        </p:blipFill>
        <p:spPr bwMode="auto">
          <a:xfrm>
            <a:off x="1310135" y="4365104"/>
            <a:ext cx="1942605" cy="2159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5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14102_12-p-fon-dlya-prezentatsii-na-angliiskuyu-tem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54" y="-112201"/>
            <a:ext cx="92224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Выставки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рисунков «Профессии наших родителей».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57" y="3933055"/>
            <a:ext cx="1760560" cy="2520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5" y="1282779"/>
            <a:ext cx="1837131" cy="2434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44" y="1282779"/>
            <a:ext cx="1784345" cy="2326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10" y="4005653"/>
            <a:ext cx="1620000" cy="2447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4238"/>
            <a:ext cx="1944216" cy="2519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08" y="1183984"/>
            <a:ext cx="1764016" cy="2352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82779"/>
            <a:ext cx="1872208" cy="2326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862230"/>
            <a:ext cx="1728192" cy="2591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14102_12-p-fon-dlya-prezentatsii-na-angliiskuyu-tem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3" y="-28219"/>
            <a:ext cx="9222410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0688"/>
            <a:ext cx="6242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Результаты реализации проекта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85954" y="2276872"/>
            <a:ext cx="2448272" cy="374441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/>
              <a:t>Для детей: </a:t>
            </a:r>
            <a:endParaRPr lang="ru-RU" dirty="0" smtClean="0"/>
          </a:p>
          <a:p>
            <a:r>
              <a:rPr lang="ru-RU" dirty="0" smtClean="0"/>
              <a:t>- Наличие у детей определенных представлений о профессиях своих родителей</a:t>
            </a:r>
          </a:p>
          <a:p>
            <a:r>
              <a:rPr lang="ru-RU" dirty="0" smtClean="0"/>
              <a:t>(место работы родителей, значимость их труда, гордость и уважение к труду своих родителей)</a:t>
            </a: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491880" y="1844824"/>
            <a:ext cx="2520279" cy="358361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/>
              <a:t>Для</a:t>
            </a:r>
            <a:r>
              <a:rPr lang="ru-RU" dirty="0" smtClean="0"/>
              <a:t> </a:t>
            </a:r>
            <a:r>
              <a:rPr lang="ru-RU" u="sng" dirty="0" smtClean="0"/>
              <a:t>воспитателей</a:t>
            </a:r>
            <a:r>
              <a:rPr lang="ru-RU" dirty="0" smtClean="0"/>
              <a:t>: </a:t>
            </a:r>
          </a:p>
          <a:p>
            <a:r>
              <a:rPr lang="ru-RU" dirty="0" smtClean="0"/>
              <a:t>- Создание развивающей предметно-пространственной среды по проекту;</a:t>
            </a:r>
          </a:p>
          <a:p>
            <a:r>
              <a:rPr lang="ru-RU" dirty="0" smtClean="0"/>
              <a:t>- совместная работа с родителями по расширению знаний детей. </a:t>
            </a:r>
            <a:endParaRPr lang="ru-RU" dirty="0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506168" y="1494115"/>
            <a:ext cx="2304256" cy="330303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/>
              <a:t>Для родителей:</a:t>
            </a:r>
            <a:endParaRPr lang="ru-RU" u="sng" dirty="0"/>
          </a:p>
          <a:p>
            <a:r>
              <a:rPr lang="ru-RU" dirty="0" smtClean="0"/>
              <a:t> - успешное взаимодействие со своими детьми.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3718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14102_12-p-fon-dlya-prezentatsii-na-angliiskuyu-tem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54" y="-112201"/>
            <a:ext cx="92224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fsd.multiurok.ru/html/2021/03/18/s_6053a98533153/img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r="19205"/>
          <a:stretch/>
        </p:blipFill>
        <p:spPr bwMode="auto">
          <a:xfrm>
            <a:off x="467544" y="332656"/>
            <a:ext cx="8064896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6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14102_12-p-fon-dlya-prezentatsii-na-angliiskuyu-tem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43244"/>
            <a:ext cx="932808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с двумя скругленными противолежащими углами 1"/>
          <p:cNvSpPr/>
          <p:nvPr/>
        </p:nvSpPr>
        <p:spPr>
          <a:xfrm>
            <a:off x="471930" y="329854"/>
            <a:ext cx="2844316" cy="79208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Вид проекта</a:t>
            </a:r>
            <a:endParaRPr lang="ru-RU" dirty="0"/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71930" y="1225534"/>
            <a:ext cx="2844316" cy="82964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Участники проекта</a:t>
            </a:r>
            <a:endParaRPr lang="ru-RU" dirty="0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18236" y="2189151"/>
            <a:ext cx="2901474" cy="79208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Продолжительность проекта</a:t>
            </a:r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4463988" y="2197815"/>
            <a:ext cx="3636404" cy="79208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Краткосрочный </a:t>
            </a:r>
            <a:endParaRPr lang="ru-RU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423701" y="1225534"/>
            <a:ext cx="3671558" cy="86409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Воспитанники средней группы, воспитатель, родители</a:t>
            </a:r>
            <a:endParaRPr lang="ru-RU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4463988" y="300276"/>
            <a:ext cx="3636404" cy="82706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Познавательно-творческий</a:t>
            </a:r>
            <a:endParaRPr lang="ru-RU" dirty="0"/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3501140" y="740597"/>
            <a:ext cx="792088" cy="3240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3501140" y="1657582"/>
            <a:ext cx="792088" cy="3240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3501140" y="2512176"/>
            <a:ext cx="792088" cy="3240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850353" y="3108544"/>
            <a:ext cx="308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АКТУАЛЬНОСТЬ</a:t>
            </a:r>
            <a:endParaRPr lang="ru-RU" b="1" u="sng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2315" y="3293210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             Для </a:t>
            </a:r>
            <a:r>
              <a:rPr lang="ru-RU" b="1" dirty="0">
                <a:solidFill>
                  <a:srgbClr val="002060"/>
                </a:solidFill>
              </a:rPr>
              <a:t>всестороннего развития детской личности воспитанников среднего дошкольного возраста особое значение имеет ознакомление с миром взрослых. Вступление ребенка в социальный мир невозможно без усвоения им первичных представлений о социальном мире, в том числе и знакомства с профессиями. Знания человека закладывается с детства, в том числе и профессиональная направленность. </a:t>
            </a:r>
            <a:r>
              <a:rPr lang="ru-RU" b="1" dirty="0" smtClean="0">
                <a:solidFill>
                  <a:srgbClr val="002060"/>
                </a:solidFill>
              </a:rPr>
              <a:t>               Для </a:t>
            </a:r>
            <a:r>
              <a:rPr lang="ru-RU" b="1" dirty="0">
                <a:solidFill>
                  <a:srgbClr val="002060"/>
                </a:solidFill>
              </a:rPr>
              <a:t>того чтобы ребенок осмысленно сделал выбор во взрослой жизни, его необходимо познакомить с наибольшим количеством профессий, начиная с профессий родителей. </a:t>
            </a:r>
          </a:p>
        </p:txBody>
      </p:sp>
    </p:spTree>
    <p:extLst>
      <p:ext uri="{BB962C8B-B14F-4D97-AF65-F5344CB8AC3E}">
        <p14:creationId xmlns:p14="http://schemas.microsoft.com/office/powerpoint/2010/main" val="184289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14102_12-p-fon-dlya-prezentatsii-na-angliiskuyu-tem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2224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74345"/>
            <a:ext cx="871296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 проекта</a:t>
            </a:r>
            <a:r>
              <a:rPr lang="ru-RU" dirty="0" smtClean="0">
                <a:solidFill>
                  <a:srgbClr val="002060"/>
                </a:solidFill>
              </a:rPr>
              <a:t>: </a:t>
            </a:r>
            <a:r>
              <a:rPr lang="ru-RU" b="1" dirty="0">
                <a:solidFill>
                  <a:srgbClr val="002060"/>
                </a:solidFill>
              </a:rPr>
              <a:t>расширять и обобщать представление детей о профессиях, орудиях труда, трудовых действиях, развитие интереса к различным профессиям, в частности к профессиям родителей и месту их работы.</a:t>
            </a:r>
          </a:p>
          <a:p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Задачи проекта</a:t>
            </a:r>
            <a:r>
              <a:rPr lang="ru-RU" sz="2000" b="1" dirty="0" smtClean="0">
                <a:solidFill>
                  <a:srgbClr val="00206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- формировать  представления о </a:t>
            </a:r>
            <a:r>
              <a:rPr lang="ru-RU" b="1" dirty="0">
                <a:solidFill>
                  <a:srgbClr val="002060"/>
                </a:solidFill>
              </a:rPr>
              <a:t>важности трудовой деятельности в жизни людей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  <a:endParaRPr lang="ru-RU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</a:rPr>
              <a:t>- </a:t>
            </a:r>
            <a:r>
              <a:rPr lang="ru-RU" b="1" dirty="0" smtClean="0">
                <a:solidFill>
                  <a:srgbClr val="002060"/>
                </a:solidFill>
              </a:rPr>
              <a:t>развивать познавательную активность, интерес </a:t>
            </a:r>
            <a:r>
              <a:rPr lang="ru-RU" b="1" dirty="0">
                <a:solidFill>
                  <a:srgbClr val="002060"/>
                </a:solidFill>
              </a:rPr>
              <a:t>к профессиям взрослых;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- воспитание </a:t>
            </a:r>
            <a:r>
              <a:rPr lang="ru-RU" b="1" dirty="0">
                <a:solidFill>
                  <a:srgbClr val="002060"/>
                </a:solidFill>
              </a:rPr>
              <a:t>бережного отношения к труду взрослых и результатам их труда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- развивать коммуникативные навыки;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</a:rPr>
              <a:t>- вовлекать родителей в проектную деятельность  с целью укрепления детско-родительских отношений.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9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3514102_12-p-fon-dlya-prezentatsii-na-angliiskuyu-tem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353" y="-99392"/>
            <a:ext cx="929668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794419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404664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Этапы  работы  над  проектом: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7864" y="177281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1520" y="967512"/>
            <a:ext cx="2592288" cy="80530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Подготовительный этап</a:t>
            </a:r>
            <a:endParaRPr lang="ru-RU" dirty="0"/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231248" y="984031"/>
            <a:ext cx="2924928" cy="78878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Основной этап</a:t>
            </a:r>
            <a:endParaRPr lang="ru-RU" dirty="0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439080" y="938667"/>
            <a:ext cx="2381391" cy="83414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Заключительный этап.</a:t>
            </a:r>
            <a:endParaRPr lang="ru-RU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403648" y="2826647"/>
            <a:ext cx="45719" cy="45719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51521" y="2062818"/>
            <a:ext cx="2592288" cy="388646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</a:rPr>
              <a:t>- Постановка цели и задач работы над проектом.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- Подбор художественной литературы, стихов, загадок, альбомов с иллюстрациями о профессиях.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- Подбор настольных игр по теме.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- Подготовка информации для родителей.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3138435" y="2062818"/>
            <a:ext cx="3017292" cy="444282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19828" y="2066414"/>
            <a:ext cx="314776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- Взаимодействие с детьми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(НОД, беседы, игры,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презентации,   чтение            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художественной  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литературы,  интервью,  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наблюдения за трудом     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взрослых)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- </a:t>
            </a:r>
            <a:r>
              <a:rPr lang="ru-RU" b="1" dirty="0" smtClean="0">
                <a:solidFill>
                  <a:schemeClr val="bg1"/>
                </a:solidFill>
              </a:rPr>
              <a:t>Взаимодействие  с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родителями (консультация </a:t>
            </a:r>
            <a:r>
              <a:rPr lang="ru-RU" b="1" dirty="0">
                <a:solidFill>
                  <a:schemeClr val="bg1"/>
                </a:solidFill>
              </a:rPr>
              <a:t>для родителей «Все работы хороши, или знакомство детей с профессиями</a:t>
            </a:r>
            <a:r>
              <a:rPr lang="ru-RU" b="1" dirty="0" smtClean="0">
                <a:solidFill>
                  <a:schemeClr val="bg1"/>
                </a:solidFill>
              </a:rPr>
              <a:t>»,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оформление </a:t>
            </a:r>
            <a:r>
              <a:rPr lang="ru-RU" b="1" dirty="0">
                <a:solidFill>
                  <a:schemeClr val="bg1"/>
                </a:solidFill>
              </a:rPr>
              <a:t>выставки рисунков «Профессии наших родителей</a:t>
            </a:r>
            <a:r>
              <a:rPr lang="ru-RU" b="1" dirty="0" smtClean="0">
                <a:solidFill>
                  <a:schemeClr val="bg1"/>
                </a:solidFill>
              </a:rPr>
              <a:t>».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414110" y="2066414"/>
            <a:ext cx="2383907" cy="366684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439080" y="2256547"/>
            <a:ext cx="23813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Подведение итогов.</a:t>
            </a:r>
          </a:p>
          <a:p>
            <a:r>
              <a:rPr lang="ru-RU" b="1" dirty="0">
                <a:solidFill>
                  <a:schemeClr val="bg1"/>
                </a:solidFill>
              </a:rPr>
              <a:t>• Оформление  альбома «Профессии наших родителей»</a:t>
            </a:r>
          </a:p>
          <a:p>
            <a:r>
              <a:rPr lang="ru-RU" b="1" dirty="0">
                <a:solidFill>
                  <a:schemeClr val="bg1"/>
                </a:solidFill>
              </a:rPr>
              <a:t>• Выставка рисунков «Профессии наших родителей».</a:t>
            </a:r>
          </a:p>
        </p:txBody>
      </p:sp>
    </p:spTree>
    <p:extLst>
      <p:ext uri="{BB962C8B-B14F-4D97-AF65-F5344CB8AC3E}">
        <p14:creationId xmlns:p14="http://schemas.microsoft.com/office/powerpoint/2010/main" val="1998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14102_12-p-fon-dlya-prezentatsii-na-angliiskuyu-tem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10" y="30708"/>
            <a:ext cx="92224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003" y="564649"/>
            <a:ext cx="872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Развивающая предметно-пространственная среда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75887"/>
            <a:ext cx="3960000" cy="2578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32" y="1268760"/>
            <a:ext cx="3878590" cy="2580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8895"/>
            <a:ext cx="3246419" cy="5440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8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14102_12-p-fon-dlya-prezentatsii-na-angliiskuyu-tem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728"/>
            <a:ext cx="92224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8840" y="773996"/>
            <a:ext cx="5179263" cy="207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Мама </a:t>
            </a:r>
            <a:r>
              <a:rPr kumimoji="0" lang="ru-RU" sz="2000" b="1" i="0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Дарины</a:t>
            </a:r>
            <a:r>
              <a:rPr kumimoji="0" lang="ru-RU" sz="2000" b="1" i="0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  инженер</a:t>
            </a:r>
            <a:endParaRPr kumimoji="0" lang="ru-RU" sz="1600" b="1" i="0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Моя мама работает инженером по установке камер видеонаблюдения, которое устанавливается в детских садах,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школах, магазинах, в общественном транспорте.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nadeg\Desktop\IMG-20220405-WA00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55077"/>
            <a:ext cx="3145064" cy="2181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1802" y="2368912"/>
            <a:ext cx="45365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наше время это необходимая профессия.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nadeg\AppData\Local\Temp\Temp1_05-04-2022_09-55-33.zip\IMG-20220403-WA00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11" y="3429000"/>
            <a:ext cx="2927445" cy="3187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918471" y="3440968"/>
            <a:ext cx="5974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МАМА  АРСЕНИЯ –  ХУДОЖНИК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1880" y="4221088"/>
            <a:ext cx="35260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Моя мама – художник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Она пишет  картины, придумывает арт-объекты.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14102_12-p-fon-dlya-prezentatsii-na-angliiskuyu-tem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410" y="42934"/>
            <a:ext cx="92224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548680"/>
            <a:ext cx="50345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ПАПА ВИКИ - 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Аркадий Викторович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– ЭЛЕКТРИК.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производственного участка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–электромонтёр оперативно-выездной 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бригады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работает электриком. Он следит за большими насосами, чтобы они не ломались. Эти насосы доставляют тепло в наши дома.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nadeg\AppData\Local\Temp\Temp1_21-03-2022_17-25-51.zip\IMG-20220321-WA00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r="4050"/>
          <a:stretch/>
        </p:blipFill>
        <p:spPr bwMode="auto">
          <a:xfrm>
            <a:off x="5764869" y="404664"/>
            <a:ext cx="2551547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5" y="3091373"/>
            <a:ext cx="5616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МАМА ВИКИ - Екатерина Олеговна – ВОСПИТАТЕЛЬ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751499"/>
            <a:ext cx="48032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Моя мама работает воспитателем в детском саду. Она играет, рисует,     читает книжки вместе с детьми. Мама учит ребят правилам дорожного  движения. Они изучают  природу, поют, танцуют. Мама любит вязать  игрушки. А летом мы сплавляемся всей семьёй по рекам.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nadeg\AppData\Local\Temp\Temp1_21-03-2022_17-25-51.zip\IMG-20220321-WA00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69" y="3799259"/>
            <a:ext cx="3750090" cy="2582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8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14102_12-p-fon-dlya-prezentatsii-na-angliiskuyu-tem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24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76672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МАМА КАТИ - Татьяна Анатольевна - СТОМАТОЛОГ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nadeg\AppData\Local\Temp\Temp1_21-03-2022_17-25-51.zip\IMG-20220321-WA00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32656"/>
            <a:ext cx="2209820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3528" y="1120249"/>
            <a:ext cx="540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Моя мама работает в стоматологии. Она лечит людям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зубы. Помогает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пациентам, у которых нет зубов, поставить новые зубы.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Моя мама помогает деткам вылечить зубки от кариеса. А после того, как полечит зубки  детям-пациентам дарит подарочек.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654472" y="3068758"/>
            <a:ext cx="5382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МАМА МАШИ - Юлия Сергеевна – ВРАЧ.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5" y="3140968"/>
            <a:ext cx="2382777" cy="3319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771800" y="3433170"/>
            <a:ext cx="6372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Мою маму зовут Юлия Сергеевна. Она – врач. Мама работает в больнице и лечит взрослых людей. Врач – важная, сложная и очень нужная всем  на свете профессия. Когда мама приходит на работу, она надевает свой белый халат, берёт аппарат, который измеряет давление и пульс, специальный аппарат, которым слушают сердце и легкие. Он называется – 	фонендоскоп. Измеряет температуру градусником. Моя мама осматривает людей, слушает их, проверяет анализы и решает, чем болеет человек, а после этого назначает лечение. Мама рассказывает, что лечиться можно таблетками, сиропами, «волшебными» уколами, а ещё с помощью разных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аппаратов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atherineasquithgallery.com/uploads/posts/2021-02/1613514102_12-p-fon-dlya-prezentatsii-na-angliiskuyu-temu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54" y="9221"/>
            <a:ext cx="92224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xn--j1ahfl.xn--p1ai/data/ppt_to_html/u176834/p80003/img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51" y="630417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1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654</Words>
  <Application>Microsoft Office PowerPoint</Application>
  <PresentationFormat>Экран (4:3)</PresentationFormat>
  <Paragraphs>70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nadegasta@mail.ru</dc:creator>
  <cp:lastModifiedBy>nadegasta@mail.ru</cp:lastModifiedBy>
  <cp:revision>26</cp:revision>
  <dcterms:created xsi:type="dcterms:W3CDTF">2023-10-16T13:50:06Z</dcterms:created>
  <dcterms:modified xsi:type="dcterms:W3CDTF">2023-12-06T14:09:26Z</dcterms:modified>
</cp:coreProperties>
</file>