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85" r:id="rId10"/>
    <p:sldId id="286" r:id="rId11"/>
    <p:sldId id="268" r:id="rId12"/>
    <p:sldId id="269" r:id="rId13"/>
    <p:sldId id="272" r:id="rId14"/>
    <p:sldId id="273" r:id="rId15"/>
    <p:sldId id="275" r:id="rId16"/>
    <p:sldId id="280" r:id="rId17"/>
    <p:sldId id="276" r:id="rId18"/>
    <p:sldId id="281" r:id="rId19"/>
    <p:sldId id="277" r:id="rId20"/>
    <p:sldId id="282" r:id="rId21"/>
    <p:sldId id="278" r:id="rId22"/>
    <p:sldId id="283" r:id="rId23"/>
    <p:sldId id="279" r:id="rId24"/>
    <p:sldId id="284" r:id="rId25"/>
    <p:sldId id="287" r:id="rId26"/>
    <p:sldId id="288" r:id="rId27"/>
    <p:sldId id="289" r:id="rId28"/>
    <p:sldId id="290" r:id="rId29"/>
    <p:sldId id="27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8E99190-3CA6-4E90-8320-D9AB1BB09219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792150D-F15C-4AC2-9804-23E3517FF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slide" Target="slide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slide" Target="slide1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slide" Target="slide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" Target="slide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slide" Target="slide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slide" Target="slide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slide" Target="slide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Викторина по правилам дорожного движения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Для старших и подготовительных групп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3429000"/>
            <a:ext cx="6717759" cy="32849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93784" y="2598003"/>
            <a:ext cx="488271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«Знать правила движения – большое достижение!»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60648"/>
            <a:ext cx="1608365" cy="291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10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35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350"/>
                            </p:stCondLst>
                            <p:childTnLst>
                              <p:par>
                                <p:cTn id="3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3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794" y="1930390"/>
            <a:ext cx="1877634" cy="23583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154858"/>
            <a:ext cx="2133512" cy="18448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25"/>
          <a:stretch/>
        </p:blipFill>
        <p:spPr>
          <a:xfrm>
            <a:off x="3435548" y="154856"/>
            <a:ext cx="2133512" cy="15990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230" y="161523"/>
            <a:ext cx="2133512" cy="18448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661248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Что такое </a:t>
            </a:r>
            <a:r>
              <a:rPr lang="ru-RU" sz="6000" dirty="0" err="1" smtClean="0">
                <a:solidFill>
                  <a:schemeClr val="bg1"/>
                </a:solidFill>
              </a:rPr>
              <a:t>пдд</a:t>
            </a:r>
            <a:r>
              <a:rPr lang="ru-RU" sz="4400" dirty="0" smtClean="0">
                <a:solidFill>
                  <a:schemeClr val="bg1"/>
                </a:solidFill>
              </a:rPr>
              <a:t>?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2602" y="848770"/>
            <a:ext cx="1300768" cy="708022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dirty="0" smtClean="0"/>
              <a:t>Правила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Дорожного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Движения</a:t>
            </a:r>
            <a:endParaRPr lang="ru-RU" dirty="0"/>
          </a:p>
        </p:txBody>
      </p:sp>
      <p:pic>
        <p:nvPicPr>
          <p:cNvPr id="8" name="Рисунок 7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91"/>
          <a:stretch/>
        </p:blipFill>
        <p:spPr>
          <a:xfrm>
            <a:off x="3266107" y="1753860"/>
            <a:ext cx="2472394" cy="2627185"/>
          </a:xfrm>
          <a:prstGeom prst="rect">
            <a:avLst/>
          </a:prstGeom>
        </p:spPr>
      </p:pic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7" y="2015957"/>
            <a:ext cx="3494012" cy="2187175"/>
          </a:xfrm>
          <a:prstGeom prst="rect">
            <a:avLst/>
          </a:prstGeom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3851920" y="600347"/>
            <a:ext cx="1300768" cy="70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ru-RU" dirty="0" smtClean="0"/>
              <a:t>Правила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Доброго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Дворника</a:t>
            </a:r>
            <a:endParaRPr lang="ru-RU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860580" y="868357"/>
            <a:ext cx="1300768" cy="70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ru-RU" dirty="0" smtClean="0"/>
              <a:t>Правила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Детского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Движения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3946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661248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Как расположены цвета на </a:t>
            </a:r>
            <a:r>
              <a:rPr lang="ru-RU" sz="4400" dirty="0">
                <a:solidFill>
                  <a:schemeClr val="bg1"/>
                </a:solidFill>
              </a:rPr>
              <a:t>светофоре?</a:t>
            </a:r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980728"/>
            <a:ext cx="1783080" cy="3121152"/>
          </a:xfrm>
        </p:spPr>
      </p:pic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980728"/>
            <a:ext cx="1783080" cy="3121152"/>
          </a:xfrm>
          <a:prstGeom prst="rect">
            <a:avLst/>
          </a:prstGeom>
        </p:spPr>
      </p:pic>
      <p:pic>
        <p:nvPicPr>
          <p:cNvPr id="7" name="Рисунок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980728"/>
            <a:ext cx="1783080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228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197" y="5229200"/>
            <a:ext cx="8208912" cy="1440160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Как выглядит знак пешеходного перехода?</a:t>
            </a:r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124744"/>
            <a:ext cx="2464022" cy="2182420"/>
          </a:xfr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2" y="1124744"/>
            <a:ext cx="2204864" cy="2204864"/>
          </a:xfrm>
          <a:prstGeom prst="rect">
            <a:avLst/>
          </a:prstGeom>
        </p:spPr>
      </p:pic>
      <p:pic>
        <p:nvPicPr>
          <p:cNvPr id="6" name="Рисунок 5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294"/>
          <a:stretch/>
        </p:blipFill>
        <p:spPr>
          <a:xfrm>
            <a:off x="5893789" y="1052736"/>
            <a:ext cx="2738807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39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589240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Переходить дорогу нужно…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473952"/>
            <a:ext cx="3600400" cy="866816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ru-RU" dirty="0" smtClean="0"/>
              <a:t>Шагом, только по пешеходному</a:t>
            </a:r>
          </a:p>
          <a:p>
            <a:pPr algn="ctr">
              <a:lnSpc>
                <a:spcPct val="70000"/>
              </a:lnSpc>
            </a:pPr>
            <a:r>
              <a:rPr lang="ru-RU" dirty="0" smtClean="0"/>
              <a:t>переходу и на зеленый сигнал</a:t>
            </a:r>
          </a:p>
          <a:p>
            <a:pPr algn="ctr">
              <a:lnSpc>
                <a:spcPct val="70000"/>
              </a:lnSpc>
            </a:pPr>
            <a:r>
              <a:rPr lang="ru-RU" dirty="0" smtClean="0"/>
              <a:t>светофора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00672" y="495084"/>
            <a:ext cx="3698336" cy="807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ru-RU" dirty="0" smtClean="0"/>
              <a:t>Как можно скорее, лучше бегом,</a:t>
            </a:r>
          </a:p>
          <a:p>
            <a:pPr algn="ctr">
              <a:lnSpc>
                <a:spcPct val="70000"/>
              </a:lnSpc>
            </a:pPr>
            <a:r>
              <a:rPr lang="ru-RU" dirty="0" smtClean="0"/>
              <a:t>пока нет машин!</a:t>
            </a:r>
            <a:endParaRPr lang="ru-RU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84"/>
          <a:stretch/>
        </p:blipFill>
        <p:spPr>
          <a:xfrm>
            <a:off x="4398402" y="1595081"/>
            <a:ext cx="4272474" cy="3070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704" y="1591243"/>
            <a:ext cx="3264272" cy="3074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7718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1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75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65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661248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Что такое перекресток?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1038" y="1268760"/>
            <a:ext cx="2664296" cy="528171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dirty="0" smtClean="0"/>
              <a:t>Это место пересечения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двух </a:t>
            </a:r>
            <a:r>
              <a:rPr lang="ru-RU" dirty="0"/>
              <a:t>дорог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75522" y="1268759"/>
            <a:ext cx="2295872" cy="528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ru-RU" dirty="0" smtClean="0"/>
              <a:t>Это место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остановки автобуса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467669" y="1268760"/>
            <a:ext cx="2164864" cy="528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ru-RU" dirty="0" smtClean="0"/>
              <a:t>Это название</a:t>
            </a:r>
          </a:p>
          <a:p>
            <a:pPr algn="ctr">
              <a:lnSpc>
                <a:spcPct val="50000"/>
              </a:lnSpc>
            </a:pPr>
            <a:r>
              <a:rPr lang="ru-RU" dirty="0" smtClean="0"/>
              <a:t>магазина</a:t>
            </a:r>
            <a:endParaRPr lang="ru-RU" dirty="0"/>
          </a:p>
        </p:txBody>
      </p:sp>
      <p:pic>
        <p:nvPicPr>
          <p:cNvPr id="6" name="Рисунок 5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1"/>
          <a:stretch/>
        </p:blipFill>
        <p:spPr>
          <a:xfrm>
            <a:off x="323528" y="2074813"/>
            <a:ext cx="2799860" cy="1975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3" t="10682" r="6569"/>
          <a:stretch/>
        </p:blipFill>
        <p:spPr>
          <a:xfrm>
            <a:off x="6012159" y="2074814"/>
            <a:ext cx="2802055" cy="1975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7422" y="2646426"/>
            <a:ext cx="2485358" cy="646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590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733256"/>
            <a:ext cx="7520940" cy="548640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Где можно играть детям?</a:t>
            </a:r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69"/>
          <a:stretch/>
        </p:blipFill>
        <p:spPr>
          <a:xfrm>
            <a:off x="251520" y="1412776"/>
            <a:ext cx="4169560" cy="3003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219"/>
          <a:stretch/>
        </p:blipFill>
        <p:spPr>
          <a:xfrm>
            <a:off x="4697280" y="1412776"/>
            <a:ext cx="417940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091231" y="692696"/>
            <a:ext cx="33915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Во дворе на игровой площадке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692696"/>
            <a:ext cx="1291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Где угодно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91590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5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661248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Кто прав?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" t="4731" r="7082" b="6984"/>
          <a:stretch/>
        </p:blipFill>
        <p:spPr>
          <a:xfrm>
            <a:off x="4788024" y="908720"/>
            <a:ext cx="400976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8" r="5219"/>
          <a:stretch/>
        </p:blipFill>
        <p:spPr>
          <a:xfrm>
            <a:off x="323527" y="908720"/>
            <a:ext cx="4032435" cy="3034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590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661248"/>
            <a:ext cx="7520940" cy="54864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Кто должен соблюдать правила дорожного движения?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0332" y="764704"/>
            <a:ext cx="1578544" cy="384156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Взрослые</a:t>
            </a:r>
            <a:endParaRPr lang="ru-RU" sz="20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164288" y="764704"/>
            <a:ext cx="903155" cy="3841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Дети</a:t>
            </a:r>
            <a:endParaRPr lang="ru-RU" sz="20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192800" y="764704"/>
            <a:ext cx="883255" cy="3841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Все</a:t>
            </a:r>
            <a:endParaRPr lang="ru-RU" sz="2000" dirty="0"/>
          </a:p>
        </p:txBody>
      </p:sp>
      <p:pic>
        <p:nvPicPr>
          <p:cNvPr id="7" name="Рисунок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1512" y="2420888"/>
            <a:ext cx="2125129" cy="1721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1873" y="1619182"/>
            <a:ext cx="3205107" cy="2523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505330"/>
            <a:ext cx="1960105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5836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661248"/>
            <a:ext cx="7520940" cy="54864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Как называется эта профессия?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2021" y="3717032"/>
            <a:ext cx="1580219" cy="384156"/>
          </a:xfrm>
          <a:ln w="28575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r>
              <a:rPr lang="ru-RU" sz="2000" dirty="0" smtClean="0">
                <a:hlinkClick r:id="rId2" action="ppaction://hlinksldjump"/>
              </a:rPr>
              <a:t>Помощник</a:t>
            </a:r>
            <a:endParaRPr lang="ru-RU" sz="2000" dirty="0">
              <a:hlinkClick r:id="rId2" action="ppaction://hlinksldjump"/>
            </a:endParaRPr>
          </a:p>
        </p:txBody>
      </p:sp>
      <p:sp>
        <p:nvSpPr>
          <p:cNvPr id="4" name="Объект 2">
            <a:hlinkClick r:id="rId3" action="ppaction://hlinksldjump"/>
          </p:cNvPr>
          <p:cNvSpPr txBox="1">
            <a:spLocks/>
          </p:cNvSpPr>
          <p:nvPr/>
        </p:nvSpPr>
        <p:spPr>
          <a:xfrm>
            <a:off x="5136237" y="2317999"/>
            <a:ext cx="2028052" cy="384156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hlinkClick r:id="rId4" action="ppaction://hlinksldjump"/>
              </a:rPr>
              <a:t>Регулировщик</a:t>
            </a:r>
            <a:endParaRPr lang="ru-RU" sz="2000" dirty="0"/>
          </a:p>
        </p:txBody>
      </p:sp>
      <p:sp>
        <p:nvSpPr>
          <p:cNvPr id="5" name="Объект 2">
            <a:hlinkClick r:id="rId2" action="ppaction://hlinksldjump"/>
          </p:cNvPr>
          <p:cNvSpPr txBox="1">
            <a:spLocks/>
          </p:cNvSpPr>
          <p:nvPr/>
        </p:nvSpPr>
        <p:spPr>
          <a:xfrm>
            <a:off x="5148064" y="804979"/>
            <a:ext cx="1512168" cy="384156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hlinkClick r:id="rId2" action="ppaction://hlinksldjump"/>
              </a:rPr>
              <a:t>Дорожник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307213"/>
            <a:ext cx="3816424" cy="440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805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1010274"/>
            <a:ext cx="3663404" cy="2442269"/>
          </a:xfr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90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996952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/>
              <a:t>Пробуй еще раз!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90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836712"/>
            <a:ext cx="3663404" cy="2789394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13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607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1010274"/>
            <a:ext cx="3663404" cy="2442269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5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1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836712"/>
            <a:ext cx="3663404" cy="2789394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5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1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1010274"/>
            <a:ext cx="3663404" cy="2442269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5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1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836712"/>
            <a:ext cx="3663404" cy="2789394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5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1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1010274"/>
            <a:ext cx="3663404" cy="2442269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5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1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836712"/>
            <a:ext cx="3663404" cy="2789394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367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2775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Молодец! Все верно!</a:t>
            </a:r>
            <a:endParaRPr lang="ru-RU" sz="44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1010274"/>
            <a:ext cx="3663404" cy="2442269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357728" y="3717032"/>
            <a:ext cx="2434215" cy="14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780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1552" y="404664"/>
            <a:ext cx="2539779" cy="25397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996952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smtClean="0"/>
              <a:t>Пробуй еще раз!</a:t>
            </a:r>
            <a:endParaRPr lang="ru-RU" sz="4400" dirty="0"/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645024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779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13911" y="-28364"/>
            <a:ext cx="9790474" cy="7342856"/>
          </a:xfrm>
        </p:spPr>
      </p:pic>
      <p:sp>
        <p:nvSpPr>
          <p:cNvPr id="3" name="Прямоугольник 2"/>
          <p:cNvSpPr/>
          <p:nvPr/>
        </p:nvSpPr>
        <p:spPr>
          <a:xfrm>
            <a:off x="116247" y="3501008"/>
            <a:ext cx="842640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3"/>
                </a:solidFill>
              </a:rPr>
              <a:t>Раньше счета и письма,</a:t>
            </a:r>
          </a:p>
          <a:p>
            <a:pPr algn="ctr"/>
            <a:r>
              <a:rPr lang="ru-RU" sz="4800" b="1" dirty="0" smtClean="0">
                <a:ln/>
                <a:solidFill>
                  <a:schemeClr val="accent3"/>
                </a:solidFill>
              </a:rPr>
              <a:t>Рисованья, чтения,</a:t>
            </a:r>
          </a:p>
          <a:p>
            <a:pPr algn="ctr"/>
            <a:r>
              <a:rPr lang="ru-RU" sz="4800" b="1" dirty="0" smtClean="0">
                <a:ln/>
                <a:solidFill>
                  <a:schemeClr val="accent3"/>
                </a:solidFill>
              </a:rPr>
              <a:t>Всем ребятам нужно знать</a:t>
            </a:r>
          </a:p>
          <a:p>
            <a:pPr algn="ctr"/>
            <a:r>
              <a:rPr lang="ru-RU" sz="4800" b="1" dirty="0" smtClean="0">
                <a:ln/>
                <a:solidFill>
                  <a:schemeClr val="accent3"/>
                </a:solidFill>
              </a:rPr>
              <a:t>АЗБУКУ ДВИЖЕНИЯ!</a:t>
            </a:r>
            <a:endParaRPr lang="ru-RU" sz="48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713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427</TotalTime>
  <Words>215</Words>
  <Application>Microsoft Office PowerPoint</Application>
  <PresentationFormat>Экран (4:3)</PresentationFormat>
  <Paragraphs>62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Углы</vt:lpstr>
      <vt:lpstr>Викторина по правилам дорожного движения</vt:lpstr>
      <vt:lpstr>Что такое пдд?</vt:lpstr>
      <vt:lpstr>Как расположены цвета на светофоре?</vt:lpstr>
      <vt:lpstr>Как выглядит знак пешеходного перехода?</vt:lpstr>
      <vt:lpstr>Переходить дорогу нужно…</vt:lpstr>
      <vt:lpstr>Что такое перекресток?</vt:lpstr>
      <vt:lpstr>Где можно играть детям?</vt:lpstr>
      <vt:lpstr>Кто прав?</vt:lpstr>
      <vt:lpstr>Кто должен соблюдать правила дорожного движения?</vt:lpstr>
      <vt:lpstr>Как называется эта профессия?</vt:lpstr>
      <vt:lpstr>Молодец! Все верно!</vt:lpstr>
      <vt:lpstr>Пробуй еще раз!</vt:lpstr>
      <vt:lpstr>Молодец! Все верно!</vt:lpstr>
      <vt:lpstr>Слайд 14</vt:lpstr>
      <vt:lpstr>Молодец! Все верно!</vt:lpstr>
      <vt:lpstr>Слайд 16</vt:lpstr>
      <vt:lpstr>Молодец! Все верно!</vt:lpstr>
      <vt:lpstr>Слайд 18</vt:lpstr>
      <vt:lpstr>Молодец! Все верно!</vt:lpstr>
      <vt:lpstr>Слайд 20</vt:lpstr>
      <vt:lpstr>Молодец! Все верно!</vt:lpstr>
      <vt:lpstr>Слайд 22</vt:lpstr>
      <vt:lpstr>Молодец! Все верно!</vt:lpstr>
      <vt:lpstr>Слайд 24</vt:lpstr>
      <vt:lpstr>Молодец! Все верно!</vt:lpstr>
      <vt:lpstr>Слайд 26</vt:lpstr>
      <vt:lpstr>Молодец! Все верно!</vt:lpstr>
      <vt:lpstr>Слайд 28</vt:lpstr>
      <vt:lpstr>Слайд 29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правилам дорожного движения</dc:title>
  <dc:creator>пахха</dc:creator>
  <cp:lastModifiedBy>user</cp:lastModifiedBy>
  <cp:revision>37</cp:revision>
  <dcterms:created xsi:type="dcterms:W3CDTF">2017-11-15T20:16:38Z</dcterms:created>
  <dcterms:modified xsi:type="dcterms:W3CDTF">2019-02-26T11:48:30Z</dcterms:modified>
</cp:coreProperties>
</file>