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84" r:id="rId8"/>
    <p:sldId id="283" r:id="rId9"/>
    <p:sldId id="261" r:id="rId10"/>
    <p:sldId id="269" r:id="rId11"/>
    <p:sldId id="290" r:id="rId12"/>
    <p:sldId id="291" r:id="rId13"/>
    <p:sldId id="262" r:id="rId14"/>
    <p:sldId id="270" r:id="rId15"/>
    <p:sldId id="280" r:id="rId16"/>
    <p:sldId id="281" r:id="rId17"/>
    <p:sldId id="263" r:id="rId18"/>
    <p:sldId id="271" r:id="rId19"/>
    <p:sldId id="282" r:id="rId20"/>
    <p:sldId id="264" r:id="rId21"/>
    <p:sldId id="272" r:id="rId22"/>
    <p:sldId id="285" r:id="rId23"/>
    <p:sldId id="265" r:id="rId24"/>
    <p:sldId id="273" r:id="rId25"/>
    <p:sldId id="286" r:id="rId26"/>
    <p:sldId id="266" r:id="rId27"/>
    <p:sldId id="274" r:id="rId28"/>
    <p:sldId id="287" r:id="rId29"/>
    <p:sldId id="288" r:id="rId30"/>
    <p:sldId id="267" r:id="rId31"/>
    <p:sldId id="275" r:id="rId32"/>
    <p:sldId id="289" r:id="rId33"/>
    <p:sldId id="276" r:id="rId34"/>
    <p:sldId id="277" r:id="rId35"/>
    <p:sldId id="278" r:id="rId36"/>
    <p:sldId id="292" r:id="rId37"/>
    <p:sldId id="279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D94F8-3DF4-42BD-845A-B6C240EEBF6B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D58E0C-5A89-4EED-9862-5296572255E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D94F8-3DF4-42BD-845A-B6C240EEBF6B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8E0C-5A89-4EED-9862-5296572255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D94F8-3DF4-42BD-845A-B6C240EEBF6B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8E0C-5A89-4EED-9862-5296572255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A3D94F8-3DF4-42BD-845A-B6C240EEBF6B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2D58E0C-5A89-4EED-9862-5296572255E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D94F8-3DF4-42BD-845A-B6C240EEBF6B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8E0C-5A89-4EED-9862-5296572255E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D94F8-3DF4-42BD-845A-B6C240EEBF6B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8E0C-5A89-4EED-9862-5296572255E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8E0C-5A89-4EED-9862-5296572255E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D94F8-3DF4-42BD-845A-B6C240EEBF6B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D94F8-3DF4-42BD-845A-B6C240EEBF6B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8E0C-5A89-4EED-9862-5296572255E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D94F8-3DF4-42BD-845A-B6C240EEBF6B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8E0C-5A89-4EED-9862-5296572255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A3D94F8-3DF4-42BD-845A-B6C240EEBF6B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2D58E0C-5A89-4EED-9862-5296572255E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D94F8-3DF4-42BD-845A-B6C240EEBF6B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D58E0C-5A89-4EED-9862-5296572255E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A3D94F8-3DF4-42BD-845A-B6C240EEBF6B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2D58E0C-5A89-4EED-9862-5296572255E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Arial Black" pitchFamily="34" charset="0"/>
              </a:rPr>
              <a:t>Презентация к занятию кружка «Технолог»</a:t>
            </a:r>
            <a:endParaRPr lang="ru-RU" sz="4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FF0000"/>
                </a:solidFill>
                <a:latin typeface="Arial Black" pitchFamily="34" charset="0"/>
              </a:rPr>
              <a:t>БЛАГОРОДНЫЕ МЕТАЛЛЫ</a:t>
            </a:r>
            <a:endParaRPr lang="ru-RU" sz="66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74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7362"/>
            <a:ext cx="8640960" cy="649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29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6632"/>
            <a:ext cx="6264696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003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9079"/>
            <a:ext cx="8064896" cy="5779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707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64096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Золото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 считается главным 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драгоценным металлом по всему 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миру.</a:t>
            </a:r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Его причисляют к семи металлам древности, известным ещё с эпохи каменного века. В природе золото встречается в виде самородной формы с небольшими количествами примесей и в форме естественного сплава с серебром.</a:t>
            </a:r>
            <a:br>
              <a:rPr lang="ru-RU" sz="2400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Золото отличается тем, что имеет исключительную теплопроводность и очень низкое сопротивление. Исключительной особенностью является его ковкость и тягучесть, кроме того это очень тяжёлый металл. При всем этом золото уступает большинству из благородных металлов по прочности и химической стойкости.</a:t>
            </a:r>
          </a:p>
        </p:txBody>
      </p:sp>
    </p:spTree>
    <p:extLst>
      <p:ext uri="{BB962C8B-B14F-4D97-AF65-F5344CB8AC3E}">
        <p14:creationId xmlns:p14="http://schemas.microsoft.com/office/powerpoint/2010/main" val="123874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54" y="332656"/>
            <a:ext cx="8316218" cy="633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06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50" y="260648"/>
            <a:ext cx="8576821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38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80" y="332657"/>
            <a:ext cx="8777816" cy="6003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170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64096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C00000"/>
                </a:solidFill>
                <a:latin typeface="Arial Black" pitchFamily="34" charset="0"/>
              </a:rPr>
              <a:t>Осмий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является самым тяжёлым драгоценным металлом, открыт в 1804 году в Англии. Этот серебристо-серый металл в чистом виде не встречается в природе. Его редкость является основной причиной достаточно высокой стоимости, поэтому и его использование крайне ограничено.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Несмотря на то, что это самый тяжёлый металл, он чрезвычайно хрупок. Кроме того, он обладает исключительной твёрдостью и тугоплавкостью, это одни из его главных достоинств.</a:t>
            </a:r>
          </a:p>
        </p:txBody>
      </p:sp>
    </p:spTree>
    <p:extLst>
      <p:ext uri="{BB962C8B-B14F-4D97-AF65-F5344CB8AC3E}">
        <p14:creationId xmlns:p14="http://schemas.microsoft.com/office/powerpoint/2010/main" val="2750264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7362"/>
            <a:ext cx="8640960" cy="649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38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18" y="332656"/>
            <a:ext cx="8583354" cy="6130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0154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2316" y="302196"/>
            <a:ext cx="820891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/>
                <a:latin typeface="Arial Black" pitchFamily="34" charset="0"/>
                <a:ea typeface="Calibri"/>
                <a:cs typeface="Times New Roman"/>
              </a:rPr>
              <a:t>БЛАГОРОДНЫЕ МЕТАЛЛЫ</a:t>
            </a:r>
            <a:r>
              <a:rPr lang="ru-RU" sz="4000" dirty="0">
                <a:solidFill>
                  <a:srgbClr val="C00000"/>
                </a:solidFill>
                <a:latin typeface="Arial Black" pitchFamily="34" charset="0"/>
                <a:ea typeface="Calibri"/>
                <a:cs typeface="Times New Roman"/>
              </a:rPr>
              <a:t> </a:t>
            </a:r>
            <a:r>
              <a:rPr lang="ru-RU" sz="4000" dirty="0" smtClean="0">
                <a:effectLst/>
                <a:latin typeface="Arial Black" pitchFamily="34" charset="0"/>
                <a:ea typeface="Calibri"/>
                <a:cs typeface="Times New Roman"/>
              </a:rPr>
              <a:t> группа инертных металлов встречающихся   в природе  в чистом виде, а не в виде соединений или руд. </a:t>
            </a:r>
          </a:p>
          <a:p>
            <a:r>
              <a:rPr lang="ru-RU" sz="4000" dirty="0" smtClean="0">
                <a:effectLst/>
                <a:latin typeface="Arial Black" pitchFamily="34" charset="0"/>
                <a:ea typeface="Calibri"/>
                <a:cs typeface="Times New Roman"/>
              </a:rPr>
              <a:t>Эта группа включает </a:t>
            </a:r>
            <a:r>
              <a:rPr lang="ru-RU" sz="4000" dirty="0" smtClean="0">
                <a:solidFill>
                  <a:srgbClr val="C00000"/>
                </a:solidFill>
                <a:effectLst/>
                <a:latin typeface="Arial Black" pitchFamily="34" charset="0"/>
                <a:ea typeface="Calibri"/>
                <a:cs typeface="Times New Roman"/>
              </a:rPr>
              <a:t>СЕРЕБРО, ЗОЛОТО, </a:t>
            </a:r>
          </a:p>
          <a:p>
            <a:r>
              <a:rPr lang="ru-RU" sz="4000" dirty="0" smtClean="0">
                <a:solidFill>
                  <a:srgbClr val="C00000"/>
                </a:solidFill>
                <a:effectLst/>
                <a:latin typeface="Arial Black" pitchFamily="34" charset="0"/>
                <a:ea typeface="Calibri"/>
                <a:cs typeface="Times New Roman"/>
              </a:rPr>
              <a:t>ПЛАТИНУ, ОСМИЙ, </a:t>
            </a:r>
          </a:p>
          <a:p>
            <a:r>
              <a:rPr lang="ru-RU" sz="4000" dirty="0" smtClean="0">
                <a:solidFill>
                  <a:srgbClr val="C00000"/>
                </a:solidFill>
                <a:effectLst/>
                <a:latin typeface="Arial Black" pitchFamily="34" charset="0"/>
                <a:ea typeface="Calibri"/>
                <a:cs typeface="Times New Roman"/>
              </a:rPr>
              <a:t>ИРИДИЙ. ПАЛЛАДИЙ, </a:t>
            </a:r>
          </a:p>
          <a:p>
            <a:r>
              <a:rPr lang="ru-RU" sz="4000" dirty="0" smtClean="0">
                <a:solidFill>
                  <a:srgbClr val="C00000"/>
                </a:solidFill>
                <a:effectLst/>
                <a:latin typeface="Arial Black" pitchFamily="34" charset="0"/>
                <a:ea typeface="Calibri"/>
                <a:cs typeface="Times New Roman"/>
              </a:rPr>
              <a:t>РОДИЙ и РУТЕНИЙ</a:t>
            </a:r>
            <a:r>
              <a:rPr lang="ru-RU" sz="4000" dirty="0" smtClean="0">
                <a:effectLst/>
                <a:latin typeface="Arial Black" pitchFamily="34" charset="0"/>
                <a:ea typeface="Calibri"/>
                <a:cs typeface="Times New Roman"/>
              </a:rPr>
              <a:t>. </a:t>
            </a:r>
            <a:endParaRPr lang="ru-RU" sz="4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01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56895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3200" dirty="0">
                <a:solidFill>
                  <a:srgbClr val="C00000"/>
                </a:solidFill>
                <a:latin typeface="Arial Black" pitchFamily="34" charset="0"/>
              </a:rPr>
              <a:t>Иридий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 открыт  в 1804 году. Он относится к тяжелым 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металлом .В 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природе этот серебристо-белый драгоценный металл исключительно редко встречается, и считается одним из наименее распространённых элементов. Иридий является очень прочным, но хрупким металлом. Кроме того, он отличается повышенной твёрдостью, из-за которой плохо поддаётся механической обработке.</a:t>
            </a:r>
          </a:p>
        </p:txBody>
      </p:sp>
    </p:spTree>
    <p:extLst>
      <p:ext uri="{BB962C8B-B14F-4D97-AF65-F5344CB8AC3E}">
        <p14:creationId xmlns:p14="http://schemas.microsoft.com/office/powerpoint/2010/main" val="1742859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7751"/>
            <a:ext cx="8784976" cy="646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2359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36" y="620688"/>
            <a:ext cx="7975944" cy="5544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92102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48680"/>
            <a:ext cx="864096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rgbClr val="C00000"/>
                </a:solidFill>
                <a:latin typeface="Arial Black" pitchFamily="34" charset="0"/>
              </a:rPr>
              <a:t>Рутений 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является благородным металлом, названным в честь России. Открытый в 1844 году рутений является самым редко встречающимся элементом из платиновой группы. К его наиболее ценным свойствам относят тугоплавкость, а также химическую стойкость. Этот драгоценный металл отличается и твёрдостью, сочетаемой с крайней хрупкостью. Кроме того, рутений способен выступать как катализатор в некоторых реакциях</a:t>
            </a:r>
          </a:p>
        </p:txBody>
      </p:sp>
    </p:spTree>
    <p:extLst>
      <p:ext uri="{BB962C8B-B14F-4D97-AF65-F5344CB8AC3E}">
        <p14:creationId xmlns:p14="http://schemas.microsoft.com/office/powerpoint/2010/main" val="2628905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9635"/>
            <a:ext cx="8568952" cy="635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1215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68" y="692696"/>
            <a:ext cx="8288395" cy="5515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9656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1"/>
            <a:ext cx="864096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rgbClr val="C00000"/>
                </a:solidFill>
                <a:latin typeface="Arial Black" pitchFamily="34" charset="0"/>
              </a:rPr>
              <a:t>Палладий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 является  самым лёгким драгоценным металлом. В 1803 году его открыл англичанин  </a:t>
            </a:r>
            <a:r>
              <a:rPr lang="ru-RU" sz="2400" dirty="0" err="1">
                <a:solidFill>
                  <a:srgbClr val="002060"/>
                </a:solidFill>
                <a:latin typeface="Arial Black" pitchFamily="34" charset="0"/>
              </a:rPr>
              <a:t>Волланстон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, привезя из Америки. В природе палладий встречается в составе медно-никелевых руд,  поэтому более доступен и дешев по сравнению с другими платиновыми металлами.  К особенностям можно отнести  его гибкость, пластичность и стойкость к коррозии. Основная же уникальная способность палладия это возможность растворения водорода и исключительная легкоплавкость</a:t>
            </a:r>
          </a:p>
        </p:txBody>
      </p:sp>
    </p:spTree>
    <p:extLst>
      <p:ext uri="{BB962C8B-B14F-4D97-AF65-F5344CB8AC3E}">
        <p14:creationId xmlns:p14="http://schemas.microsoft.com/office/powerpoint/2010/main" val="7703363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3267"/>
            <a:ext cx="8640960" cy="649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3307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8872"/>
            <a:ext cx="8568951" cy="6418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92916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1124"/>
            <a:ext cx="8136904" cy="654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6438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712968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Arial Black" pitchFamily="34" charset="0"/>
                <a:ea typeface="Calibri"/>
                <a:cs typeface="Times New Roman"/>
              </a:rPr>
              <a:t>С глубокой древности 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  <a:ea typeface="Calibri"/>
                <a:cs typeface="Times New Roman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Arial Black" pitchFamily="34" charset="0"/>
                <a:ea typeface="Calibri"/>
                <a:cs typeface="Times New Roman"/>
              </a:rPr>
              <a:t>человечество считало, что существует только семь металлов, каждый из которых является проводником одной из известных тогда планет. Среди них были и обладающие  необыкновенными свойствами.  Они продолжали блестеть на воздухе и после долгого нахождения в воде, не поддавались воздействию едких щелочей,  кислот и высоких температур. За подобную совокупность  постоянства и стойкости, присущую совершенству, они получили название 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Arial Black" pitchFamily="34" charset="0"/>
                <a:ea typeface="Calibri"/>
                <a:cs typeface="Times New Roman"/>
              </a:rPr>
              <a:t>благородные металлы.</a:t>
            </a:r>
            <a:endParaRPr lang="ru-RU" sz="2400" dirty="0">
              <a:solidFill>
                <a:srgbClr val="C00000"/>
              </a:solidFill>
              <a:effectLst/>
              <a:latin typeface="Arial Black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353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640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>
                <a:solidFill>
                  <a:srgbClr val="C00000"/>
                </a:solidFill>
                <a:latin typeface="Arial Black" pitchFamily="34" charset="0"/>
              </a:rPr>
              <a:t>Серебро, 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с древнейших времён известный драгоценный металл, встречающийся в природе в самородном виде. Кроме серебряных руд, в составе которых более 50% этого металла, имеются также и комплексные руды, содержание серебра в которых более низкое, но именно из них и происходит основная добыча.  Серебро является мягким и пластичным металлом, который наиболее активно вступает в химические реакции по сравнению с остальными драгоценными металлами. Кроме того серебро исключительно теплопроводный и электропроводный металл.</a:t>
            </a:r>
          </a:p>
        </p:txBody>
      </p:sp>
    </p:spTree>
    <p:extLst>
      <p:ext uri="{BB962C8B-B14F-4D97-AF65-F5344CB8AC3E}">
        <p14:creationId xmlns:p14="http://schemas.microsoft.com/office/powerpoint/2010/main" val="17672785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8498"/>
            <a:ext cx="8568952" cy="639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1082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919"/>
            <a:ext cx="8424936" cy="6425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08759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924944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  <a:latin typeface="Arial Black" pitchFamily="34" charset="0"/>
              </a:rPr>
              <a:t>Область применения благородных металлов</a:t>
            </a:r>
            <a:endParaRPr lang="ru-RU" sz="66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8687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8569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rgbClr val="002060"/>
                </a:solidFill>
                <a:latin typeface="Arial Black" pitchFamily="34" charset="0"/>
              </a:rPr>
              <a:t>В древности основными из них были чеканка монет и ювелирное дело, в которых нашли своё место </a:t>
            </a:r>
            <a:r>
              <a:rPr lang="ru-RU" sz="3200" dirty="0">
                <a:solidFill>
                  <a:srgbClr val="C00000"/>
                </a:solidFill>
                <a:latin typeface="Arial Black" pitchFamily="34" charset="0"/>
              </a:rPr>
              <a:t>золото</a:t>
            </a:r>
            <a:r>
              <a:rPr lang="ru-RU" sz="3200" dirty="0">
                <a:solidFill>
                  <a:srgbClr val="002060"/>
                </a:solidFill>
                <a:latin typeface="Arial Black" pitchFamily="34" charset="0"/>
              </a:rPr>
              <a:t> и </a:t>
            </a:r>
            <a:r>
              <a:rPr lang="ru-RU" sz="3200" dirty="0">
                <a:solidFill>
                  <a:srgbClr val="C00000"/>
                </a:solidFill>
                <a:latin typeface="Arial Black" pitchFamily="34" charset="0"/>
              </a:rPr>
              <a:t>серебро, </a:t>
            </a:r>
            <a:r>
              <a:rPr lang="ru-RU" sz="3200" dirty="0">
                <a:solidFill>
                  <a:srgbClr val="002060"/>
                </a:solidFill>
                <a:latin typeface="Arial Black" pitchFamily="34" charset="0"/>
              </a:rPr>
              <a:t>то сейчас область применения существующих благородных металлов достаточно широка. Это связано с тем, что они обладают исключительно полезными качествами, которых нет у остальных металлов и материалов.</a:t>
            </a:r>
          </a:p>
        </p:txBody>
      </p:sp>
    </p:spTree>
    <p:extLst>
      <p:ext uri="{BB962C8B-B14F-4D97-AF65-F5344CB8AC3E}">
        <p14:creationId xmlns:p14="http://schemas.microsoft.com/office/powerpoint/2010/main" val="1631552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8924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Драгоценные металлы находят своё применение  в химическом и нефтехимическом производстве, например осмий и иридий. А также в биомедицине и аэрокосмическом приборостроении и даже при производстве такого боевого оружия как лазеры.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Чеканка монет, фотография, электроника, лабораторная посуда, зеркальные покрытия  и радиопромышленность вот далеко не полный список, в котором применяются такие благородные металлы как серебро и рутений. А такой редкий элемент как осмий является незаменимым в фармакологической промышленности, без него невозможно производство кортизона</a:t>
            </a:r>
          </a:p>
        </p:txBody>
      </p:sp>
    </p:spTree>
    <p:extLst>
      <p:ext uri="{BB962C8B-B14F-4D97-AF65-F5344CB8AC3E}">
        <p14:creationId xmlns:p14="http://schemas.microsoft.com/office/powerpoint/2010/main" val="5335367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9665"/>
            <a:ext cx="8712968" cy="6216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32543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555555"/>
                </a:solidFill>
                <a:latin typeface="Arial"/>
                <a:ea typeface="Times New Roman"/>
              </a:rPr>
              <a:t> </a:t>
            </a:r>
            <a:r>
              <a:rPr lang="ru-RU" sz="3600" dirty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Драгоценные металлы нашли широкое применение в стекольной промышленности. Они используются в изготовлении жидкокристаллических дисплеев, стекловолокна и оптических стёкол.</a:t>
            </a:r>
            <a:endParaRPr lang="ru-RU" sz="36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3176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6973"/>
            <a:ext cx="7632847" cy="630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32501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16" y="404664"/>
            <a:ext cx="8405647" cy="612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9474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712968" cy="5163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Arial Black" pitchFamily="34" charset="0"/>
                <a:ea typeface="Calibri"/>
                <a:cs typeface="Times New Roman"/>
              </a:rPr>
              <a:t>Драгоценными металлами называют наиболее химически стойкие,  устойчивые к коррозии и не окисляющиеся на воздухе, металлы, что является их отличительной особенностью от остальных известных металлов. Запасы подобных металлов в природе невелики, они встречаются в различных рудах или в виде самородков, кроме того процесс их добычи и извлечения достаточно трудоёмок  Благодаря этим уникальным качествам, а также красивому блеску и внешнему виду изделий из этих металлов, они и заслужили своё название.</a:t>
            </a:r>
            <a:endParaRPr lang="ru-RU" sz="2400" dirty="0">
              <a:solidFill>
                <a:srgbClr val="002060"/>
              </a:solidFill>
              <a:effectLst/>
              <a:latin typeface="Arial Black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4737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8553297" cy="5938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935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424936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rgbClr val="C00000"/>
                </a:solidFill>
                <a:effectLst/>
                <a:latin typeface="Arial Black" pitchFamily="34" charset="0"/>
                <a:ea typeface="Calibri"/>
                <a:cs typeface="Times New Roman"/>
              </a:rPr>
              <a:t>Родий </a:t>
            </a:r>
            <a:r>
              <a:rPr lang="ru-RU" sz="2000" dirty="0" smtClean="0">
                <a:effectLst/>
                <a:latin typeface="Arial Black" pitchFamily="34" charset="0"/>
                <a:ea typeface="Calibri"/>
                <a:cs typeface="Times New Roman"/>
              </a:rPr>
              <a:t>  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Arial Black" pitchFamily="34" charset="0"/>
                <a:ea typeface="Calibri"/>
                <a:cs typeface="Times New Roman"/>
              </a:rPr>
              <a:t>это самый дорогой и ценный металл. Благородный металл серебристого цвета, с голубоватым оттенком, был открыт в 1803 году в Англии. Стоимость родия примерно 230 $ за 1 грамм, поэтому он применяется только там, где невозможно подобрать для него аналогов. Такая высокая стоимость обусловлена тем, что родий является наиболее редким элементом, у которого нет собственных минералов. Этот металл помимо высокой стоимости, отличается крайне высокой устойчивостью к воздействиям, которые оказывают агрессивные среды и к высоким температурам. При этом всём  отличительной особенностью родия является его чрезвычайная хрупкость.</a:t>
            </a:r>
            <a:endParaRPr lang="ru-RU" sz="2000" dirty="0">
              <a:solidFill>
                <a:srgbClr val="002060"/>
              </a:solidFill>
              <a:effectLst/>
              <a:latin typeface="Arial Black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3348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708"/>
            <a:ext cx="8208912" cy="657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05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3360"/>
            <a:ext cx="7272808" cy="6090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305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5416"/>
            <a:ext cx="5328592" cy="6199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28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6409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C00000"/>
                </a:solidFill>
                <a:latin typeface="Arial Black" pitchFamily="34" charset="0"/>
              </a:rPr>
              <a:t>Платина 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занимает второе место по ценности. Она была известна ещё в Древней Греции, Египте и Южной Америке. Как новый химический элемент она была представлена в 1952 году шведским учёным-химиком Шеффером.  Платина является редким драгоценным металлом, встречающимся в природе только в естественных сплавах с другими металлами. Процесс её получения является крайне трудоёмким и затратным. К особенностям платины относится её повышенная химическая стойкость, на неё не действует ни одна отдельно взятая кислота. Кроме того, при самом сильном накаливании она не окисляется на воздухе и не изменяет своего естественного серебристо-белого цвета.</a:t>
            </a:r>
          </a:p>
        </p:txBody>
      </p:sp>
    </p:spTree>
    <p:extLst>
      <p:ext uri="{BB962C8B-B14F-4D97-AF65-F5344CB8AC3E}">
        <p14:creationId xmlns:p14="http://schemas.microsoft.com/office/powerpoint/2010/main" val="403388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9F9F9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101</TotalTime>
  <Words>656</Words>
  <Application>Microsoft Office PowerPoint</Application>
  <PresentationFormat>Экран (4:3)</PresentationFormat>
  <Paragraphs>23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Бумажная</vt:lpstr>
      <vt:lpstr>БЛАГОРОДНЫЕ МЕТАЛЛЫ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Область применения благородных металлов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БЛАГОРОДНЫЕ МЕТАЛЛЫ</dc:title>
  <dc:creator>Administrator</dc:creator>
  <cp:lastModifiedBy>Administrator</cp:lastModifiedBy>
  <cp:revision>11</cp:revision>
  <dcterms:created xsi:type="dcterms:W3CDTF">2016-11-24T21:20:32Z</dcterms:created>
  <dcterms:modified xsi:type="dcterms:W3CDTF">2016-11-27T20:17:56Z</dcterms:modified>
</cp:coreProperties>
</file>