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8" r:id="rId3"/>
    <p:sldId id="267" r:id="rId4"/>
    <p:sldId id="26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ACEF-9C94-401A-A036-B8AB78F8CAC9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0C81-FB8A-4569-A565-029682C36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ACEF-9C94-401A-A036-B8AB78F8CAC9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0C81-FB8A-4569-A565-029682C36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ACEF-9C94-401A-A036-B8AB78F8CAC9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0C81-FB8A-4569-A565-029682C36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ACEF-9C94-401A-A036-B8AB78F8CAC9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0C81-FB8A-4569-A565-029682C36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ACEF-9C94-401A-A036-B8AB78F8CAC9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0C81-FB8A-4569-A565-029682C36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ACEF-9C94-401A-A036-B8AB78F8CAC9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0C81-FB8A-4569-A565-029682C36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ACEF-9C94-401A-A036-B8AB78F8CAC9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0C81-FB8A-4569-A565-029682C36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ACEF-9C94-401A-A036-B8AB78F8CAC9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0C81-FB8A-4569-A565-029682C36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ACEF-9C94-401A-A036-B8AB78F8CAC9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0C81-FB8A-4569-A565-029682C36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ACEF-9C94-401A-A036-B8AB78F8CAC9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0C81-FB8A-4569-A565-029682C36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ACEF-9C94-401A-A036-B8AB78F8CAC9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0C81-FB8A-4569-A565-029682C36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2ACEF-9C94-401A-A036-B8AB78F8CAC9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80C81-FB8A-4569-A565-029682C36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70034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 для производства гипса</a:t>
            </a:r>
            <a:endParaRPr lang="ru-RU" sz="6000" dirty="0">
              <a:solidFill>
                <a:schemeClr val="tx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29520" y="5000636"/>
            <a:ext cx="1428760" cy="1428760"/>
          </a:xfrm>
        </p:spPr>
        <p:txBody>
          <a:bodyPr>
            <a:normAutofit/>
          </a:bodyPr>
          <a:lstStyle/>
          <a:p>
            <a:pPr algn="r"/>
            <a:endParaRPr lang="ru-RU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Третья стадия производства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Варка гипсового порошка происходит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гипсоварочном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котле топочными газами с температурой 800-900 °С, подаваемыми по наружным каналам, созданным футеровкой котла и жаровым трубам. Теплоносителем в этих проходах служат продукты сгорания природного газа (жидкого светлого топлива) в специальной топке. Варка гипса производится при постоянном перемешивании и длится 1…2 часа и более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4034" name="Picture 2" descr="https://im1-tub-ru.yandex.net/i?id=cc5aee7a0af2d99e0e5be5326d157518&amp;n=33&amp;h=215&amp;w=1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714620"/>
            <a:ext cx="2357454" cy="38625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Недостатком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гипсоварочных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котлов периодического действия является периодичность работы, что ограничивает их производительность, поэтому предпочтение отдается котлам непрерывного действия.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tobis50.ru/files/services/kotel_gips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285992"/>
            <a:ext cx="3000396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algn="just"/>
            <a:r>
              <a:rPr lang="ru-RU" dirty="0" smtClean="0"/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Готовый продукт выгружается из котла в приемный бункер, откуда механическим или пневматическим транспортом передается в силосные склады для хранения и отгрузки потребителям.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://promduct.ru/data/________Neuman__.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71744"/>
            <a:ext cx="3857652" cy="3571900"/>
          </a:xfrm>
          <a:prstGeom prst="rect">
            <a:avLst/>
          </a:prstGeom>
          <a:noFill/>
        </p:spPr>
      </p:pic>
      <p:pic>
        <p:nvPicPr>
          <p:cNvPr id="5" name="Picture 2" descr="http://mini-beton-zavod.opt.ru/photo_medium/46056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214554"/>
            <a:ext cx="2789892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1)Историческая справка.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2)Добыча сырья.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3)Первая стадия производства.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4)Вторая стадия производства.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5)Третья стадия производства.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Историческая справка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Природный камень ГИПС содержится в недрах земли в каменном виде. Это природная осадочная порода.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известен в качестве строительного материала в древних времен.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Гипс был открыт в Древнем Египте еще в 5-4 тысячелетии до н.э.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Гипс активно использовался при строительстве некрополя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Саккаре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(Нижний Египет).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гипса также делали декоративные изделия - вазы, блюда, а также в строительстве использовали обожженный гипс - для растворов, штукатурки, для связывания отбитых кусков, заполнения пустот, при установке саркофагов в пирамидах и гробницах, при скреплении каменных блоков пирамид.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Греки назвали этот материал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гипрос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"кипящий камень" (делали лепнину), римляне способствовали распространению гипса в Европе, где с 15 века его широко используют для оштукатуривания поверхностей и внутренней отделки. Благодаря гипсу возникли архитектурные стили классицизм,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борокко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ренессанс, рококо, ампир, модерн.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Добыча сырья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2806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Гипс добывают в карьерах открытым или закрытым способом.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Открытый способ добычи отличается высокой производительностью труда, что на фоне минимизации потерь гипсового сырья является неоспоримым преимуществом процесса. Технологическая направленность производства основана на добыче, транспортировке и измельчении гипсового камня.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2" name="Picture 4" descr="https://im1-tub-ru.yandex.net/i?id=145f3d88c373091c481f9b7833e17b4b&amp;n=33&amp;h=215&amp;w=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071810"/>
            <a:ext cx="5643602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 стадия производства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Процесс производства гипса состоит из двух основных операций: измельчения исходного сырья – гипсового камня и тепловой обработки измельченного продукта, т.е. превращения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двуводного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сернокислого кальция в полуводный.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Гипсовый камень (фракции до 500 мм.) поступает, с помощью погрузчика и транспортной системы, состоящей из питателей и ленточного конвейера, в щековую дробилку, где он дробится до фракции 20-60 мм.</a:t>
            </a:r>
          </a:p>
          <a:p>
            <a:endParaRPr lang="ru-RU" sz="3200" dirty="0" smtClean="0"/>
          </a:p>
          <a:p>
            <a:pPr algn="ctr"/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214686"/>
            <a:ext cx="3214710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i?id=1eb6cfa23eb560a6a8bc0f01cdda14e5&amp;n=33&amp;h=215&amp;w=3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214686"/>
            <a:ext cx="3871909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428736"/>
            <a:ext cx="4686304" cy="48958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щековой дробилке рабочими элементами являются две щеки: неподвижная и подвижная, которая циклично приближается и ударяется от неподвижной щеки. При сближении щек кусок гипсового камня разрушается в результате приложения к нему концентрированных силовых воздействий в точках (на линия) соприкосновения с вершиной волны на броневых облицовочных плитах, установленных как на подвижной, так и на неподвижной щеках. Вершины волн на противоположных плитах смещены на ½ шага волны так, что в целом в куске возникает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раскалывающе-разламывающие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напряжения. Размер фракции регулируется размером выходной щели дробилки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www.opt-union.ru/l1576973/images/photocat/1000x1000/1000906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857652" cy="38228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Вторая стадия производства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Измельчённый материал до фракции 20 – 60 мм, пройдя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железоотделитель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подаётся в мельницы тонкого помола. Тонкий помол гипсового камня может осуществляться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аэробильных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шахтовых, роликово-маятниковых, шаровых, молотковых и других мельницах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0962" name="Picture 2" descr="http://www.hsi-crusher.com/uploadfile/201207/31/6103111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00373"/>
            <a:ext cx="2500330" cy="3606394"/>
          </a:xfrm>
          <a:prstGeom prst="rect">
            <a:avLst/>
          </a:prstGeom>
          <a:noFill/>
        </p:spPr>
      </p:pic>
      <p:pic>
        <p:nvPicPr>
          <p:cNvPr id="40964" name="Picture 4" descr="http://youn-lin.umi.ru/images/cms/data/sharovaya_mel_nica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928934"/>
            <a:ext cx="3429023" cy="3214710"/>
          </a:xfrm>
          <a:prstGeom prst="rect">
            <a:avLst/>
          </a:prstGeom>
          <a:noFill/>
        </p:spPr>
      </p:pic>
      <p:pic>
        <p:nvPicPr>
          <p:cNvPr id="40966" name="Picture 6" descr="https://im3-tub-ru.yandex.net/i?id=0b76515642302ef511fddd1e2b820aa6&amp;n=33&amp;h=215&amp;w=3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286124"/>
            <a:ext cx="3071802" cy="262666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8069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помольной установкой для измельчения гипса является шахтная мельница, представляющая собой молотковую мельницу с гравитационным сепаратором. Эта мельница служит не только для помола, но и для сушки гипса. В отдельных случаях – и для обжига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сыромолотой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муки (например, при получении медицинского гипса). Можно применять серийно выпускаемые для угольной промышленности помольные установки, включающие молотковую мельницу и центробежный сепараторов. В таких установках материал измельчается, нагревается и подсушивается. Молотковые сепарируемые мельницы относятся к группе быстроходных молотковых размольных машин и состоят из корпуса, ротора с билами, привода и встроенного сепаратора. Подача материала в мельницу осуществляется по направлению вращения ротора. В результате ударов бил камень измельчается в порошок. Тонкость помола материала и производительность мельниц зависят от скорости газового потока. В качестве теплоносителя используются отходящие дымовые газы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гипсоварочных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котлов. Температура дымовых газов при входе в мельницу, в зависимости от выбранного теплового режима обжига гипса в котлах, находится в пределах от 300 до 500 °С.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шахтная мельница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tulmash.ru/wp-content/uploads/2016/01/%D0%9C%D0%A1%D0%9C-1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7929618" cy="49101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676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Оборудование для производства гипса</vt:lpstr>
      <vt:lpstr>Содержание</vt:lpstr>
      <vt:lpstr>Историческая справка</vt:lpstr>
      <vt:lpstr>Добыча сырья</vt:lpstr>
      <vt:lpstr> Первая стадия производства</vt:lpstr>
      <vt:lpstr>Слайд 6</vt:lpstr>
      <vt:lpstr>Вторая стадия производства</vt:lpstr>
      <vt:lpstr>Слайд 8</vt:lpstr>
      <vt:lpstr>шахтная мельница</vt:lpstr>
      <vt:lpstr>Третья стадия производства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25</cp:revision>
  <dcterms:created xsi:type="dcterms:W3CDTF">2017-02-15T14:58:04Z</dcterms:created>
  <dcterms:modified xsi:type="dcterms:W3CDTF">2021-12-21T08:54:08Z</dcterms:modified>
</cp:coreProperties>
</file>