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3047-33B9-4EE3-9237-8506DFE2582D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FC1B-0454-4BFB-AF3D-9A51568FD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3047-33B9-4EE3-9237-8506DFE2582D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FC1B-0454-4BFB-AF3D-9A51568FD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3047-33B9-4EE3-9237-8506DFE2582D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FC1B-0454-4BFB-AF3D-9A51568FD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3047-33B9-4EE3-9237-8506DFE2582D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FC1B-0454-4BFB-AF3D-9A51568FD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3047-33B9-4EE3-9237-8506DFE2582D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FC1B-0454-4BFB-AF3D-9A51568FD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3047-33B9-4EE3-9237-8506DFE2582D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FC1B-0454-4BFB-AF3D-9A51568FD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3047-33B9-4EE3-9237-8506DFE2582D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FC1B-0454-4BFB-AF3D-9A51568FD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3047-33B9-4EE3-9237-8506DFE2582D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FC1B-0454-4BFB-AF3D-9A51568FD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3047-33B9-4EE3-9237-8506DFE2582D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FC1B-0454-4BFB-AF3D-9A51568FD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3047-33B9-4EE3-9237-8506DFE2582D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FC1B-0454-4BFB-AF3D-9A51568FD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3047-33B9-4EE3-9237-8506DFE2582D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FC1B-0454-4BFB-AF3D-9A51568FD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63047-33B9-4EE3-9237-8506DFE2582D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BFC1B-0454-4BFB-AF3D-9A51568FD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http://www.annefrank.com/jpgs/illustration_anne.jpg" TargetMode="Externa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bad/0001924c-adbacdc8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ds04.infourok.ru/uploads/ex/0ede/000e3fad-97d6d38b/640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i.mycdn.me/image?id=865695198955&amp;t=35&amp;plc=WEB&amp;tkn=*Z1vMlJ8plhkNFWXMBH7R7DOImw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ds04.infourok.ru/uploads/ex/04ab/000b765a-a156f4c5/2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95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58" name="Picture 2" descr="koshevoy_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96975"/>
            <a:ext cx="1809750" cy="26638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77859" name="Picture 3" descr="blokada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052513"/>
            <a:ext cx="2062163" cy="2646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77860" name="Picture 4" descr="http://www.annefrank.com/jpgs/illustration_anne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627313" y="1196975"/>
            <a:ext cx="2281237" cy="27368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77861" name="Picture 5" descr="heroes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3644900"/>
            <a:ext cx="1865312" cy="27368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7786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9600" cy="85725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  <a:latin typeface="Book Antiqua" pitchFamily="18" charset="0"/>
              </a:rPr>
              <a:t>Судьба ровесника</a:t>
            </a:r>
          </a:p>
        </p:txBody>
      </p:sp>
      <p:pic>
        <p:nvPicPr>
          <p:cNvPr id="377863" name="Picture 7" descr="Дорожинский_0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25" y="3500438"/>
            <a:ext cx="2176463" cy="28813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77864" name="Picture 8" descr="q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4300" y="3573463"/>
            <a:ext cx="2092325" cy="28067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3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37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3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www.ural56.ru/upload/iblock/ee3/ee3017c704cdc0207e34a69c3f2028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pbs.twimg.com/media/DhbSDa7X0AAfr7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static.tildacdn.com/tild3130-6632-4637-a436-306463303436/_1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bad/0001924c-adbacdc8/640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6" name="Picture 6" descr="https://ds04.infourok.ru/uploads/ex/0ede/000e3fad-97d6d38b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95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386" name="AutoShape 2" descr="https://s11003.edu35.ru/images/M_images/%D0%B2%D0%BB%D0%BA%D1%81%D0%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s11003.edu35.ru/images/M_images/%D0%B2%D0%BB%D0%BA%D1%81%D0%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s11003.edu35.ru/images/M_images/%D0%B2%D0%BB%D0%BA%D1%81%D0%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http://sheg-school2.edu.tomsk.ru/wp-content/gallery/2018-02-28-stend/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xn--80atbidrhqd.xn--p1ai/uploads/posts/2017-10/1508998900_cimg0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ds04.infourok.ru/uploads/ex/0ede/000e3fad-97d6d38b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s://ds04.infourok.ru/uploads/ex/0ede/000e3fad-97d6d38b/640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622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p.calameoassets.com/180301150010-11c08101e75634822311f4d21c91a999/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ds05.infourok.ru/uploads/ex/070f/0000f16e-86f7a84e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Судьба ровесника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2018-10-15T05:28:54Z</dcterms:created>
  <dcterms:modified xsi:type="dcterms:W3CDTF">2018-10-16T09:54:28Z</dcterms:modified>
</cp:coreProperties>
</file>