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57" r:id="rId5"/>
    <p:sldId id="260" r:id="rId6"/>
    <p:sldId id="266" r:id="rId7"/>
    <p:sldId id="267" r:id="rId8"/>
    <p:sldId id="258" r:id="rId9"/>
    <p:sldId id="261" r:id="rId10"/>
    <p:sldId id="259" r:id="rId11"/>
    <p:sldId id="26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DE7FA"/>
    <a:srgbClr val="FCD8F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960FDE-212B-4678-904F-3FF7F641EB48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E96BD76A-B90E-4405-B761-9EBB447E2CC2}">
      <dgm:prSet phldrT="[Текст]" custT="1"/>
      <dgm:spPr>
        <a:solidFill>
          <a:srgbClr val="FDE7FA"/>
        </a:solidFill>
      </dgm:spPr>
      <dgm:t>
        <a:bodyPr/>
        <a:lstStyle/>
        <a:p>
          <a:r>
            <a:rPr lang="ru-RU" sz="5600" dirty="0" smtClean="0"/>
            <a:t>  </a:t>
          </a:r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anose="020B0504020000000003" pitchFamily="34" charset="0"/>
            </a:rPr>
            <a:t>ПРИЧИНЫ, ВЫЗЫВАЮЩИЕ СЛЕЗЫ У РЕБЕНКА</a:t>
          </a:r>
          <a:endParaRPr lang="ru-RU" sz="2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 Script" panose="020B0504020000000003" pitchFamily="34" charset="0"/>
          </a:endParaRPr>
        </a:p>
      </dgm:t>
    </dgm:pt>
    <dgm:pt modelId="{C0CF4430-C6C9-476E-B62E-929BA4CA21E8}" type="parTrans" cxnId="{9F4A86D6-002F-468F-9461-53E32252C27E}">
      <dgm:prSet/>
      <dgm:spPr/>
      <dgm:t>
        <a:bodyPr/>
        <a:lstStyle/>
        <a:p>
          <a:endParaRPr lang="ru-RU"/>
        </a:p>
      </dgm:t>
    </dgm:pt>
    <dgm:pt modelId="{192C8508-4B0A-497A-BA2A-E6C0FBE9BC56}" type="sibTrans" cxnId="{9F4A86D6-002F-468F-9461-53E32252C27E}">
      <dgm:prSet/>
      <dgm:spPr/>
      <dgm:t>
        <a:bodyPr/>
        <a:lstStyle/>
        <a:p>
          <a:endParaRPr lang="ru-RU"/>
        </a:p>
      </dgm:t>
    </dgm:pt>
    <dgm:pt modelId="{CE66140D-1AF6-45D8-9F29-D671B70684D3}">
      <dgm:prSet phldrT="[Текст]" custT="1"/>
      <dgm:spPr>
        <a:solidFill>
          <a:srgbClr val="FDE7FA"/>
        </a:solidFill>
      </dgm:spPr>
      <dgm:t>
        <a:bodyPr/>
        <a:lstStyle/>
        <a:p>
          <a:r>
            <a:rPr lang="ru-RU" sz="1600" b="1" dirty="0" smtClean="0">
              <a:latin typeface="Segoe Print" panose="02000600000000000000" pitchFamily="2" charset="0"/>
            </a:rPr>
            <a:t>Отрицательное первое впечатление от посещения детского сада</a:t>
          </a:r>
          <a:endParaRPr lang="ru-RU" sz="1600" b="1" dirty="0">
            <a:latin typeface="Segoe Print" panose="02000600000000000000" pitchFamily="2" charset="0"/>
          </a:endParaRPr>
        </a:p>
      </dgm:t>
    </dgm:pt>
    <dgm:pt modelId="{2CA8D4A5-1341-4FCB-8169-44C6DB718330}" type="parTrans" cxnId="{C748FA0A-A12D-409E-AF5B-E3137236BDC6}">
      <dgm:prSet/>
      <dgm:spPr/>
      <dgm:t>
        <a:bodyPr/>
        <a:lstStyle/>
        <a:p>
          <a:endParaRPr lang="ru-RU"/>
        </a:p>
      </dgm:t>
    </dgm:pt>
    <dgm:pt modelId="{7BBD5CB8-1821-4580-B079-CFA40D2D9CAF}" type="sibTrans" cxnId="{C748FA0A-A12D-409E-AF5B-E3137236BDC6}">
      <dgm:prSet/>
      <dgm:spPr/>
      <dgm:t>
        <a:bodyPr/>
        <a:lstStyle/>
        <a:p>
          <a:endParaRPr lang="ru-RU"/>
        </a:p>
      </dgm:t>
    </dgm:pt>
    <dgm:pt modelId="{EF6B73A5-7C78-4CD5-838A-AFE9492F0B31}">
      <dgm:prSet phldrT="[Текст]" custT="1"/>
      <dgm:spPr>
        <a:solidFill>
          <a:srgbClr val="FDE7FA"/>
        </a:solidFill>
      </dgm:spPr>
      <dgm:t>
        <a:bodyPr/>
        <a:lstStyle/>
        <a:p>
          <a:r>
            <a:rPr lang="ru-RU" sz="1600" b="1" dirty="0" smtClean="0">
              <a:latin typeface="Segoe Print" panose="02000600000000000000" pitchFamily="2" charset="0"/>
            </a:rPr>
            <a:t>Отсутствие навыков самообслуживания</a:t>
          </a:r>
          <a:endParaRPr lang="ru-RU" sz="1600" dirty="0">
            <a:latin typeface="Segoe Print" panose="02000600000000000000" pitchFamily="2" charset="0"/>
          </a:endParaRPr>
        </a:p>
      </dgm:t>
    </dgm:pt>
    <dgm:pt modelId="{FB799227-31FE-4F6D-A06C-62A642074973}" type="parTrans" cxnId="{EA72CED7-ED8D-4177-81B0-46C2AE95A26B}">
      <dgm:prSet/>
      <dgm:spPr/>
      <dgm:t>
        <a:bodyPr/>
        <a:lstStyle/>
        <a:p>
          <a:endParaRPr lang="ru-RU"/>
        </a:p>
      </dgm:t>
    </dgm:pt>
    <dgm:pt modelId="{BF583EFE-C082-4088-8DDF-CFD2D73C8578}" type="sibTrans" cxnId="{EA72CED7-ED8D-4177-81B0-46C2AE95A26B}">
      <dgm:prSet/>
      <dgm:spPr/>
      <dgm:t>
        <a:bodyPr/>
        <a:lstStyle/>
        <a:p>
          <a:endParaRPr lang="ru-RU"/>
        </a:p>
      </dgm:t>
    </dgm:pt>
    <dgm:pt modelId="{C3CB5D65-D295-4FF9-854A-082A9904E1AF}">
      <dgm:prSet custT="1"/>
      <dgm:spPr>
        <a:solidFill>
          <a:srgbClr val="FDE7FA"/>
        </a:solidFill>
      </dgm:spPr>
      <dgm:t>
        <a:bodyPr/>
        <a:lstStyle/>
        <a:p>
          <a:r>
            <a:rPr lang="ru-RU" sz="1600" b="1" dirty="0" smtClean="0">
              <a:latin typeface="Segoe Print" panose="02000600000000000000" pitchFamily="2" charset="0"/>
            </a:rPr>
            <a:t>Избыток впечатлений</a:t>
          </a:r>
          <a:endParaRPr lang="ru-RU" sz="1600" dirty="0">
            <a:latin typeface="Segoe Print" panose="02000600000000000000" pitchFamily="2" charset="0"/>
          </a:endParaRPr>
        </a:p>
      </dgm:t>
    </dgm:pt>
    <dgm:pt modelId="{1437B800-FEE9-4D14-9512-977C42DA1580}" type="parTrans" cxnId="{85FD2862-331D-401C-B64B-2DA98D4FADD6}">
      <dgm:prSet/>
      <dgm:spPr/>
      <dgm:t>
        <a:bodyPr/>
        <a:lstStyle/>
        <a:p>
          <a:endParaRPr lang="ru-RU"/>
        </a:p>
      </dgm:t>
    </dgm:pt>
    <dgm:pt modelId="{7601A97B-2D90-4476-8B13-C765AD65F37C}" type="sibTrans" cxnId="{85FD2862-331D-401C-B64B-2DA98D4FADD6}">
      <dgm:prSet/>
      <dgm:spPr/>
      <dgm:t>
        <a:bodyPr/>
        <a:lstStyle/>
        <a:p>
          <a:endParaRPr lang="ru-RU"/>
        </a:p>
      </dgm:t>
    </dgm:pt>
    <dgm:pt modelId="{0465FDDD-25A1-468E-AA91-9BE2E2982D8D}">
      <dgm:prSet custT="1"/>
      <dgm:spPr>
        <a:solidFill>
          <a:srgbClr val="FDE7FA"/>
        </a:solidFill>
      </dgm:spPr>
      <dgm:t>
        <a:bodyPr/>
        <a:lstStyle/>
        <a:p>
          <a:r>
            <a:rPr lang="ru-RU" sz="1600" b="1" dirty="0" smtClean="0">
              <a:latin typeface="Segoe Print" panose="02000600000000000000" pitchFamily="2" charset="0"/>
            </a:rPr>
            <a:t>Психологическая неготовность ребенка к детскому саду</a:t>
          </a:r>
          <a:endParaRPr lang="ru-RU" sz="1600" dirty="0">
            <a:latin typeface="Segoe Print" panose="02000600000000000000" pitchFamily="2" charset="0"/>
          </a:endParaRPr>
        </a:p>
      </dgm:t>
    </dgm:pt>
    <dgm:pt modelId="{A7BE5B91-228C-4469-A295-1015043E9CD8}" type="parTrans" cxnId="{2ECA543D-8E28-4FBE-B5D7-1DA4EF235F57}">
      <dgm:prSet/>
      <dgm:spPr/>
      <dgm:t>
        <a:bodyPr/>
        <a:lstStyle/>
        <a:p>
          <a:endParaRPr lang="ru-RU"/>
        </a:p>
      </dgm:t>
    </dgm:pt>
    <dgm:pt modelId="{D96ABD8F-2F8F-486D-B6DE-B517143B714B}" type="sibTrans" cxnId="{2ECA543D-8E28-4FBE-B5D7-1DA4EF235F57}">
      <dgm:prSet/>
      <dgm:spPr/>
      <dgm:t>
        <a:bodyPr/>
        <a:lstStyle/>
        <a:p>
          <a:endParaRPr lang="ru-RU"/>
        </a:p>
      </dgm:t>
    </dgm:pt>
    <dgm:pt modelId="{876AB32A-F053-43D7-BB78-4A698742BA89}">
      <dgm:prSet custT="1"/>
      <dgm:spPr>
        <a:solidFill>
          <a:srgbClr val="FDE7FA"/>
        </a:solidFill>
      </dgm:spPr>
      <dgm:t>
        <a:bodyPr/>
        <a:lstStyle/>
        <a:p>
          <a:r>
            <a:rPr lang="ru-RU" sz="1600" b="1" dirty="0" smtClean="0">
              <a:latin typeface="Segoe Print" panose="02000600000000000000" pitchFamily="2" charset="0"/>
            </a:rPr>
            <a:t>Тревога, связанная со сменой обстановки</a:t>
          </a:r>
        </a:p>
      </dgm:t>
    </dgm:pt>
    <dgm:pt modelId="{76CF2742-803C-438F-9768-CB278C9046A6}" type="parTrans" cxnId="{4B665C0A-02BE-4B57-BE26-08A3E38449AF}">
      <dgm:prSet/>
      <dgm:spPr/>
      <dgm:t>
        <a:bodyPr/>
        <a:lstStyle/>
        <a:p>
          <a:endParaRPr lang="ru-RU"/>
        </a:p>
      </dgm:t>
    </dgm:pt>
    <dgm:pt modelId="{94FA7004-C6EC-4DA7-BD72-0CA00AAD20C1}" type="sibTrans" cxnId="{4B665C0A-02BE-4B57-BE26-08A3E38449AF}">
      <dgm:prSet/>
      <dgm:spPr/>
      <dgm:t>
        <a:bodyPr/>
        <a:lstStyle/>
        <a:p>
          <a:endParaRPr lang="ru-RU"/>
        </a:p>
      </dgm:t>
    </dgm:pt>
    <dgm:pt modelId="{583E93FD-A81D-498D-8254-C4E1ECC33D57}">
      <dgm:prSet custT="1"/>
      <dgm:spPr>
        <a:solidFill>
          <a:srgbClr val="FDE7FA"/>
        </a:solidFill>
      </dgm:spPr>
      <dgm:t>
        <a:bodyPr/>
        <a:lstStyle/>
        <a:p>
          <a:r>
            <a:rPr lang="ru-RU" sz="1600" b="1" dirty="0" smtClean="0">
              <a:latin typeface="Segoe Print" panose="02000600000000000000" pitchFamily="2" charset="0"/>
            </a:rPr>
            <a:t>Личное неприятие сотрудников ДОУ</a:t>
          </a:r>
          <a:endParaRPr lang="ru-RU" sz="1600" dirty="0">
            <a:latin typeface="Segoe Print" panose="02000600000000000000" pitchFamily="2" charset="0"/>
          </a:endParaRPr>
        </a:p>
      </dgm:t>
    </dgm:pt>
    <dgm:pt modelId="{D87DE755-4CE4-43FC-9802-9187243A0847}" type="parTrans" cxnId="{0C36DE69-7BB4-4EDB-B7F4-0B4DC30A20D0}">
      <dgm:prSet/>
      <dgm:spPr/>
      <dgm:t>
        <a:bodyPr/>
        <a:lstStyle/>
        <a:p>
          <a:endParaRPr lang="ru-RU"/>
        </a:p>
      </dgm:t>
    </dgm:pt>
    <dgm:pt modelId="{1E816657-8F44-4CD4-BFC8-CE51E3498C26}" type="sibTrans" cxnId="{0C36DE69-7BB4-4EDB-B7F4-0B4DC30A20D0}">
      <dgm:prSet/>
      <dgm:spPr/>
      <dgm:t>
        <a:bodyPr/>
        <a:lstStyle/>
        <a:p>
          <a:endParaRPr lang="ru-RU"/>
        </a:p>
      </dgm:t>
    </dgm:pt>
    <dgm:pt modelId="{BFDA384E-CC38-426C-A3E8-43203D9BCA5E}" type="pres">
      <dgm:prSet presAssocID="{3C960FDE-212B-4678-904F-3FF7F641EB4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0FA0B56-5C59-434A-B365-31325DC50CB7}" type="pres">
      <dgm:prSet presAssocID="{E96BD76A-B90E-4405-B761-9EBB447E2CC2}" presName="root1" presStyleCnt="0"/>
      <dgm:spPr/>
    </dgm:pt>
    <dgm:pt modelId="{77A356B7-BA77-45B9-A92E-C12A19346252}" type="pres">
      <dgm:prSet presAssocID="{E96BD76A-B90E-4405-B761-9EBB447E2CC2}" presName="LevelOneTextNode" presStyleLbl="node0" presStyleIdx="0" presStyleCnt="1" custAng="0" custScaleX="257612" custScaleY="97290" custLinFactNeighborX="-69000" custLinFactNeighborY="6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AEE4B9B-89E8-4E6B-9874-C18C8C6236A5}" type="pres">
      <dgm:prSet presAssocID="{E96BD76A-B90E-4405-B761-9EBB447E2CC2}" presName="level2hierChild" presStyleCnt="0"/>
      <dgm:spPr/>
    </dgm:pt>
    <dgm:pt modelId="{ECC4BB63-5831-463C-A374-859E2830FA6B}" type="pres">
      <dgm:prSet presAssocID="{76CF2742-803C-438F-9768-CB278C9046A6}" presName="conn2-1" presStyleLbl="parChTrans1D2" presStyleIdx="0" presStyleCnt="6"/>
      <dgm:spPr/>
      <dgm:t>
        <a:bodyPr/>
        <a:lstStyle/>
        <a:p>
          <a:endParaRPr lang="ru-RU"/>
        </a:p>
      </dgm:t>
    </dgm:pt>
    <dgm:pt modelId="{F28B1732-853B-4A00-94AE-409AFF5A88D9}" type="pres">
      <dgm:prSet presAssocID="{76CF2742-803C-438F-9768-CB278C9046A6}" presName="connTx" presStyleLbl="parChTrans1D2" presStyleIdx="0" presStyleCnt="6"/>
      <dgm:spPr/>
      <dgm:t>
        <a:bodyPr/>
        <a:lstStyle/>
        <a:p>
          <a:endParaRPr lang="ru-RU"/>
        </a:p>
      </dgm:t>
    </dgm:pt>
    <dgm:pt modelId="{B310981B-F11F-4BC3-B32B-BA4B8DC26475}" type="pres">
      <dgm:prSet presAssocID="{876AB32A-F053-43D7-BB78-4A698742BA89}" presName="root2" presStyleCnt="0"/>
      <dgm:spPr/>
    </dgm:pt>
    <dgm:pt modelId="{BBCB1487-C39F-4C8D-8866-E9029230FED6}" type="pres">
      <dgm:prSet presAssocID="{876AB32A-F053-43D7-BB78-4A698742BA89}" presName="LevelTwoTextNode" presStyleLbl="node2" presStyleIdx="0" presStyleCnt="6" custScaleX="127200" custLinFactNeighborX="-400" custLinFactNeighborY="1173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AB1BD5-AD69-4E0D-9A4C-9C02267FDFA2}" type="pres">
      <dgm:prSet presAssocID="{876AB32A-F053-43D7-BB78-4A698742BA89}" presName="level3hierChild" presStyleCnt="0"/>
      <dgm:spPr/>
    </dgm:pt>
    <dgm:pt modelId="{DE028144-4DD2-45CD-AAFA-525A719D41F7}" type="pres">
      <dgm:prSet presAssocID="{2CA8D4A5-1341-4FCB-8169-44C6DB718330}" presName="conn2-1" presStyleLbl="parChTrans1D2" presStyleIdx="1" presStyleCnt="6"/>
      <dgm:spPr/>
      <dgm:t>
        <a:bodyPr/>
        <a:lstStyle/>
        <a:p>
          <a:endParaRPr lang="ru-RU"/>
        </a:p>
      </dgm:t>
    </dgm:pt>
    <dgm:pt modelId="{35A7AB9B-CC79-4DD3-A21C-93C9FF883210}" type="pres">
      <dgm:prSet presAssocID="{2CA8D4A5-1341-4FCB-8169-44C6DB718330}" presName="connTx" presStyleLbl="parChTrans1D2" presStyleIdx="1" presStyleCnt="6"/>
      <dgm:spPr/>
      <dgm:t>
        <a:bodyPr/>
        <a:lstStyle/>
        <a:p>
          <a:endParaRPr lang="ru-RU"/>
        </a:p>
      </dgm:t>
    </dgm:pt>
    <dgm:pt modelId="{99B392DA-E5DA-4F4C-8BD5-6B3F4E3661D0}" type="pres">
      <dgm:prSet presAssocID="{CE66140D-1AF6-45D8-9F29-D671B70684D3}" presName="root2" presStyleCnt="0"/>
      <dgm:spPr/>
    </dgm:pt>
    <dgm:pt modelId="{DC62F5E3-AE85-4A05-91B5-F2AF219844A8}" type="pres">
      <dgm:prSet presAssocID="{CE66140D-1AF6-45D8-9F29-D671B70684D3}" presName="LevelTwoTextNode" presStyleLbl="node2" presStyleIdx="1" presStyleCnt="6" custScaleX="1276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78DAB0D-DE00-4BE0-858E-F14FC6E8C54F}" type="pres">
      <dgm:prSet presAssocID="{CE66140D-1AF6-45D8-9F29-D671B70684D3}" presName="level3hierChild" presStyleCnt="0"/>
      <dgm:spPr/>
    </dgm:pt>
    <dgm:pt modelId="{A2A8540F-D0EA-4372-B74F-F408AB750D92}" type="pres">
      <dgm:prSet presAssocID="{FB799227-31FE-4F6D-A06C-62A642074973}" presName="conn2-1" presStyleLbl="parChTrans1D2" presStyleIdx="2" presStyleCnt="6"/>
      <dgm:spPr/>
      <dgm:t>
        <a:bodyPr/>
        <a:lstStyle/>
        <a:p>
          <a:endParaRPr lang="ru-RU"/>
        </a:p>
      </dgm:t>
    </dgm:pt>
    <dgm:pt modelId="{5BCD3219-5E7B-4D71-AFAF-D2D0CE4E0D00}" type="pres">
      <dgm:prSet presAssocID="{FB799227-31FE-4F6D-A06C-62A642074973}" presName="connTx" presStyleLbl="parChTrans1D2" presStyleIdx="2" presStyleCnt="6"/>
      <dgm:spPr/>
      <dgm:t>
        <a:bodyPr/>
        <a:lstStyle/>
        <a:p>
          <a:endParaRPr lang="ru-RU"/>
        </a:p>
      </dgm:t>
    </dgm:pt>
    <dgm:pt modelId="{BAEE6008-6BA0-4910-81DF-DF2C1F3667AB}" type="pres">
      <dgm:prSet presAssocID="{EF6B73A5-7C78-4CD5-838A-AFE9492F0B31}" presName="root2" presStyleCnt="0"/>
      <dgm:spPr/>
    </dgm:pt>
    <dgm:pt modelId="{3028C1E1-1FF2-4B3D-A872-082FEE22BA6B}" type="pres">
      <dgm:prSet presAssocID="{EF6B73A5-7C78-4CD5-838A-AFE9492F0B31}" presName="LevelTwoTextNode" presStyleLbl="node2" presStyleIdx="2" presStyleCnt="6" custScaleX="1276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6EC1AB5-900D-4822-BF2E-1E4BD50146A4}" type="pres">
      <dgm:prSet presAssocID="{EF6B73A5-7C78-4CD5-838A-AFE9492F0B31}" presName="level3hierChild" presStyleCnt="0"/>
      <dgm:spPr/>
    </dgm:pt>
    <dgm:pt modelId="{1C8B2A53-B5C8-4171-BF11-0B29A3A04441}" type="pres">
      <dgm:prSet presAssocID="{1437B800-FEE9-4D14-9512-977C42DA1580}" presName="conn2-1" presStyleLbl="parChTrans1D2" presStyleIdx="3" presStyleCnt="6"/>
      <dgm:spPr/>
      <dgm:t>
        <a:bodyPr/>
        <a:lstStyle/>
        <a:p>
          <a:endParaRPr lang="ru-RU"/>
        </a:p>
      </dgm:t>
    </dgm:pt>
    <dgm:pt modelId="{679BDC44-B0D5-4EF7-9D83-A89B138DA60C}" type="pres">
      <dgm:prSet presAssocID="{1437B800-FEE9-4D14-9512-977C42DA1580}" presName="connTx" presStyleLbl="parChTrans1D2" presStyleIdx="3" presStyleCnt="6"/>
      <dgm:spPr/>
      <dgm:t>
        <a:bodyPr/>
        <a:lstStyle/>
        <a:p>
          <a:endParaRPr lang="ru-RU"/>
        </a:p>
      </dgm:t>
    </dgm:pt>
    <dgm:pt modelId="{F417F150-53A5-44A0-A250-ACED5CCE9D57}" type="pres">
      <dgm:prSet presAssocID="{C3CB5D65-D295-4FF9-854A-082A9904E1AF}" presName="root2" presStyleCnt="0"/>
      <dgm:spPr/>
    </dgm:pt>
    <dgm:pt modelId="{250D0995-13C5-4801-B281-16018C77671A}" type="pres">
      <dgm:prSet presAssocID="{C3CB5D65-D295-4FF9-854A-082A9904E1AF}" presName="LevelTwoTextNode" presStyleLbl="node2" presStyleIdx="3" presStyleCnt="6" custScaleX="1276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4BC990-F1C4-400D-B266-DAAAC7841258}" type="pres">
      <dgm:prSet presAssocID="{C3CB5D65-D295-4FF9-854A-082A9904E1AF}" presName="level3hierChild" presStyleCnt="0"/>
      <dgm:spPr/>
    </dgm:pt>
    <dgm:pt modelId="{FFE5176B-562B-4E8F-A4C5-5752C00B068A}" type="pres">
      <dgm:prSet presAssocID="{A7BE5B91-228C-4469-A295-1015043E9CD8}" presName="conn2-1" presStyleLbl="parChTrans1D2" presStyleIdx="4" presStyleCnt="6"/>
      <dgm:spPr/>
      <dgm:t>
        <a:bodyPr/>
        <a:lstStyle/>
        <a:p>
          <a:endParaRPr lang="ru-RU"/>
        </a:p>
      </dgm:t>
    </dgm:pt>
    <dgm:pt modelId="{D7F00489-C3E6-4A08-9287-54ABF2D5A4D4}" type="pres">
      <dgm:prSet presAssocID="{A7BE5B91-228C-4469-A295-1015043E9CD8}" presName="connTx" presStyleLbl="parChTrans1D2" presStyleIdx="4" presStyleCnt="6"/>
      <dgm:spPr/>
      <dgm:t>
        <a:bodyPr/>
        <a:lstStyle/>
        <a:p>
          <a:endParaRPr lang="ru-RU"/>
        </a:p>
      </dgm:t>
    </dgm:pt>
    <dgm:pt modelId="{08ABB1BB-EB09-4D7E-8EE6-AB09ADDB48BE}" type="pres">
      <dgm:prSet presAssocID="{0465FDDD-25A1-468E-AA91-9BE2E2982D8D}" presName="root2" presStyleCnt="0"/>
      <dgm:spPr/>
    </dgm:pt>
    <dgm:pt modelId="{6ED5668B-6B28-48E5-8416-16CB0DDD305C}" type="pres">
      <dgm:prSet presAssocID="{0465FDDD-25A1-468E-AA91-9BE2E2982D8D}" presName="LevelTwoTextNode" presStyleLbl="node2" presStyleIdx="4" presStyleCnt="6" custScaleX="1276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87BB3A-5F35-4AC5-914C-73003A0E0F2B}" type="pres">
      <dgm:prSet presAssocID="{0465FDDD-25A1-468E-AA91-9BE2E2982D8D}" presName="level3hierChild" presStyleCnt="0"/>
      <dgm:spPr/>
    </dgm:pt>
    <dgm:pt modelId="{7D2961E0-3845-4E74-A645-4B04051587A9}" type="pres">
      <dgm:prSet presAssocID="{D87DE755-4CE4-43FC-9802-9187243A0847}" presName="conn2-1" presStyleLbl="parChTrans1D2" presStyleIdx="5" presStyleCnt="6"/>
      <dgm:spPr/>
      <dgm:t>
        <a:bodyPr/>
        <a:lstStyle/>
        <a:p>
          <a:endParaRPr lang="ru-RU"/>
        </a:p>
      </dgm:t>
    </dgm:pt>
    <dgm:pt modelId="{EC9DB5D2-D022-4350-BB2E-4BAFCB83742D}" type="pres">
      <dgm:prSet presAssocID="{D87DE755-4CE4-43FC-9802-9187243A0847}" presName="connTx" presStyleLbl="parChTrans1D2" presStyleIdx="5" presStyleCnt="6"/>
      <dgm:spPr/>
      <dgm:t>
        <a:bodyPr/>
        <a:lstStyle/>
        <a:p>
          <a:endParaRPr lang="ru-RU"/>
        </a:p>
      </dgm:t>
    </dgm:pt>
    <dgm:pt modelId="{D78A8C53-CD37-4511-B1C3-2F8E871C01F8}" type="pres">
      <dgm:prSet presAssocID="{583E93FD-A81D-498D-8254-C4E1ECC33D57}" presName="root2" presStyleCnt="0"/>
      <dgm:spPr/>
    </dgm:pt>
    <dgm:pt modelId="{B55B666D-C221-42A2-8B1B-40EC495CF427}" type="pres">
      <dgm:prSet presAssocID="{583E93FD-A81D-498D-8254-C4E1ECC33D57}" presName="LevelTwoTextNode" presStyleLbl="node2" presStyleIdx="5" presStyleCnt="6" custScaleX="1276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E7D906-3C98-4912-8E2E-AF5AEF067B57}" type="pres">
      <dgm:prSet presAssocID="{583E93FD-A81D-498D-8254-C4E1ECC33D57}" presName="level3hierChild" presStyleCnt="0"/>
      <dgm:spPr/>
    </dgm:pt>
  </dgm:ptLst>
  <dgm:cxnLst>
    <dgm:cxn modelId="{9F4A86D6-002F-468F-9461-53E32252C27E}" srcId="{3C960FDE-212B-4678-904F-3FF7F641EB48}" destId="{E96BD76A-B90E-4405-B761-9EBB447E2CC2}" srcOrd="0" destOrd="0" parTransId="{C0CF4430-C6C9-476E-B62E-929BA4CA21E8}" sibTransId="{192C8508-4B0A-497A-BA2A-E6C0FBE9BC56}"/>
    <dgm:cxn modelId="{C748FA0A-A12D-409E-AF5B-E3137236BDC6}" srcId="{E96BD76A-B90E-4405-B761-9EBB447E2CC2}" destId="{CE66140D-1AF6-45D8-9F29-D671B70684D3}" srcOrd="1" destOrd="0" parTransId="{2CA8D4A5-1341-4FCB-8169-44C6DB718330}" sibTransId="{7BBD5CB8-1821-4580-B079-CFA40D2D9CAF}"/>
    <dgm:cxn modelId="{0AF3A094-6908-4B04-9E3E-BEDD1063105B}" type="presOf" srcId="{876AB32A-F053-43D7-BB78-4A698742BA89}" destId="{BBCB1487-C39F-4C8D-8866-E9029230FED6}" srcOrd="0" destOrd="0" presId="urn:microsoft.com/office/officeart/2008/layout/HorizontalMultiLevelHierarchy"/>
    <dgm:cxn modelId="{0FCA6893-12A6-4DCB-A5E9-5A5999A00C48}" type="presOf" srcId="{A7BE5B91-228C-4469-A295-1015043E9CD8}" destId="{D7F00489-C3E6-4A08-9287-54ABF2D5A4D4}" srcOrd="1" destOrd="0" presId="urn:microsoft.com/office/officeart/2008/layout/HorizontalMultiLevelHierarchy"/>
    <dgm:cxn modelId="{EA72CED7-ED8D-4177-81B0-46C2AE95A26B}" srcId="{E96BD76A-B90E-4405-B761-9EBB447E2CC2}" destId="{EF6B73A5-7C78-4CD5-838A-AFE9492F0B31}" srcOrd="2" destOrd="0" parTransId="{FB799227-31FE-4F6D-A06C-62A642074973}" sibTransId="{BF583EFE-C082-4088-8DDF-CFD2D73C8578}"/>
    <dgm:cxn modelId="{86C45A8C-2598-419D-854F-8AB6E35C7957}" type="presOf" srcId="{C3CB5D65-D295-4FF9-854A-082A9904E1AF}" destId="{250D0995-13C5-4801-B281-16018C77671A}" srcOrd="0" destOrd="0" presId="urn:microsoft.com/office/officeart/2008/layout/HorizontalMultiLevelHierarchy"/>
    <dgm:cxn modelId="{3CC3DA29-0844-463B-A3A8-8A780BD8C79F}" type="presOf" srcId="{E96BD76A-B90E-4405-B761-9EBB447E2CC2}" destId="{77A356B7-BA77-45B9-A92E-C12A19346252}" srcOrd="0" destOrd="0" presId="urn:microsoft.com/office/officeart/2008/layout/HorizontalMultiLevelHierarchy"/>
    <dgm:cxn modelId="{F6C1FFC7-6C04-4F3B-BB93-5971010CB773}" type="presOf" srcId="{76CF2742-803C-438F-9768-CB278C9046A6}" destId="{ECC4BB63-5831-463C-A374-859E2830FA6B}" srcOrd="0" destOrd="0" presId="urn:microsoft.com/office/officeart/2008/layout/HorizontalMultiLevelHierarchy"/>
    <dgm:cxn modelId="{0C36DE69-7BB4-4EDB-B7F4-0B4DC30A20D0}" srcId="{E96BD76A-B90E-4405-B761-9EBB447E2CC2}" destId="{583E93FD-A81D-498D-8254-C4E1ECC33D57}" srcOrd="5" destOrd="0" parTransId="{D87DE755-4CE4-43FC-9802-9187243A0847}" sibTransId="{1E816657-8F44-4CD4-BFC8-CE51E3498C26}"/>
    <dgm:cxn modelId="{4AC29C0E-A245-48DD-9C69-0ACD83D4ADFA}" type="presOf" srcId="{2CA8D4A5-1341-4FCB-8169-44C6DB718330}" destId="{DE028144-4DD2-45CD-AAFA-525A719D41F7}" srcOrd="0" destOrd="0" presId="urn:microsoft.com/office/officeart/2008/layout/HorizontalMultiLevelHierarchy"/>
    <dgm:cxn modelId="{2ECA543D-8E28-4FBE-B5D7-1DA4EF235F57}" srcId="{E96BD76A-B90E-4405-B761-9EBB447E2CC2}" destId="{0465FDDD-25A1-468E-AA91-9BE2E2982D8D}" srcOrd="4" destOrd="0" parTransId="{A7BE5B91-228C-4469-A295-1015043E9CD8}" sibTransId="{D96ABD8F-2F8F-486D-B6DE-B517143B714B}"/>
    <dgm:cxn modelId="{85FD2862-331D-401C-B64B-2DA98D4FADD6}" srcId="{E96BD76A-B90E-4405-B761-9EBB447E2CC2}" destId="{C3CB5D65-D295-4FF9-854A-082A9904E1AF}" srcOrd="3" destOrd="0" parTransId="{1437B800-FEE9-4D14-9512-977C42DA1580}" sibTransId="{7601A97B-2D90-4476-8B13-C765AD65F37C}"/>
    <dgm:cxn modelId="{4B665C0A-02BE-4B57-BE26-08A3E38449AF}" srcId="{E96BD76A-B90E-4405-B761-9EBB447E2CC2}" destId="{876AB32A-F053-43D7-BB78-4A698742BA89}" srcOrd="0" destOrd="0" parTransId="{76CF2742-803C-438F-9768-CB278C9046A6}" sibTransId="{94FA7004-C6EC-4DA7-BD72-0CA00AAD20C1}"/>
    <dgm:cxn modelId="{718723FA-6E74-4F5D-A07A-13A0D754E30D}" type="presOf" srcId="{CE66140D-1AF6-45D8-9F29-D671B70684D3}" destId="{DC62F5E3-AE85-4A05-91B5-F2AF219844A8}" srcOrd="0" destOrd="0" presId="urn:microsoft.com/office/officeart/2008/layout/HorizontalMultiLevelHierarchy"/>
    <dgm:cxn modelId="{ACBFD211-59F1-42E7-9783-7693046BB795}" type="presOf" srcId="{583E93FD-A81D-498D-8254-C4E1ECC33D57}" destId="{B55B666D-C221-42A2-8B1B-40EC495CF427}" srcOrd="0" destOrd="0" presId="urn:microsoft.com/office/officeart/2008/layout/HorizontalMultiLevelHierarchy"/>
    <dgm:cxn modelId="{2A18E970-A45F-4050-AFD1-3EA5B3BAFD45}" type="presOf" srcId="{1437B800-FEE9-4D14-9512-977C42DA1580}" destId="{1C8B2A53-B5C8-4171-BF11-0B29A3A04441}" srcOrd="0" destOrd="0" presId="urn:microsoft.com/office/officeart/2008/layout/HorizontalMultiLevelHierarchy"/>
    <dgm:cxn modelId="{599B2553-AB70-4BD7-8E8A-41F3B85D68F9}" type="presOf" srcId="{FB799227-31FE-4F6D-A06C-62A642074973}" destId="{A2A8540F-D0EA-4372-B74F-F408AB750D92}" srcOrd="0" destOrd="0" presId="urn:microsoft.com/office/officeart/2008/layout/HorizontalMultiLevelHierarchy"/>
    <dgm:cxn modelId="{FED74ABF-CD7E-4FD7-86A9-8B3BFC9B1A93}" type="presOf" srcId="{A7BE5B91-228C-4469-A295-1015043E9CD8}" destId="{FFE5176B-562B-4E8F-A4C5-5752C00B068A}" srcOrd="0" destOrd="0" presId="urn:microsoft.com/office/officeart/2008/layout/HorizontalMultiLevelHierarchy"/>
    <dgm:cxn modelId="{F5CDD93C-F5B6-470F-B6B3-494DB731BB4C}" type="presOf" srcId="{2CA8D4A5-1341-4FCB-8169-44C6DB718330}" destId="{35A7AB9B-CC79-4DD3-A21C-93C9FF883210}" srcOrd="1" destOrd="0" presId="urn:microsoft.com/office/officeart/2008/layout/HorizontalMultiLevelHierarchy"/>
    <dgm:cxn modelId="{0FD7B148-8E5B-4163-B074-7B957C1589C2}" type="presOf" srcId="{3C960FDE-212B-4678-904F-3FF7F641EB48}" destId="{BFDA384E-CC38-426C-A3E8-43203D9BCA5E}" srcOrd="0" destOrd="0" presId="urn:microsoft.com/office/officeart/2008/layout/HorizontalMultiLevelHierarchy"/>
    <dgm:cxn modelId="{B91E860C-75FE-49FD-8F7C-BCF72FEE926B}" type="presOf" srcId="{FB799227-31FE-4F6D-A06C-62A642074973}" destId="{5BCD3219-5E7B-4D71-AFAF-D2D0CE4E0D00}" srcOrd="1" destOrd="0" presId="urn:microsoft.com/office/officeart/2008/layout/HorizontalMultiLevelHierarchy"/>
    <dgm:cxn modelId="{5F307B87-8EEA-4D9B-AE94-D3360D60F423}" type="presOf" srcId="{EF6B73A5-7C78-4CD5-838A-AFE9492F0B31}" destId="{3028C1E1-1FF2-4B3D-A872-082FEE22BA6B}" srcOrd="0" destOrd="0" presId="urn:microsoft.com/office/officeart/2008/layout/HorizontalMultiLevelHierarchy"/>
    <dgm:cxn modelId="{49DEF2C7-3BC1-49E6-A9CF-7E8158B734DD}" type="presOf" srcId="{76CF2742-803C-438F-9768-CB278C9046A6}" destId="{F28B1732-853B-4A00-94AE-409AFF5A88D9}" srcOrd="1" destOrd="0" presId="urn:microsoft.com/office/officeart/2008/layout/HorizontalMultiLevelHierarchy"/>
    <dgm:cxn modelId="{ECBC3D63-C571-4748-945D-BC3466CB6B86}" type="presOf" srcId="{D87DE755-4CE4-43FC-9802-9187243A0847}" destId="{7D2961E0-3845-4E74-A645-4B04051587A9}" srcOrd="0" destOrd="0" presId="urn:microsoft.com/office/officeart/2008/layout/HorizontalMultiLevelHierarchy"/>
    <dgm:cxn modelId="{8026FB88-4EEB-4141-8225-39E7D811E449}" type="presOf" srcId="{1437B800-FEE9-4D14-9512-977C42DA1580}" destId="{679BDC44-B0D5-4EF7-9D83-A89B138DA60C}" srcOrd="1" destOrd="0" presId="urn:microsoft.com/office/officeart/2008/layout/HorizontalMultiLevelHierarchy"/>
    <dgm:cxn modelId="{2106AEDB-AFEE-4538-B07D-34EC96CB2FE8}" type="presOf" srcId="{0465FDDD-25A1-468E-AA91-9BE2E2982D8D}" destId="{6ED5668B-6B28-48E5-8416-16CB0DDD305C}" srcOrd="0" destOrd="0" presId="urn:microsoft.com/office/officeart/2008/layout/HorizontalMultiLevelHierarchy"/>
    <dgm:cxn modelId="{21857EB1-C6A4-41DD-89F2-893C0A05AB14}" type="presOf" srcId="{D87DE755-4CE4-43FC-9802-9187243A0847}" destId="{EC9DB5D2-D022-4350-BB2E-4BAFCB83742D}" srcOrd="1" destOrd="0" presId="urn:microsoft.com/office/officeart/2008/layout/HorizontalMultiLevelHierarchy"/>
    <dgm:cxn modelId="{49F2AF7B-65CC-44F4-83C1-6FAB62C90614}" type="presParOf" srcId="{BFDA384E-CC38-426C-A3E8-43203D9BCA5E}" destId="{60FA0B56-5C59-434A-B365-31325DC50CB7}" srcOrd="0" destOrd="0" presId="urn:microsoft.com/office/officeart/2008/layout/HorizontalMultiLevelHierarchy"/>
    <dgm:cxn modelId="{6D8DD90D-A524-4319-88A7-9A3CC3FD3318}" type="presParOf" srcId="{60FA0B56-5C59-434A-B365-31325DC50CB7}" destId="{77A356B7-BA77-45B9-A92E-C12A19346252}" srcOrd="0" destOrd="0" presId="urn:microsoft.com/office/officeart/2008/layout/HorizontalMultiLevelHierarchy"/>
    <dgm:cxn modelId="{C4BD0485-954C-42B7-AAD3-D1DADCA97014}" type="presParOf" srcId="{60FA0B56-5C59-434A-B365-31325DC50CB7}" destId="{3AEE4B9B-89E8-4E6B-9874-C18C8C6236A5}" srcOrd="1" destOrd="0" presId="urn:microsoft.com/office/officeart/2008/layout/HorizontalMultiLevelHierarchy"/>
    <dgm:cxn modelId="{00888681-0F89-45D2-9EE0-9BA72FD3C107}" type="presParOf" srcId="{3AEE4B9B-89E8-4E6B-9874-C18C8C6236A5}" destId="{ECC4BB63-5831-463C-A374-859E2830FA6B}" srcOrd="0" destOrd="0" presId="urn:microsoft.com/office/officeart/2008/layout/HorizontalMultiLevelHierarchy"/>
    <dgm:cxn modelId="{6330C749-85C1-40A2-BDB8-DEE99CDCBEF1}" type="presParOf" srcId="{ECC4BB63-5831-463C-A374-859E2830FA6B}" destId="{F28B1732-853B-4A00-94AE-409AFF5A88D9}" srcOrd="0" destOrd="0" presId="urn:microsoft.com/office/officeart/2008/layout/HorizontalMultiLevelHierarchy"/>
    <dgm:cxn modelId="{14581608-2388-4810-9BA5-2A3A2E522CDF}" type="presParOf" srcId="{3AEE4B9B-89E8-4E6B-9874-C18C8C6236A5}" destId="{B310981B-F11F-4BC3-B32B-BA4B8DC26475}" srcOrd="1" destOrd="0" presId="urn:microsoft.com/office/officeart/2008/layout/HorizontalMultiLevelHierarchy"/>
    <dgm:cxn modelId="{B8CF2FBB-8EB4-4CDC-9985-052FA9ED0384}" type="presParOf" srcId="{B310981B-F11F-4BC3-B32B-BA4B8DC26475}" destId="{BBCB1487-C39F-4C8D-8866-E9029230FED6}" srcOrd="0" destOrd="0" presId="urn:microsoft.com/office/officeart/2008/layout/HorizontalMultiLevelHierarchy"/>
    <dgm:cxn modelId="{484D8FDA-B2C1-497A-9E02-5AD922DA186D}" type="presParOf" srcId="{B310981B-F11F-4BC3-B32B-BA4B8DC26475}" destId="{41AB1BD5-AD69-4E0D-9A4C-9C02267FDFA2}" srcOrd="1" destOrd="0" presId="urn:microsoft.com/office/officeart/2008/layout/HorizontalMultiLevelHierarchy"/>
    <dgm:cxn modelId="{7E3D1936-B332-4188-ADF4-33C93AFB2B74}" type="presParOf" srcId="{3AEE4B9B-89E8-4E6B-9874-C18C8C6236A5}" destId="{DE028144-4DD2-45CD-AAFA-525A719D41F7}" srcOrd="2" destOrd="0" presId="urn:microsoft.com/office/officeart/2008/layout/HorizontalMultiLevelHierarchy"/>
    <dgm:cxn modelId="{70300243-E04A-4C72-8586-ACD404F0FAB8}" type="presParOf" srcId="{DE028144-4DD2-45CD-AAFA-525A719D41F7}" destId="{35A7AB9B-CC79-4DD3-A21C-93C9FF883210}" srcOrd="0" destOrd="0" presId="urn:microsoft.com/office/officeart/2008/layout/HorizontalMultiLevelHierarchy"/>
    <dgm:cxn modelId="{C807DEAD-B509-484B-90EC-1A1FB190188B}" type="presParOf" srcId="{3AEE4B9B-89E8-4E6B-9874-C18C8C6236A5}" destId="{99B392DA-E5DA-4F4C-8BD5-6B3F4E3661D0}" srcOrd="3" destOrd="0" presId="urn:microsoft.com/office/officeart/2008/layout/HorizontalMultiLevelHierarchy"/>
    <dgm:cxn modelId="{2D856774-7B6E-4CCA-B978-C5A5629EB16A}" type="presParOf" srcId="{99B392DA-E5DA-4F4C-8BD5-6B3F4E3661D0}" destId="{DC62F5E3-AE85-4A05-91B5-F2AF219844A8}" srcOrd="0" destOrd="0" presId="urn:microsoft.com/office/officeart/2008/layout/HorizontalMultiLevelHierarchy"/>
    <dgm:cxn modelId="{07000A4B-185F-4B2B-805E-59FCD77D1058}" type="presParOf" srcId="{99B392DA-E5DA-4F4C-8BD5-6B3F4E3661D0}" destId="{678DAB0D-DE00-4BE0-858E-F14FC6E8C54F}" srcOrd="1" destOrd="0" presId="urn:microsoft.com/office/officeart/2008/layout/HorizontalMultiLevelHierarchy"/>
    <dgm:cxn modelId="{99F27A6C-B4A3-4930-8207-35E560B912BD}" type="presParOf" srcId="{3AEE4B9B-89E8-4E6B-9874-C18C8C6236A5}" destId="{A2A8540F-D0EA-4372-B74F-F408AB750D92}" srcOrd="4" destOrd="0" presId="urn:microsoft.com/office/officeart/2008/layout/HorizontalMultiLevelHierarchy"/>
    <dgm:cxn modelId="{584AC6CE-E7E5-484B-BDD5-FD2197AB0DFE}" type="presParOf" srcId="{A2A8540F-D0EA-4372-B74F-F408AB750D92}" destId="{5BCD3219-5E7B-4D71-AFAF-D2D0CE4E0D00}" srcOrd="0" destOrd="0" presId="urn:microsoft.com/office/officeart/2008/layout/HorizontalMultiLevelHierarchy"/>
    <dgm:cxn modelId="{F058CCF5-F30B-4661-AF8F-ECB49D579B60}" type="presParOf" srcId="{3AEE4B9B-89E8-4E6B-9874-C18C8C6236A5}" destId="{BAEE6008-6BA0-4910-81DF-DF2C1F3667AB}" srcOrd="5" destOrd="0" presId="urn:microsoft.com/office/officeart/2008/layout/HorizontalMultiLevelHierarchy"/>
    <dgm:cxn modelId="{51B0D436-CD9C-4225-A625-6D82D42B6CBD}" type="presParOf" srcId="{BAEE6008-6BA0-4910-81DF-DF2C1F3667AB}" destId="{3028C1E1-1FF2-4B3D-A872-082FEE22BA6B}" srcOrd="0" destOrd="0" presId="urn:microsoft.com/office/officeart/2008/layout/HorizontalMultiLevelHierarchy"/>
    <dgm:cxn modelId="{09A248F5-EC1F-4DD2-AF8D-BEB293F1784C}" type="presParOf" srcId="{BAEE6008-6BA0-4910-81DF-DF2C1F3667AB}" destId="{56EC1AB5-900D-4822-BF2E-1E4BD50146A4}" srcOrd="1" destOrd="0" presId="urn:microsoft.com/office/officeart/2008/layout/HorizontalMultiLevelHierarchy"/>
    <dgm:cxn modelId="{65169456-A3ED-41E3-8E3B-B7ED965AC34A}" type="presParOf" srcId="{3AEE4B9B-89E8-4E6B-9874-C18C8C6236A5}" destId="{1C8B2A53-B5C8-4171-BF11-0B29A3A04441}" srcOrd="6" destOrd="0" presId="urn:microsoft.com/office/officeart/2008/layout/HorizontalMultiLevelHierarchy"/>
    <dgm:cxn modelId="{01FEB014-2B01-45EC-BE61-DC25339E6BAC}" type="presParOf" srcId="{1C8B2A53-B5C8-4171-BF11-0B29A3A04441}" destId="{679BDC44-B0D5-4EF7-9D83-A89B138DA60C}" srcOrd="0" destOrd="0" presId="urn:microsoft.com/office/officeart/2008/layout/HorizontalMultiLevelHierarchy"/>
    <dgm:cxn modelId="{E53914E5-203F-4D37-BC28-D84B6152D1ED}" type="presParOf" srcId="{3AEE4B9B-89E8-4E6B-9874-C18C8C6236A5}" destId="{F417F150-53A5-44A0-A250-ACED5CCE9D57}" srcOrd="7" destOrd="0" presId="urn:microsoft.com/office/officeart/2008/layout/HorizontalMultiLevelHierarchy"/>
    <dgm:cxn modelId="{2165B437-6487-44B3-A288-79227152A475}" type="presParOf" srcId="{F417F150-53A5-44A0-A250-ACED5CCE9D57}" destId="{250D0995-13C5-4801-B281-16018C77671A}" srcOrd="0" destOrd="0" presId="urn:microsoft.com/office/officeart/2008/layout/HorizontalMultiLevelHierarchy"/>
    <dgm:cxn modelId="{B5E5EF6F-E71B-48AA-B811-00F9C1DA670B}" type="presParOf" srcId="{F417F150-53A5-44A0-A250-ACED5CCE9D57}" destId="{FF4BC990-F1C4-400D-B266-DAAAC7841258}" srcOrd="1" destOrd="0" presId="urn:microsoft.com/office/officeart/2008/layout/HorizontalMultiLevelHierarchy"/>
    <dgm:cxn modelId="{FAC78B05-4012-4664-A1B4-9AD67401A886}" type="presParOf" srcId="{3AEE4B9B-89E8-4E6B-9874-C18C8C6236A5}" destId="{FFE5176B-562B-4E8F-A4C5-5752C00B068A}" srcOrd="8" destOrd="0" presId="urn:microsoft.com/office/officeart/2008/layout/HorizontalMultiLevelHierarchy"/>
    <dgm:cxn modelId="{9BF57C6E-FA18-41D9-9C82-5C3472B6DF75}" type="presParOf" srcId="{FFE5176B-562B-4E8F-A4C5-5752C00B068A}" destId="{D7F00489-C3E6-4A08-9287-54ABF2D5A4D4}" srcOrd="0" destOrd="0" presId="urn:microsoft.com/office/officeart/2008/layout/HorizontalMultiLevelHierarchy"/>
    <dgm:cxn modelId="{971190AA-FB84-48FD-83B2-51BE73C122D0}" type="presParOf" srcId="{3AEE4B9B-89E8-4E6B-9874-C18C8C6236A5}" destId="{08ABB1BB-EB09-4D7E-8EE6-AB09ADDB48BE}" srcOrd="9" destOrd="0" presId="urn:microsoft.com/office/officeart/2008/layout/HorizontalMultiLevelHierarchy"/>
    <dgm:cxn modelId="{E77256F5-A52C-466B-8B19-77E45B887634}" type="presParOf" srcId="{08ABB1BB-EB09-4D7E-8EE6-AB09ADDB48BE}" destId="{6ED5668B-6B28-48E5-8416-16CB0DDD305C}" srcOrd="0" destOrd="0" presId="urn:microsoft.com/office/officeart/2008/layout/HorizontalMultiLevelHierarchy"/>
    <dgm:cxn modelId="{535D5DE3-D471-46D2-89EF-DAA4E9FE9022}" type="presParOf" srcId="{08ABB1BB-EB09-4D7E-8EE6-AB09ADDB48BE}" destId="{8887BB3A-5F35-4AC5-914C-73003A0E0F2B}" srcOrd="1" destOrd="0" presId="urn:microsoft.com/office/officeart/2008/layout/HorizontalMultiLevelHierarchy"/>
    <dgm:cxn modelId="{0201CD45-8259-4A26-BE6D-081CA087114C}" type="presParOf" srcId="{3AEE4B9B-89E8-4E6B-9874-C18C8C6236A5}" destId="{7D2961E0-3845-4E74-A645-4B04051587A9}" srcOrd="10" destOrd="0" presId="urn:microsoft.com/office/officeart/2008/layout/HorizontalMultiLevelHierarchy"/>
    <dgm:cxn modelId="{802E51F5-E51C-44B5-AC7D-1C8118B24F68}" type="presParOf" srcId="{7D2961E0-3845-4E74-A645-4B04051587A9}" destId="{EC9DB5D2-D022-4350-BB2E-4BAFCB83742D}" srcOrd="0" destOrd="0" presId="urn:microsoft.com/office/officeart/2008/layout/HorizontalMultiLevelHierarchy"/>
    <dgm:cxn modelId="{6F767B07-BBAE-4ABB-BCEA-7EC501B8296B}" type="presParOf" srcId="{3AEE4B9B-89E8-4E6B-9874-C18C8C6236A5}" destId="{D78A8C53-CD37-4511-B1C3-2F8E871C01F8}" srcOrd="11" destOrd="0" presId="urn:microsoft.com/office/officeart/2008/layout/HorizontalMultiLevelHierarchy"/>
    <dgm:cxn modelId="{F231AB2D-A757-4979-8816-0D91CFF0D0AF}" type="presParOf" srcId="{D78A8C53-CD37-4511-B1C3-2F8E871C01F8}" destId="{B55B666D-C221-42A2-8B1B-40EC495CF427}" srcOrd="0" destOrd="0" presId="urn:microsoft.com/office/officeart/2008/layout/HorizontalMultiLevelHierarchy"/>
    <dgm:cxn modelId="{461CBA71-5461-4518-9351-141C4D0B9FAA}" type="presParOf" srcId="{D78A8C53-CD37-4511-B1C3-2F8E871C01F8}" destId="{A8E7D906-3C98-4912-8E2E-AF5AEF067B57}" srcOrd="1" destOrd="0" presId="urn:microsoft.com/office/officeart/2008/layout/HorizontalMultiLevelHierarchy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D2961E0-3845-4E74-A645-4B04051587A9}">
      <dsp:nvSpPr>
        <dsp:cNvPr id="0" name=""/>
        <dsp:cNvSpPr/>
      </dsp:nvSpPr>
      <dsp:spPr>
        <a:xfrm>
          <a:off x="2656998" y="3344110"/>
          <a:ext cx="1228094" cy="28195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14047" y="0"/>
              </a:lnTo>
              <a:lnTo>
                <a:pt x="614047" y="2819517"/>
              </a:lnTo>
              <a:lnTo>
                <a:pt x="1228094" y="28195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3194161" y="4676984"/>
        <a:ext cx="153768" cy="153768"/>
      </dsp:txXfrm>
    </dsp:sp>
    <dsp:sp modelId="{FFE5176B-562B-4E8F-A4C5-5752C00B068A}">
      <dsp:nvSpPr>
        <dsp:cNvPr id="0" name=""/>
        <dsp:cNvSpPr/>
      </dsp:nvSpPr>
      <dsp:spPr>
        <a:xfrm>
          <a:off x="2656998" y="3344110"/>
          <a:ext cx="1228094" cy="16790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14047" y="0"/>
              </a:lnTo>
              <a:lnTo>
                <a:pt x="614047" y="1679013"/>
              </a:lnTo>
              <a:lnTo>
                <a:pt x="1228094" y="16790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3219040" y="4131611"/>
        <a:ext cx="104010" cy="104010"/>
      </dsp:txXfrm>
    </dsp:sp>
    <dsp:sp modelId="{1C8B2A53-B5C8-4171-BF11-0B29A3A04441}">
      <dsp:nvSpPr>
        <dsp:cNvPr id="0" name=""/>
        <dsp:cNvSpPr/>
      </dsp:nvSpPr>
      <dsp:spPr>
        <a:xfrm>
          <a:off x="2656998" y="3344110"/>
          <a:ext cx="1228094" cy="5385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14047" y="0"/>
              </a:lnTo>
              <a:lnTo>
                <a:pt x="614047" y="538509"/>
              </a:lnTo>
              <a:lnTo>
                <a:pt x="1228094" y="53850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237521" y="3579840"/>
        <a:ext cx="67048" cy="67048"/>
      </dsp:txXfrm>
    </dsp:sp>
    <dsp:sp modelId="{A2A8540F-D0EA-4372-B74F-F408AB750D92}">
      <dsp:nvSpPr>
        <dsp:cNvPr id="0" name=""/>
        <dsp:cNvSpPr/>
      </dsp:nvSpPr>
      <dsp:spPr>
        <a:xfrm>
          <a:off x="2656998" y="2742116"/>
          <a:ext cx="1228094" cy="601993"/>
        </a:xfrm>
        <a:custGeom>
          <a:avLst/>
          <a:gdLst/>
          <a:ahLst/>
          <a:cxnLst/>
          <a:rect l="0" t="0" r="0" b="0"/>
          <a:pathLst>
            <a:path>
              <a:moveTo>
                <a:pt x="0" y="601993"/>
              </a:moveTo>
              <a:lnTo>
                <a:pt x="614047" y="601993"/>
              </a:lnTo>
              <a:lnTo>
                <a:pt x="614047" y="0"/>
              </a:lnTo>
              <a:lnTo>
                <a:pt x="122809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236853" y="3008920"/>
        <a:ext cx="68385" cy="68385"/>
      </dsp:txXfrm>
    </dsp:sp>
    <dsp:sp modelId="{DE028144-4DD2-45CD-AAFA-525A719D41F7}">
      <dsp:nvSpPr>
        <dsp:cNvPr id="0" name=""/>
        <dsp:cNvSpPr/>
      </dsp:nvSpPr>
      <dsp:spPr>
        <a:xfrm>
          <a:off x="2656998" y="1601612"/>
          <a:ext cx="1228094" cy="1742497"/>
        </a:xfrm>
        <a:custGeom>
          <a:avLst/>
          <a:gdLst/>
          <a:ahLst/>
          <a:cxnLst/>
          <a:rect l="0" t="0" r="0" b="0"/>
          <a:pathLst>
            <a:path>
              <a:moveTo>
                <a:pt x="0" y="1742497"/>
              </a:moveTo>
              <a:lnTo>
                <a:pt x="614047" y="1742497"/>
              </a:lnTo>
              <a:lnTo>
                <a:pt x="614047" y="0"/>
              </a:lnTo>
              <a:lnTo>
                <a:pt x="122809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3217751" y="2419566"/>
        <a:ext cx="106589" cy="106589"/>
      </dsp:txXfrm>
    </dsp:sp>
    <dsp:sp modelId="{ECC4BB63-5831-463C-A374-859E2830FA6B}">
      <dsp:nvSpPr>
        <dsp:cNvPr id="0" name=""/>
        <dsp:cNvSpPr/>
      </dsp:nvSpPr>
      <dsp:spPr>
        <a:xfrm>
          <a:off x="2656998" y="568169"/>
          <a:ext cx="1216123" cy="2775940"/>
        </a:xfrm>
        <a:custGeom>
          <a:avLst/>
          <a:gdLst/>
          <a:ahLst/>
          <a:cxnLst/>
          <a:rect l="0" t="0" r="0" b="0"/>
          <a:pathLst>
            <a:path>
              <a:moveTo>
                <a:pt x="0" y="2775940"/>
              </a:moveTo>
              <a:lnTo>
                <a:pt x="608061" y="2775940"/>
              </a:lnTo>
              <a:lnTo>
                <a:pt x="608061" y="0"/>
              </a:lnTo>
              <a:lnTo>
                <a:pt x="121612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3189294" y="1880373"/>
        <a:ext cx="151532" cy="151532"/>
      </dsp:txXfrm>
    </dsp:sp>
    <dsp:sp modelId="{77A356B7-BA77-45B9-A92E-C12A19346252}">
      <dsp:nvSpPr>
        <dsp:cNvPr id="0" name=""/>
        <dsp:cNvSpPr/>
      </dsp:nvSpPr>
      <dsp:spPr>
        <a:xfrm rot="16200000">
          <a:off x="-854222" y="2168880"/>
          <a:ext cx="4671983" cy="2350459"/>
        </a:xfrm>
        <a:prstGeom prst="rect">
          <a:avLst/>
        </a:prstGeom>
        <a:solidFill>
          <a:srgbClr val="FDE7FA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kern="1200" dirty="0" smtClean="0"/>
            <a:t>  </a:t>
          </a:r>
          <a:r>
            <a:rPr lang="ru-RU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anose="020B0504020000000003" pitchFamily="34" charset="0"/>
            </a:rPr>
            <a:t>ПРИЧИНЫ, ВЫЗЫВАЮЩИЕ СЛЕЗЫ У РЕБЕНКА</a:t>
          </a:r>
          <a:endParaRPr lang="ru-RU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 Script" panose="020B0504020000000003" pitchFamily="34" charset="0"/>
          </a:endParaRPr>
        </a:p>
      </dsp:txBody>
      <dsp:txXfrm rot="16200000">
        <a:off x="-854222" y="2168880"/>
        <a:ext cx="4671983" cy="2350459"/>
      </dsp:txXfrm>
    </dsp:sp>
    <dsp:sp modelId="{BBCB1487-C39F-4C8D-8866-E9029230FED6}">
      <dsp:nvSpPr>
        <dsp:cNvPr id="0" name=""/>
        <dsp:cNvSpPr/>
      </dsp:nvSpPr>
      <dsp:spPr>
        <a:xfrm>
          <a:off x="3873122" y="111968"/>
          <a:ext cx="3806691" cy="912403"/>
        </a:xfrm>
        <a:prstGeom prst="rect">
          <a:avLst/>
        </a:prstGeom>
        <a:solidFill>
          <a:srgbClr val="FDE7FA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Segoe Print" panose="02000600000000000000" pitchFamily="2" charset="0"/>
            </a:rPr>
            <a:t>Тревога, связанная со сменой обстановки</a:t>
          </a:r>
        </a:p>
      </dsp:txBody>
      <dsp:txXfrm>
        <a:off x="3873122" y="111968"/>
        <a:ext cx="3806691" cy="912403"/>
      </dsp:txXfrm>
    </dsp:sp>
    <dsp:sp modelId="{DC62F5E3-AE85-4A05-91B5-F2AF219844A8}">
      <dsp:nvSpPr>
        <dsp:cNvPr id="0" name=""/>
        <dsp:cNvSpPr/>
      </dsp:nvSpPr>
      <dsp:spPr>
        <a:xfrm>
          <a:off x="3885093" y="1145410"/>
          <a:ext cx="3819769" cy="912403"/>
        </a:xfrm>
        <a:prstGeom prst="rect">
          <a:avLst/>
        </a:prstGeom>
        <a:solidFill>
          <a:srgbClr val="FDE7FA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Segoe Print" panose="02000600000000000000" pitchFamily="2" charset="0"/>
            </a:rPr>
            <a:t>Отрицательное первое впечатление от посещения детского сада</a:t>
          </a:r>
          <a:endParaRPr lang="ru-RU" sz="1600" b="1" kern="1200" dirty="0">
            <a:latin typeface="Segoe Print" panose="02000600000000000000" pitchFamily="2" charset="0"/>
          </a:endParaRPr>
        </a:p>
      </dsp:txBody>
      <dsp:txXfrm>
        <a:off x="3885093" y="1145410"/>
        <a:ext cx="3819769" cy="912403"/>
      </dsp:txXfrm>
    </dsp:sp>
    <dsp:sp modelId="{3028C1E1-1FF2-4B3D-A872-082FEE22BA6B}">
      <dsp:nvSpPr>
        <dsp:cNvPr id="0" name=""/>
        <dsp:cNvSpPr/>
      </dsp:nvSpPr>
      <dsp:spPr>
        <a:xfrm>
          <a:off x="3885093" y="2285914"/>
          <a:ext cx="3819769" cy="912403"/>
        </a:xfrm>
        <a:prstGeom prst="rect">
          <a:avLst/>
        </a:prstGeom>
        <a:solidFill>
          <a:srgbClr val="FDE7FA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Segoe Print" panose="02000600000000000000" pitchFamily="2" charset="0"/>
            </a:rPr>
            <a:t>Отсутствие навыков самообслуживания</a:t>
          </a:r>
          <a:endParaRPr lang="ru-RU" sz="1600" kern="1200" dirty="0">
            <a:latin typeface="Segoe Print" panose="02000600000000000000" pitchFamily="2" charset="0"/>
          </a:endParaRPr>
        </a:p>
      </dsp:txBody>
      <dsp:txXfrm>
        <a:off x="3885093" y="2285914"/>
        <a:ext cx="3819769" cy="912403"/>
      </dsp:txXfrm>
    </dsp:sp>
    <dsp:sp modelId="{250D0995-13C5-4801-B281-16018C77671A}">
      <dsp:nvSpPr>
        <dsp:cNvPr id="0" name=""/>
        <dsp:cNvSpPr/>
      </dsp:nvSpPr>
      <dsp:spPr>
        <a:xfrm>
          <a:off x="3885093" y="3426418"/>
          <a:ext cx="3819769" cy="912403"/>
        </a:xfrm>
        <a:prstGeom prst="rect">
          <a:avLst/>
        </a:prstGeom>
        <a:solidFill>
          <a:srgbClr val="FDE7FA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Segoe Print" panose="02000600000000000000" pitchFamily="2" charset="0"/>
            </a:rPr>
            <a:t>Избыток впечатлений</a:t>
          </a:r>
          <a:endParaRPr lang="ru-RU" sz="1600" kern="1200" dirty="0">
            <a:latin typeface="Segoe Print" panose="02000600000000000000" pitchFamily="2" charset="0"/>
          </a:endParaRPr>
        </a:p>
      </dsp:txBody>
      <dsp:txXfrm>
        <a:off x="3885093" y="3426418"/>
        <a:ext cx="3819769" cy="912403"/>
      </dsp:txXfrm>
    </dsp:sp>
    <dsp:sp modelId="{6ED5668B-6B28-48E5-8416-16CB0DDD305C}">
      <dsp:nvSpPr>
        <dsp:cNvPr id="0" name=""/>
        <dsp:cNvSpPr/>
      </dsp:nvSpPr>
      <dsp:spPr>
        <a:xfrm>
          <a:off x="3885093" y="4566922"/>
          <a:ext cx="3819769" cy="912403"/>
        </a:xfrm>
        <a:prstGeom prst="rect">
          <a:avLst/>
        </a:prstGeom>
        <a:solidFill>
          <a:srgbClr val="FDE7FA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Segoe Print" panose="02000600000000000000" pitchFamily="2" charset="0"/>
            </a:rPr>
            <a:t>Психологическая неготовность ребенка к детскому саду</a:t>
          </a:r>
          <a:endParaRPr lang="ru-RU" sz="1600" kern="1200" dirty="0">
            <a:latin typeface="Segoe Print" panose="02000600000000000000" pitchFamily="2" charset="0"/>
          </a:endParaRPr>
        </a:p>
      </dsp:txBody>
      <dsp:txXfrm>
        <a:off x="3885093" y="4566922"/>
        <a:ext cx="3819769" cy="912403"/>
      </dsp:txXfrm>
    </dsp:sp>
    <dsp:sp modelId="{B55B666D-C221-42A2-8B1B-40EC495CF427}">
      <dsp:nvSpPr>
        <dsp:cNvPr id="0" name=""/>
        <dsp:cNvSpPr/>
      </dsp:nvSpPr>
      <dsp:spPr>
        <a:xfrm>
          <a:off x="3885093" y="5707425"/>
          <a:ext cx="3819769" cy="912403"/>
        </a:xfrm>
        <a:prstGeom prst="rect">
          <a:avLst/>
        </a:prstGeom>
        <a:solidFill>
          <a:srgbClr val="FDE7FA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Segoe Print" panose="02000600000000000000" pitchFamily="2" charset="0"/>
            </a:rPr>
            <a:t>Личное неприятие сотрудников ДОУ</a:t>
          </a:r>
          <a:endParaRPr lang="ru-RU" sz="1600" kern="1200" dirty="0">
            <a:latin typeface="Segoe Print" panose="02000600000000000000" pitchFamily="2" charset="0"/>
          </a:endParaRPr>
        </a:p>
      </dsp:txBody>
      <dsp:txXfrm>
        <a:off x="3885093" y="5707425"/>
        <a:ext cx="3819769" cy="9124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340768"/>
            <a:ext cx="8108643" cy="1758237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  <a:t>Здравствуй, детский сад!</a:t>
            </a:r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anose="030B0504020000000003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7664" y="3356992"/>
            <a:ext cx="5832648" cy="331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891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С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роки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адаптации для разных детей различны – некоторым достаточно 1-2 недели, а другим требуется несколько месяцев для того, чтобы привыкнуть к новой обстановке, войти в новую социальную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среду.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7664" y="2636912"/>
            <a:ext cx="6336704" cy="407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9284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buNone/>
            </a:pPr>
            <a:r>
              <a:rPr lang="ru-RU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При  </a:t>
            </a:r>
            <a:r>
              <a:rPr lang="ru-RU" sz="3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легкой адаптации </a:t>
            </a:r>
            <a:r>
              <a:rPr lang="ru-RU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поведение ребёнка нормализуется в </a:t>
            </a: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течение </a:t>
            </a:r>
            <a:r>
              <a:rPr lang="ru-RU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месяца. Аппетит достигает обычного уровня уже к концу первой недели, сон налаживается через 1−2 недели. </a:t>
            </a:r>
            <a:endParaRPr lang="ru-RU" sz="3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  <a:p>
            <a:pPr marL="0" indent="457200" algn="just">
              <a:buNone/>
            </a:pP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Во </a:t>
            </a:r>
            <a:r>
              <a:rPr lang="ru-RU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время адаптации </a:t>
            </a:r>
            <a:r>
              <a:rPr lang="ru-RU" sz="3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средней тяжести </a:t>
            </a:r>
            <a:r>
              <a:rPr lang="ru-RU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сон и аппетит восстанавливаются через 20–40 дней, в </a:t>
            </a: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течение </a:t>
            </a:r>
            <a:r>
              <a:rPr lang="ru-RU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месяца настроение может быть неустойчивым. </a:t>
            </a:r>
            <a:endParaRPr lang="ru-RU" sz="3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  <a:p>
            <a:pPr marL="0" indent="457200" algn="just">
              <a:buNone/>
            </a:pPr>
            <a:r>
              <a:rPr lang="ru-RU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Тяжелая </a:t>
            </a:r>
            <a:r>
              <a:rPr lang="ru-RU" sz="3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адаптация </a:t>
            </a:r>
            <a:r>
              <a:rPr lang="ru-RU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приводит к длительным </a:t>
            </a: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заболеваниям </a:t>
            </a:r>
            <a:r>
              <a:rPr lang="en-US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(</a:t>
            </a: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агрессивно-разрушительные реакции</a:t>
            </a:r>
            <a:r>
              <a:rPr lang="ru-RU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, направленные на выход из ситуации; активное эмоциональное </a:t>
            </a: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состояние,  </a:t>
            </a: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плач, </a:t>
            </a:r>
            <a:r>
              <a:rPr lang="ru-RU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негодующий крик, либо тихое хныканье, подавленность,  </a:t>
            </a: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напряженность).</a:t>
            </a:r>
            <a:endParaRPr lang="ru-RU" sz="3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4987592"/>
            <a:ext cx="7884368" cy="187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923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Segoe Print" panose="02000600000000000000" pitchFamily="2" charset="0"/>
              </a:rPr>
              <a:t/>
            </a:r>
            <a:br>
              <a:rPr lang="en-US" sz="3600" b="1" dirty="0" smtClean="0">
                <a:latin typeface="Segoe Print" panose="02000600000000000000" pitchFamily="2" charset="0"/>
              </a:rPr>
            </a:b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Основные 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особенности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нормально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текущего периода </a:t>
            </a: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адаптации:</a:t>
            </a:r>
            <a:r>
              <a:rPr lang="ru-RU" sz="5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3600" dirty="0">
                <a:latin typeface="Segoe Print" panose="02000600000000000000" pitchFamily="2" charset="0"/>
              </a:rPr>
              <a:t/>
            </a:r>
            <a:br>
              <a:rPr lang="ru-RU" sz="3600" dirty="0">
                <a:latin typeface="Segoe Print" panose="02000600000000000000" pitchFamily="2" charset="0"/>
              </a:rPr>
            </a:br>
            <a:endParaRPr lang="ru-RU" sz="3600" dirty="0">
              <a:latin typeface="Segoe Print" panose="02000600000000000000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00808"/>
            <a:ext cx="8229600" cy="4525963"/>
          </a:xfrm>
        </p:spPr>
        <p:txBody>
          <a:bodyPr/>
          <a:lstStyle/>
          <a:p>
            <a:pPr algn="ctr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Segoe Print" panose="02000600000000000000" pitchFamily="2" charset="0"/>
              </a:rPr>
              <a:t>нарушения настроения;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Segoe Print" panose="02000600000000000000" pitchFamily="2" charset="0"/>
              </a:rPr>
              <a:t> нарушения сна;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Segoe Print" panose="02000600000000000000" pitchFamily="2" charset="0"/>
              </a:rPr>
              <a:t>нарушения аппетита;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Segoe Print" panose="02000600000000000000" pitchFamily="2" charset="0"/>
              </a:rPr>
              <a:t>понижение иммунитета;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Segoe Print" panose="02000600000000000000" pitchFamily="2" charset="0"/>
              </a:rPr>
              <a:t>нарушение поведения.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87824" y="4577738"/>
            <a:ext cx="3145488" cy="225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37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60648"/>
            <a:ext cx="8280920" cy="45365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Основными показателями полноценной адаптации являются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:</a:t>
            </a:r>
          </a:p>
          <a:p>
            <a:pPr algn="ctr">
              <a:spcAft>
                <a:spcPts val="600"/>
              </a:spcAft>
              <a:buBlip>
                <a:blip r:embed="rId2"/>
              </a:buBlip>
            </a:pPr>
            <a:r>
              <a:rPr lang="ru-RU" sz="2800" b="1" dirty="0" smtClean="0">
                <a:latin typeface="Segoe Print" panose="02000600000000000000" pitchFamily="2" charset="0"/>
              </a:rPr>
              <a:t>активное </a:t>
            </a:r>
            <a:r>
              <a:rPr lang="ru-RU" sz="2800" b="1" dirty="0">
                <a:latin typeface="Segoe Print" panose="02000600000000000000" pitchFamily="2" charset="0"/>
              </a:rPr>
              <a:t>проявление любознательности ко всему </a:t>
            </a:r>
            <a:r>
              <a:rPr lang="ru-RU" sz="2800" b="1" dirty="0" smtClean="0">
                <a:latin typeface="Segoe Print" panose="02000600000000000000" pitchFamily="2" charset="0"/>
              </a:rPr>
              <a:t>окружающему;</a:t>
            </a:r>
            <a:endParaRPr lang="ru-RU" sz="2800" b="1" dirty="0">
              <a:latin typeface="Segoe Print" panose="02000600000000000000" pitchFamily="2" charset="0"/>
            </a:endParaRPr>
          </a:p>
          <a:p>
            <a:pPr algn="ctr">
              <a:spcAft>
                <a:spcPts val="600"/>
              </a:spcAft>
              <a:buBlip>
                <a:blip r:embed="rId2"/>
              </a:buBlip>
            </a:pPr>
            <a:r>
              <a:rPr lang="ru-RU" sz="2800" b="1" dirty="0" smtClean="0">
                <a:latin typeface="Segoe Print" panose="02000600000000000000" pitchFamily="2" charset="0"/>
              </a:rPr>
              <a:t>возникновение </a:t>
            </a:r>
            <a:r>
              <a:rPr lang="ru-RU" sz="2800" b="1" dirty="0">
                <a:latin typeface="Segoe Print" panose="02000600000000000000" pitchFamily="2" charset="0"/>
              </a:rPr>
              <a:t>привязанности к </a:t>
            </a:r>
            <a:r>
              <a:rPr lang="ru-RU" sz="2800" b="1" dirty="0" smtClean="0">
                <a:latin typeface="Segoe Print" panose="02000600000000000000" pitchFamily="2" charset="0"/>
              </a:rPr>
              <a:t>воспитателям;</a:t>
            </a:r>
            <a:endParaRPr lang="ru-RU" sz="2800" b="1" dirty="0">
              <a:latin typeface="Segoe Print" panose="02000600000000000000" pitchFamily="2" charset="0"/>
            </a:endParaRPr>
          </a:p>
          <a:p>
            <a:pPr algn="ctr">
              <a:spcAft>
                <a:spcPts val="600"/>
              </a:spcAft>
              <a:buBlip>
                <a:blip r:embed="rId2"/>
              </a:buBlip>
            </a:pPr>
            <a:r>
              <a:rPr lang="ru-RU" sz="2800" b="1" dirty="0" smtClean="0">
                <a:latin typeface="Segoe Print" panose="02000600000000000000" pitchFamily="2" charset="0"/>
              </a:rPr>
              <a:t>желание </a:t>
            </a:r>
            <a:r>
              <a:rPr lang="ru-RU" sz="2800" b="1" dirty="0">
                <a:latin typeface="Segoe Print" panose="02000600000000000000" pitchFamily="2" charset="0"/>
              </a:rPr>
              <a:t>играть со сверстниками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5616" y="3645024"/>
            <a:ext cx="6751607" cy="299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229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Если вы все сделали правильно, и ребенок пошел в детский сад легко и с удовольствием, на второй или третьей неделе ситуация может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измениться.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7664" y="4005064"/>
            <a:ext cx="6264696" cy="270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5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30852"/>
            <a:ext cx="8229600" cy="1143000"/>
          </a:xfrm>
        </p:spPr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Признаки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дезадаптации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7784" y="4522739"/>
            <a:ext cx="4245273" cy="233526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4974"/>
            <a:ext cx="8291264" cy="478539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г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иперактивность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, агрессивность, капризность, нетипичная для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ребенка;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Segoe Print" panose="020006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апатия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, пассивность, сонливость, нежелание заниматься ранее интересовавшими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вещами;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Segoe Print" panose="020006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нежелание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есть в детском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саду;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Segoe Print" panose="020006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изменение взгляда и мимики ребенка, его осанки и манеры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двигаться;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Segoe Print" panose="020006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ч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астые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респираторные заболевания и обострение хронических заболеваний </a:t>
            </a:r>
          </a:p>
        </p:txBody>
      </p:sp>
    </p:spTree>
    <p:extLst>
      <p:ext uri="{BB962C8B-B14F-4D97-AF65-F5344CB8AC3E}">
        <p14:creationId xmlns:p14="http://schemas.microsoft.com/office/powerpoint/2010/main" xmlns="" val="179504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xmlns="" val="708083453"/>
              </p:ext>
            </p:extLst>
          </p:nvPr>
        </p:nvGraphicFramePr>
        <p:xfrm>
          <a:off x="251520" y="116632"/>
          <a:ext cx="8640960" cy="6624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41131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Что делать, если ребенок плачет при расставании с родителями.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424936" cy="558924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1. Рассказывайте ребенку, что ждет его в саду.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2. Будьте спокойны, не проявляйте перед ребенком своего беспокойства.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3. Дайте ребенку с собой любимую игрушку или какой-то домашний предмет.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4. Придумайте и отрепетируйте несколько разных способов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прощания.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5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. Будьте внимательны к ребенку, когда забираете его из детского сада.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6. После детского сада погуляйте с ребенком в парке, на детской площадке. Дайте ребенку возможность поиграть в подвижные игры.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7. Демонстрируйте ребенку свою любовь и заботу.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206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Типичные ошибки  и способы</a:t>
            </a:r>
            <a:b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</a:b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их предотвращения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9832" y="3927418"/>
            <a:ext cx="4104456" cy="293058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/>
          </a:bodyPr>
          <a:lstStyle/>
          <a:p>
            <a:pPr marL="457200" indent="-457200" algn="just">
              <a:buAutoNum type="arabicPeriod"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Неготовность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родителей к негативной реакции ребенка на дошкольное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учреждение.</a:t>
            </a:r>
            <a:endParaRPr lang="en-US" sz="24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  <a:p>
            <a:pPr marL="457200" indent="-457200" algn="just">
              <a:buAutoNum type="arabicPeriod"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О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бвинение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и наказание ребенка за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слезы.</a:t>
            </a:r>
            <a:endParaRPr lang="ru-RU" sz="24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  <a:p>
            <a:pPr marL="457200" indent="-457200" algn="just">
              <a:buAutoNum type="arabicPeriod"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Планирование важных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дел,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выход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на работу. </a:t>
            </a:r>
            <a:endParaRPr lang="ru-RU" sz="24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  <a:p>
            <a:pPr marL="457200" indent="-457200" algn="just">
              <a:buAutoNum type="arabicPeriod"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Пребывание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 состоянии обеспокоенности, тревожности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.</a:t>
            </a:r>
          </a:p>
          <a:p>
            <a:pPr marL="457200" indent="-457200" algn="just">
              <a:buAutoNum type="arabicPeriod"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Пониженное внимание к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ребенку. </a:t>
            </a:r>
            <a:endParaRPr lang="ru-RU" sz="24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365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270892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Спасибо за внимание!</a:t>
            </a:r>
            <a:endParaRPr lang="ru-RU" sz="5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3679" y="3933056"/>
            <a:ext cx="9144000" cy="216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180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</TotalTime>
  <Words>419</Words>
  <Application>Microsoft Office PowerPoint</Application>
  <PresentationFormat>Экран (4:3)</PresentationFormat>
  <Paragraphs>44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Здравствуй, детский сад!</vt:lpstr>
      <vt:lpstr>Слайд 2</vt:lpstr>
      <vt:lpstr>Слайд 3</vt:lpstr>
      <vt:lpstr> Основные особенности нормально текущего периода адаптации:  </vt:lpstr>
      <vt:lpstr>Слайд 5</vt:lpstr>
      <vt:lpstr>Слайд 6</vt:lpstr>
      <vt:lpstr>Признаки дезадаптации</vt:lpstr>
      <vt:lpstr>Слайд 8</vt:lpstr>
      <vt:lpstr>Что делать, если ребенок плачет при расставании с родителями. </vt:lpstr>
      <vt:lpstr>Типичные ошибки  и способы их предотвращения 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заведующая</cp:lastModifiedBy>
  <cp:revision>25</cp:revision>
  <dcterms:created xsi:type="dcterms:W3CDTF">2017-05-23T07:49:52Z</dcterms:created>
  <dcterms:modified xsi:type="dcterms:W3CDTF">2017-06-01T09:26:04Z</dcterms:modified>
</cp:coreProperties>
</file>