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20104100" cy="11309350"/>
  <p:notesSz cx="20104100" cy="11309350"/>
  <p:defaultTextStyle>
    <a:defPPr>
      <a:defRPr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presProps" Target="presProps.xml" /><Relationship Id="rId18" Type="http://schemas.openxmlformats.org/officeDocument/2006/relationships/tableStyles" Target="tableStyles.xml" /><Relationship Id="rId1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 hidden="0"/>
          <p:cNvSpPr/>
          <p:nvPr isPhoto="0" userDrawn="1"/>
        </p:nvSpPr>
        <p:spPr bwMode="auto">
          <a:xfrm flipH="1" flipV="1">
            <a:off x="8334191" y="12988"/>
            <a:ext cx="3699693" cy="11295084"/>
          </a:xfrm>
          <a:prstGeom prst="rect">
            <a:avLst/>
          </a:prstGeom>
          <a:solidFill>
            <a:srgbClr val="6E9A26">
              <a:alpha val="35000"/>
            </a:srgbClr>
          </a:solidFill>
          <a:ln>
            <a:noFill/>
          </a:ln>
        </p:spPr>
      </p:sp>
      <p:sp>
        <p:nvSpPr>
          <p:cNvPr id="5" name="Прямоугольник 16" hidden="0"/>
          <p:cNvSpPr/>
          <p:nvPr isPhoto="0" userDrawn="1"/>
        </p:nvSpPr>
        <p:spPr bwMode="auto">
          <a:xfrm flipH="1" flipV="1">
            <a:off x="10994042" y="21272"/>
            <a:ext cx="676212" cy="112880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</p:sp>
      <p:sp>
        <p:nvSpPr>
          <p:cNvPr id="6" name="Прямоугольник 18" hidden="0"/>
          <p:cNvSpPr/>
          <p:nvPr isPhoto="0" userDrawn="1"/>
        </p:nvSpPr>
        <p:spPr bwMode="auto">
          <a:xfrm flipH="1" flipV="1">
            <a:off x="8019757" y="12981"/>
            <a:ext cx="1734840" cy="11295084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</p:sp>
      <p:sp>
        <p:nvSpPr>
          <p:cNvPr id="7" name="Прямоугольник 19" hidden="0"/>
          <p:cNvSpPr/>
          <p:nvPr isPhoto="0" userDrawn="1"/>
        </p:nvSpPr>
        <p:spPr bwMode="auto">
          <a:xfrm flipH="1" flipV="1">
            <a:off x="12565711" y="-11009"/>
            <a:ext cx="636550" cy="11315368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</p:sp>
      <p:sp>
        <p:nvSpPr>
          <p:cNvPr id="8" name="Прямоугольник 21" hidden="0"/>
          <p:cNvSpPr/>
          <p:nvPr isPhoto="0" userDrawn="1"/>
        </p:nvSpPr>
        <p:spPr bwMode="auto">
          <a:xfrm flipH="1" flipV="1">
            <a:off x="9754598" y="12972"/>
            <a:ext cx="429432" cy="11295084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</p:sp>
      <p:sp>
        <p:nvSpPr>
          <p:cNvPr id="9" name="Прямоугольник 22" hidden="0"/>
          <p:cNvSpPr/>
          <p:nvPr isPhoto="0" userDrawn="1"/>
        </p:nvSpPr>
        <p:spPr bwMode="auto">
          <a:xfrm flipH="1" flipV="1">
            <a:off x="4352616" y="12981"/>
            <a:ext cx="1736586" cy="11295084"/>
          </a:xfrm>
          <a:prstGeom prst="rect">
            <a:avLst/>
          </a:prstGeom>
          <a:solidFill>
            <a:srgbClr val="6E9A26">
              <a:alpha val="41000"/>
            </a:srgbClr>
          </a:solidFill>
          <a:ln>
            <a:noFill/>
          </a:ln>
        </p:spPr>
      </p:sp>
      <p:sp>
        <p:nvSpPr>
          <p:cNvPr id="10" name="Прямоугольник 24" hidden="0"/>
          <p:cNvSpPr/>
          <p:nvPr isPhoto="0" userDrawn="1"/>
        </p:nvSpPr>
        <p:spPr bwMode="auto">
          <a:xfrm flipH="1" flipV="1">
            <a:off x="13838816" y="12988"/>
            <a:ext cx="2387616" cy="11295084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</p:sp>
      <p:sp>
        <p:nvSpPr>
          <p:cNvPr id="11" name="Прямоугольник 26" hidden="0"/>
          <p:cNvSpPr/>
          <p:nvPr isPhoto="0" userDrawn="1"/>
        </p:nvSpPr>
        <p:spPr bwMode="auto">
          <a:xfrm flipH="1" flipV="1">
            <a:off x="13917322" y="12988"/>
            <a:ext cx="643980" cy="11295084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</p:sp>
      <p:sp>
        <p:nvSpPr>
          <p:cNvPr id="12" name="Прямоугольник 27" hidden="0"/>
          <p:cNvSpPr/>
          <p:nvPr isPhoto="0" userDrawn="1"/>
        </p:nvSpPr>
        <p:spPr bwMode="auto">
          <a:xfrm flipH="1" flipV="1">
            <a:off x="8019759" y="12981"/>
            <a:ext cx="628859" cy="1129508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</p:sp>
      <p:sp>
        <p:nvSpPr>
          <p:cNvPr id="13" name="Прямоугольник 28" hidden="0"/>
          <p:cNvSpPr/>
          <p:nvPr isPhoto="0" userDrawn="1"/>
        </p:nvSpPr>
        <p:spPr bwMode="auto">
          <a:xfrm flipH="1" flipV="1">
            <a:off x="11683085" y="12983"/>
            <a:ext cx="701599" cy="11295084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</p:sp>
      <p:sp>
        <p:nvSpPr>
          <p:cNvPr id="14" name="Прямоугольник 25" hidden="0"/>
          <p:cNvSpPr/>
          <p:nvPr isPhoto="0" userDrawn="1"/>
        </p:nvSpPr>
        <p:spPr bwMode="auto">
          <a:xfrm flipH="1" flipV="1">
            <a:off x="5337381" y="-11009"/>
            <a:ext cx="1162431" cy="11315368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</p:sp>
      <p:sp>
        <p:nvSpPr>
          <p:cNvPr id="15" name="Прямоугольник 20" hidden="0"/>
          <p:cNvSpPr/>
          <p:nvPr isPhoto="0" userDrawn="1"/>
        </p:nvSpPr>
        <p:spPr bwMode="auto">
          <a:xfrm flipH="1" flipV="1">
            <a:off x="6913892" y="12988"/>
            <a:ext cx="936460" cy="1129508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</p:sp>
      <p:sp>
        <p:nvSpPr>
          <p:cNvPr id="16" name="Прямоугольник 43" hidden="0"/>
          <p:cNvSpPr/>
          <p:nvPr isPhoto="0" userDrawn="1"/>
        </p:nvSpPr>
        <p:spPr bwMode="auto">
          <a:xfrm flipH="1" flipV="1">
            <a:off x="15440557" y="12983"/>
            <a:ext cx="506238" cy="11295084"/>
          </a:xfrm>
          <a:prstGeom prst="rect">
            <a:avLst/>
          </a:prstGeom>
          <a:solidFill>
            <a:schemeClr val="bg1">
              <a:alpha val="58999"/>
            </a:schemeClr>
          </a:solidFill>
          <a:ln>
            <a:noFill/>
          </a:ln>
        </p:spPr>
      </p:sp>
      <p:sp>
        <p:nvSpPr>
          <p:cNvPr id="17" name="Прямоугольник 45" hidden="0"/>
          <p:cNvSpPr/>
          <p:nvPr isPhoto="0" userDrawn="1"/>
        </p:nvSpPr>
        <p:spPr bwMode="auto">
          <a:xfrm flipH="1" flipV="1">
            <a:off x="4611454" y="12985"/>
            <a:ext cx="100518" cy="1129508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</p:sp>
      <p:sp>
        <p:nvSpPr>
          <p:cNvPr id="18" name="Прямоугольник 44" hidden="0"/>
          <p:cNvSpPr/>
          <p:nvPr isPhoto="0" userDrawn="1"/>
        </p:nvSpPr>
        <p:spPr bwMode="auto">
          <a:xfrm>
            <a:off x="4035981" y="3042251"/>
            <a:ext cx="12823724" cy="6056072"/>
          </a:xfrm>
          <a:prstGeom prst="rect">
            <a:avLst/>
          </a:prstGeom>
          <a:solidFill>
            <a:schemeClr val="bg1"/>
          </a:solidFill>
          <a:ln w="57150" cap="rnd" cmpd="sng">
            <a:noFill/>
            <a:prstDash val="sysDot"/>
          </a:ln>
          <a:effectLst>
            <a:outerShdw blurRad="50800" dist="38100" dir="5400000" rotWithShape="0" algn="t">
              <a:prstClr val="black">
                <a:alpha val="40000"/>
              </a:prstClr>
            </a:outerShdw>
          </a:effectLst>
        </p:spPr>
      </p:sp>
      <p:sp>
        <p:nvSpPr>
          <p:cNvPr id="19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5220909" y="6723393"/>
            <a:ext cx="10219647" cy="189994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 cap="none" spc="119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0" name="Title 9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5246316" y="3635983"/>
            <a:ext cx="10194240" cy="2612423"/>
          </a:xfrm>
        </p:spPr>
        <p:txBody>
          <a:bodyPr>
            <a:normAutofit/>
          </a:bodyPr>
          <a:lstStyle>
            <a:lvl1pPr algn="ctr">
              <a:defRPr sz="4000" cap="small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cxnSp>
        <p:nvCxnSpPr>
          <p:cNvPr id="21" name="Прямая соединительная линия 48" hidden="0"/>
          <p:cNvCxnSpPr>
            <a:cxnSpLocks/>
          </p:cNvCxnSpPr>
          <p:nvPr isPhoto="0" userDrawn="1"/>
        </p:nvCxnSpPr>
        <p:spPr bwMode="auto">
          <a:xfrm>
            <a:off x="5220909" y="6485900"/>
            <a:ext cx="4748406" cy="0"/>
          </a:xfrm>
          <a:prstGeom prst="line">
            <a:avLst/>
          </a:prstGeom>
          <a:ln w="9525" cap="flat" cmpd="sng" algn="ctr">
            <a:solidFill>
              <a:srgbClr val="6E9A26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50" hidden="0"/>
          <p:cNvSpPr/>
          <p:nvPr isPhoto="0" userDrawn="1"/>
        </p:nvSpPr>
        <p:spPr bwMode="auto">
          <a:xfrm>
            <a:off x="10178722" y="6424937"/>
            <a:ext cx="158317" cy="118748"/>
          </a:xfrm>
          <a:prstGeom prst="ellipse">
            <a:avLst/>
          </a:prstGeom>
          <a:solidFill>
            <a:srgbClr val="6E9A26"/>
          </a:solidFill>
          <a:ln>
            <a:noFill/>
          </a:ln>
          <a:effectLst/>
        </p:spPr>
      </p:sp>
      <p:cxnSp>
        <p:nvCxnSpPr>
          <p:cNvPr id="23" name="Прямая соединительная линия 53" hidden="0"/>
          <p:cNvCxnSpPr>
            <a:cxnSpLocks/>
          </p:cNvCxnSpPr>
          <p:nvPr isPhoto="0" userDrawn="1"/>
        </p:nvCxnSpPr>
        <p:spPr bwMode="auto">
          <a:xfrm>
            <a:off x="10527002" y="6484309"/>
            <a:ext cx="4955220" cy="2"/>
          </a:xfrm>
          <a:prstGeom prst="line">
            <a:avLst/>
          </a:prstGeom>
          <a:ln w="9525" cap="flat" cmpd="sng" algn="ctr">
            <a:solidFill>
              <a:srgbClr val="6E9A26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2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14575472" y="452899"/>
            <a:ext cx="4523422" cy="964959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1005204" y="452899"/>
            <a:ext cx="13235199" cy="964959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588085" y="1973532"/>
            <a:ext cx="17088484" cy="80747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  <p:sp>
        <p:nvSpPr>
          <p:cNvPr id="8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86264" y="311081"/>
            <a:ext cx="17731569" cy="1424958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1005204" y="1973533"/>
            <a:ext cx="8879310" cy="8128962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10219583" y="1973533"/>
            <a:ext cx="8879310" cy="8128962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005204" y="2092278"/>
            <a:ext cx="8882802" cy="1055016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1005204" y="3398492"/>
            <a:ext cx="8882802" cy="6704004"/>
          </a:xfrm>
          <a:prstGeom prst="rect">
            <a:avLst/>
          </a:prstGeo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10212605" y="2092278"/>
            <a:ext cx="8886291" cy="1055016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10212605" y="3398492"/>
            <a:ext cx="8886291" cy="6704004"/>
          </a:xfrm>
          <a:prstGeom prst="rect">
            <a:avLst/>
          </a:prstGeo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9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10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7860144" y="1973533"/>
            <a:ext cx="11238750" cy="812896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005207" y="1973532"/>
            <a:ext cx="6614110" cy="812896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  <p:sp>
        <p:nvSpPr>
          <p:cNvPr id="9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86264" y="311081"/>
            <a:ext cx="17731569" cy="1424958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3940544" y="1973532"/>
            <a:ext cx="12062459" cy="56998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5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3940544" y="8029605"/>
            <a:ext cx="12062459" cy="214880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  <p:sp>
        <p:nvSpPr>
          <p:cNvPr id="9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86264" y="311081"/>
            <a:ext cx="17731569" cy="1424958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86264" y="311081"/>
            <a:ext cx="17731569" cy="14249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186264" y="2211025"/>
            <a:ext cx="17731569" cy="81935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1186264" y="10623436"/>
            <a:ext cx="4690956" cy="60211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13060083" y="10581283"/>
            <a:ext cx="6366298" cy="60211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8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9088728" y="10642028"/>
            <a:ext cx="1926642" cy="48169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ctr" defTabSz="914400">
        <a:spcBef>
          <a:spcPts val="398"/>
        </a:spcBef>
        <a:buNone/>
        <a:defRPr sz="3600" b="0" cap="none" spc="0">
          <a:solidFill>
            <a:schemeClr val="bg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914400">
        <a:spcBef>
          <a:spcPts val="599"/>
        </a:spcBef>
        <a:spcAft>
          <a:spcPts val="0"/>
        </a:spcAft>
        <a:buClr>
          <a:schemeClr val="accent1"/>
        </a:buClr>
        <a:buFont typeface="Arial"/>
        <a:buChar char="•"/>
        <a:defRPr sz="2200" b="0" i="0" cap="none" spc="28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1pPr>
      <a:lvl2pPr marL="513651" indent="-342900" algn="l" defTabSz="914400">
        <a:spcBef>
          <a:spcPts val="599"/>
        </a:spcBef>
        <a:buClr>
          <a:schemeClr val="accent1"/>
        </a:buClr>
        <a:buFont typeface="Times New Roman"/>
        <a:buChar char="–"/>
        <a:defRPr sz="20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2pPr>
      <a:lvl3pPr marL="627951" indent="-285750" algn="l" defTabSz="914400">
        <a:spcBef>
          <a:spcPts val="599"/>
        </a:spcBef>
        <a:buClr>
          <a:schemeClr val="accent1"/>
        </a:buClr>
        <a:buFont typeface="Arial"/>
        <a:buChar char="•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3pPr>
      <a:lvl4pPr marL="800988" indent="-285750" algn="l" defTabSz="914400">
        <a:spcBef>
          <a:spcPts val="599"/>
        </a:spcBef>
        <a:buClr>
          <a:schemeClr val="accent1"/>
        </a:buClr>
        <a:buFont typeface="Times New Roman"/>
        <a:buChar char="–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4pPr>
      <a:lvl5pPr marL="972438" indent="-285750" algn="l" defTabSz="914400">
        <a:spcBef>
          <a:spcPts val="599"/>
        </a:spcBef>
        <a:buClr>
          <a:schemeClr val="accent1"/>
        </a:buClr>
        <a:buFont typeface="Times New Roman"/>
        <a:buChar char="»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5pPr>
      <a:lvl6pPr marL="1051560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7pPr>
      <a:lvl8pPr marL="1417319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rizont.bvbinfo.ru/" TargetMode="External"/><Relationship Id="rId3" Type="http://schemas.openxmlformats.org/officeDocument/2006/relationships/image" Target="../media/image10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pp.ryazan.gov.ru/" TargetMode="External"/><Relationship Id="rId3" Type="http://schemas.openxmlformats.org/officeDocument/2006/relationships/hyperlink" Target="https://vk.com/copp62?from=groups" TargetMode="Externa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5" Type="http://schemas.openxmlformats.org/officeDocument/2006/relationships/image" Target="../media/image59.png"/><Relationship Id="rId16" Type="http://schemas.openxmlformats.org/officeDocument/2006/relationships/image" Target="../media/image60.png"/><Relationship Id="rId17" Type="http://schemas.openxmlformats.org/officeDocument/2006/relationships/image" Target="../media/image61.png"/><Relationship Id="rId18" Type="http://schemas.openxmlformats.org/officeDocument/2006/relationships/image" Target="../media/image62.png"/><Relationship Id="rId19" Type="http://schemas.openxmlformats.org/officeDocument/2006/relationships/image" Target="../media/image63.png"/><Relationship Id="rId20" Type="http://schemas.openxmlformats.org/officeDocument/2006/relationships/image" Target="../media/image64.png"/><Relationship Id="rId21" Type="http://schemas.openxmlformats.org/officeDocument/2006/relationships/image" Target="../media/image65.png"/><Relationship Id="rId22" Type="http://schemas.openxmlformats.org/officeDocument/2006/relationships/image" Target="../media/image66.png"/><Relationship Id="rId23" Type="http://schemas.openxmlformats.org/officeDocument/2006/relationships/image" Target="../media/image67.png"/><Relationship Id="rId24" Type="http://schemas.openxmlformats.org/officeDocument/2006/relationships/image" Target="../media/image68.png"/><Relationship Id="rId25" Type="http://schemas.openxmlformats.org/officeDocument/2006/relationships/image" Target="../media/image69.png"/><Relationship Id="rId26" Type="http://schemas.openxmlformats.org/officeDocument/2006/relationships/image" Target="../media/image70.png"/><Relationship Id="rId27" Type="http://schemas.openxmlformats.org/officeDocument/2006/relationships/image" Target="../media/image71.png"/><Relationship Id="rId28" Type="http://schemas.openxmlformats.org/officeDocument/2006/relationships/image" Target="../media/image72.png"/><Relationship Id="rId29" Type="http://schemas.openxmlformats.org/officeDocument/2006/relationships/image" Target="../media/image73.png"/><Relationship Id="rId30" Type="http://schemas.openxmlformats.org/officeDocument/2006/relationships/image" Target="../media/image74.png"/><Relationship Id="rId31" Type="http://schemas.openxmlformats.org/officeDocument/2006/relationships/image" Target="../media/image7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png"/><Relationship Id="rId14" Type="http://schemas.openxmlformats.org/officeDocument/2006/relationships/image" Target="../media/image88.png"/><Relationship Id="rId15" Type="http://schemas.openxmlformats.org/officeDocument/2006/relationships/image" Target="../media/image89.png"/><Relationship Id="rId16" Type="http://schemas.openxmlformats.org/officeDocument/2006/relationships/image" Target="../media/image90.png"/><Relationship Id="rId17" Type="http://schemas.openxmlformats.org/officeDocument/2006/relationships/image" Target="../media/image9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object 2" descr="" hidden="0"/>
          <p:cNvGrpSpPr/>
          <p:nvPr isPhoto="0" userDrawn="0"/>
        </p:nvGrpSpPr>
        <p:grpSpPr bwMode="auto"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5" name="object 3" descr="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6" name="object 4" descr="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628253" y="4512951"/>
              <a:ext cx="18868535" cy="5423918"/>
            </a:xfrm>
            <a:prstGeom prst="rect">
              <a:avLst/>
            </a:prstGeom>
          </p:spPr>
        </p:pic>
        <p:pic>
          <p:nvPicPr>
            <p:cNvPr id="7" name="object 5" descr="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1236401" y="5133498"/>
              <a:ext cx="16422992" cy="4385206"/>
            </a:xfrm>
            <a:prstGeom prst="rect">
              <a:avLst/>
            </a:prstGeom>
          </p:spPr>
        </p:pic>
        <p:pic>
          <p:nvPicPr>
            <p:cNvPr id="8" name="object 6" descr="" hidden="0"/>
            <p:cNvPicPr/>
            <p:nvPr isPhoto="0" userDrawn="0"/>
          </p:nvPicPr>
          <p:blipFill>
            <a:blip r:embed="rId5"/>
            <a:stretch/>
          </p:blipFill>
          <p:spPr bwMode="auto">
            <a:xfrm>
              <a:off x="12984712" y="749448"/>
              <a:ext cx="1833572" cy="1498600"/>
            </a:xfrm>
            <a:prstGeom prst="rect">
              <a:avLst/>
            </a:prstGeom>
          </p:spPr>
        </p:pic>
        <p:pic>
          <p:nvPicPr>
            <p:cNvPr id="9" name="object 7" descr="" hidden="0"/>
            <p:cNvPicPr/>
            <p:nvPr isPhoto="0" userDrawn="0"/>
          </p:nvPicPr>
          <p:blipFill>
            <a:blip r:embed="rId6"/>
            <a:stretch/>
          </p:blipFill>
          <p:spPr bwMode="auto">
            <a:xfrm>
              <a:off x="17373454" y="1143576"/>
              <a:ext cx="350980" cy="158650"/>
            </a:xfrm>
            <a:prstGeom prst="rect">
              <a:avLst/>
            </a:prstGeom>
          </p:spPr>
        </p:pic>
        <p:pic>
          <p:nvPicPr>
            <p:cNvPr id="10" name="object 8" descr="" hidden="0"/>
            <p:cNvPicPr/>
            <p:nvPr isPhoto="0" userDrawn="0"/>
          </p:nvPicPr>
          <p:blipFill>
            <a:blip r:embed="rId7"/>
            <a:stretch/>
          </p:blipFill>
          <p:spPr bwMode="auto">
            <a:xfrm>
              <a:off x="17744940" y="1145600"/>
              <a:ext cx="303692" cy="178695"/>
            </a:xfrm>
            <a:prstGeom prst="rect">
              <a:avLst/>
            </a:prstGeom>
          </p:spPr>
        </p:pic>
        <p:sp>
          <p:nvSpPr>
            <p:cNvPr id="11" name="object 9" descr="" hidden="0"/>
            <p:cNvSpPr/>
            <p:nvPr isPhoto="0" userDrawn="0"/>
          </p:nvSpPr>
          <p:spPr bwMode="auto">
            <a:xfrm>
              <a:off x="17383608" y="1407991"/>
              <a:ext cx="1428115" cy="156845"/>
            </a:xfrm>
            <a:custGeom>
              <a:avLst/>
              <a:gdLst/>
              <a:ahLst/>
              <a:cxnLst/>
              <a:rect l="l" t="t" r="r" b="b"/>
              <a:pathLst>
                <a:path w="1428115" h="156844" fill="norm" stroke="1" extrusionOk="0">
                  <a:moveTo>
                    <a:pt x="94538" y="2641"/>
                  </a:moveTo>
                  <a:lnTo>
                    <a:pt x="0" y="2641"/>
                  </a:lnTo>
                  <a:lnTo>
                    <a:pt x="0" y="30581"/>
                  </a:lnTo>
                  <a:lnTo>
                    <a:pt x="0" y="156311"/>
                  </a:lnTo>
                  <a:lnTo>
                    <a:pt x="31305" y="156311"/>
                  </a:lnTo>
                  <a:lnTo>
                    <a:pt x="31305" y="30581"/>
                  </a:lnTo>
                  <a:lnTo>
                    <a:pt x="94538" y="30581"/>
                  </a:lnTo>
                  <a:lnTo>
                    <a:pt x="94538" y="2641"/>
                  </a:lnTo>
                  <a:close/>
                </a:path>
                <a:path w="1428115" h="156844" fill="norm" stroke="1" extrusionOk="0">
                  <a:moveTo>
                    <a:pt x="236575" y="1943"/>
                  </a:moveTo>
                  <a:lnTo>
                    <a:pt x="203784" y="1841"/>
                  </a:lnTo>
                  <a:lnTo>
                    <a:pt x="170307" y="74282"/>
                  </a:lnTo>
                  <a:lnTo>
                    <a:pt x="136753" y="1841"/>
                  </a:lnTo>
                  <a:lnTo>
                    <a:pt x="104178" y="1841"/>
                  </a:lnTo>
                  <a:lnTo>
                    <a:pt x="154216" y="108648"/>
                  </a:lnTo>
                  <a:lnTo>
                    <a:pt x="145364" y="127800"/>
                  </a:lnTo>
                  <a:lnTo>
                    <a:pt x="116954" y="127800"/>
                  </a:lnTo>
                  <a:lnTo>
                    <a:pt x="116954" y="156222"/>
                  </a:lnTo>
                  <a:lnTo>
                    <a:pt x="164249" y="156222"/>
                  </a:lnTo>
                  <a:lnTo>
                    <a:pt x="236575" y="1943"/>
                  </a:lnTo>
                  <a:close/>
                </a:path>
                <a:path w="1428115" h="156844" fill="norm" stroke="1" extrusionOk="0">
                  <a:moveTo>
                    <a:pt x="421741" y="156298"/>
                  </a:moveTo>
                  <a:lnTo>
                    <a:pt x="414616" y="2019"/>
                  </a:lnTo>
                  <a:lnTo>
                    <a:pt x="381825" y="2019"/>
                  </a:lnTo>
                  <a:lnTo>
                    <a:pt x="336321" y="89966"/>
                  </a:lnTo>
                  <a:lnTo>
                    <a:pt x="290855" y="2019"/>
                  </a:lnTo>
                  <a:lnTo>
                    <a:pt x="258038" y="2019"/>
                  </a:lnTo>
                  <a:lnTo>
                    <a:pt x="250774" y="156298"/>
                  </a:lnTo>
                  <a:lnTo>
                    <a:pt x="281800" y="156298"/>
                  </a:lnTo>
                  <a:lnTo>
                    <a:pt x="286385" y="57581"/>
                  </a:lnTo>
                  <a:lnTo>
                    <a:pt x="326161" y="135597"/>
                  </a:lnTo>
                  <a:lnTo>
                    <a:pt x="345617" y="135597"/>
                  </a:lnTo>
                  <a:lnTo>
                    <a:pt x="385406" y="58026"/>
                  </a:lnTo>
                  <a:lnTo>
                    <a:pt x="390118" y="156298"/>
                  </a:lnTo>
                  <a:lnTo>
                    <a:pt x="421741" y="156298"/>
                  </a:lnTo>
                  <a:close/>
                </a:path>
                <a:path w="1428115" h="156844" fill="norm" stroke="1" extrusionOk="0">
                  <a:moveTo>
                    <a:pt x="585393" y="156514"/>
                  </a:moveTo>
                  <a:lnTo>
                    <a:pt x="573519" y="131787"/>
                  </a:lnTo>
                  <a:lnTo>
                    <a:pt x="561251" y="106260"/>
                  </a:lnTo>
                  <a:lnTo>
                    <a:pt x="543674" y="69684"/>
                  </a:lnTo>
                  <a:lnTo>
                    <a:pt x="527634" y="36283"/>
                  </a:lnTo>
                  <a:lnTo>
                    <a:pt x="527634" y="106260"/>
                  </a:lnTo>
                  <a:lnTo>
                    <a:pt x="493496" y="106260"/>
                  </a:lnTo>
                  <a:lnTo>
                    <a:pt x="510578" y="69684"/>
                  </a:lnTo>
                  <a:lnTo>
                    <a:pt x="527634" y="106260"/>
                  </a:lnTo>
                  <a:lnTo>
                    <a:pt x="527634" y="36283"/>
                  </a:lnTo>
                  <a:lnTo>
                    <a:pt x="510209" y="0"/>
                  </a:lnTo>
                  <a:lnTo>
                    <a:pt x="435254" y="156514"/>
                  </a:lnTo>
                  <a:lnTo>
                    <a:pt x="470420" y="156514"/>
                  </a:lnTo>
                  <a:lnTo>
                    <a:pt x="481787" y="131787"/>
                  </a:lnTo>
                  <a:lnTo>
                    <a:pt x="539584" y="131787"/>
                  </a:lnTo>
                  <a:lnTo>
                    <a:pt x="550811" y="156514"/>
                  </a:lnTo>
                  <a:lnTo>
                    <a:pt x="585393" y="156514"/>
                  </a:lnTo>
                  <a:close/>
                </a:path>
                <a:path w="1428115" h="156844" fill="norm" stroke="1" extrusionOk="0">
                  <a:moveTo>
                    <a:pt x="725068" y="2641"/>
                  </a:moveTo>
                  <a:lnTo>
                    <a:pt x="693826" y="2641"/>
                  </a:lnTo>
                  <a:lnTo>
                    <a:pt x="693826" y="63601"/>
                  </a:lnTo>
                  <a:lnTo>
                    <a:pt x="631355" y="63601"/>
                  </a:lnTo>
                  <a:lnTo>
                    <a:pt x="631355" y="2641"/>
                  </a:lnTo>
                  <a:lnTo>
                    <a:pt x="600011" y="2641"/>
                  </a:lnTo>
                  <a:lnTo>
                    <a:pt x="600011" y="63601"/>
                  </a:lnTo>
                  <a:lnTo>
                    <a:pt x="600011" y="90271"/>
                  </a:lnTo>
                  <a:lnTo>
                    <a:pt x="600011" y="156311"/>
                  </a:lnTo>
                  <a:lnTo>
                    <a:pt x="631418" y="156311"/>
                  </a:lnTo>
                  <a:lnTo>
                    <a:pt x="631418" y="90271"/>
                  </a:lnTo>
                  <a:lnTo>
                    <a:pt x="693966" y="90271"/>
                  </a:lnTo>
                  <a:lnTo>
                    <a:pt x="693966" y="156311"/>
                  </a:lnTo>
                  <a:lnTo>
                    <a:pt x="725068" y="156311"/>
                  </a:lnTo>
                  <a:lnTo>
                    <a:pt x="725068" y="90271"/>
                  </a:lnTo>
                  <a:lnTo>
                    <a:pt x="725068" y="63601"/>
                  </a:lnTo>
                  <a:lnTo>
                    <a:pt x="725068" y="2641"/>
                  </a:lnTo>
                  <a:close/>
                </a:path>
                <a:path w="1428115" h="156844" fill="norm" stroke="1" extrusionOk="0">
                  <a:moveTo>
                    <a:pt x="881545" y="156298"/>
                  </a:moveTo>
                  <a:lnTo>
                    <a:pt x="881481" y="2019"/>
                  </a:lnTo>
                  <a:lnTo>
                    <a:pt x="845553" y="2019"/>
                  </a:lnTo>
                  <a:lnTo>
                    <a:pt x="784898" y="103847"/>
                  </a:lnTo>
                  <a:lnTo>
                    <a:pt x="784898" y="2019"/>
                  </a:lnTo>
                  <a:lnTo>
                    <a:pt x="753592" y="2019"/>
                  </a:lnTo>
                  <a:lnTo>
                    <a:pt x="753592" y="156298"/>
                  </a:lnTo>
                  <a:lnTo>
                    <a:pt x="789825" y="156298"/>
                  </a:lnTo>
                  <a:lnTo>
                    <a:pt x="850519" y="54102"/>
                  </a:lnTo>
                  <a:lnTo>
                    <a:pt x="850519" y="156298"/>
                  </a:lnTo>
                  <a:lnTo>
                    <a:pt x="881545" y="156298"/>
                  </a:lnTo>
                  <a:close/>
                </a:path>
                <a:path w="1428115" h="156844" fill="norm" stroke="1" extrusionOk="0">
                  <a:moveTo>
                    <a:pt x="1015796" y="1282"/>
                  </a:moveTo>
                  <a:lnTo>
                    <a:pt x="898245" y="1282"/>
                  </a:lnTo>
                  <a:lnTo>
                    <a:pt x="898245" y="30492"/>
                  </a:lnTo>
                  <a:lnTo>
                    <a:pt x="941438" y="30492"/>
                  </a:lnTo>
                  <a:lnTo>
                    <a:pt x="941438" y="156222"/>
                  </a:lnTo>
                  <a:lnTo>
                    <a:pt x="972540" y="156222"/>
                  </a:lnTo>
                  <a:lnTo>
                    <a:pt x="972540" y="30492"/>
                  </a:lnTo>
                  <a:lnTo>
                    <a:pt x="1015796" y="30492"/>
                  </a:lnTo>
                  <a:lnTo>
                    <a:pt x="1015796" y="1282"/>
                  </a:lnTo>
                  <a:close/>
                </a:path>
                <a:path w="1428115" h="156844" fill="norm" stroke="1" extrusionOk="0">
                  <a:moveTo>
                    <a:pt x="1159421" y="156514"/>
                  </a:moveTo>
                  <a:lnTo>
                    <a:pt x="1147533" y="131787"/>
                  </a:lnTo>
                  <a:lnTo>
                    <a:pt x="1135265" y="106260"/>
                  </a:lnTo>
                  <a:lnTo>
                    <a:pt x="1117688" y="69684"/>
                  </a:lnTo>
                  <a:lnTo>
                    <a:pt x="1101483" y="35966"/>
                  </a:lnTo>
                  <a:lnTo>
                    <a:pt x="1101483" y="106260"/>
                  </a:lnTo>
                  <a:lnTo>
                    <a:pt x="1067422" y="106260"/>
                  </a:lnTo>
                  <a:lnTo>
                    <a:pt x="1084465" y="69684"/>
                  </a:lnTo>
                  <a:lnTo>
                    <a:pt x="1101483" y="106260"/>
                  </a:lnTo>
                  <a:lnTo>
                    <a:pt x="1101483" y="35966"/>
                  </a:lnTo>
                  <a:lnTo>
                    <a:pt x="1084199" y="0"/>
                  </a:lnTo>
                  <a:lnTo>
                    <a:pt x="1009218" y="156514"/>
                  </a:lnTo>
                  <a:lnTo>
                    <a:pt x="1044308" y="156514"/>
                  </a:lnTo>
                  <a:lnTo>
                    <a:pt x="1055674" y="131787"/>
                  </a:lnTo>
                  <a:lnTo>
                    <a:pt x="1113396" y="131787"/>
                  </a:lnTo>
                  <a:lnTo>
                    <a:pt x="1124762" y="156514"/>
                  </a:lnTo>
                  <a:lnTo>
                    <a:pt x="1159421" y="156514"/>
                  </a:lnTo>
                  <a:close/>
                </a:path>
                <a:path w="1428115" h="156844" fill="norm" stroke="1" extrusionOk="0">
                  <a:moveTo>
                    <a:pt x="1283487" y="53835"/>
                  </a:moveTo>
                  <a:lnTo>
                    <a:pt x="1279029" y="31699"/>
                  </a:lnTo>
                  <a:lnTo>
                    <a:pt x="1277785" y="29997"/>
                  </a:lnTo>
                  <a:lnTo>
                    <a:pt x="1267155" y="15455"/>
                  </a:lnTo>
                  <a:lnTo>
                    <a:pt x="1254531" y="8039"/>
                  </a:lnTo>
                  <a:lnTo>
                    <a:pt x="1254531" y="50622"/>
                  </a:lnTo>
                  <a:lnTo>
                    <a:pt x="1254391" y="53835"/>
                  </a:lnTo>
                  <a:lnTo>
                    <a:pt x="1254531" y="57061"/>
                  </a:lnTo>
                  <a:lnTo>
                    <a:pt x="1254010" y="60274"/>
                  </a:lnTo>
                  <a:lnTo>
                    <a:pt x="1252766" y="63233"/>
                  </a:lnTo>
                  <a:lnTo>
                    <a:pt x="1251635" y="66192"/>
                  </a:lnTo>
                  <a:lnTo>
                    <a:pt x="1233106" y="77660"/>
                  </a:lnTo>
                  <a:lnTo>
                    <a:pt x="1229893" y="77419"/>
                  </a:lnTo>
                  <a:lnTo>
                    <a:pt x="1205204" y="77419"/>
                  </a:lnTo>
                  <a:lnTo>
                    <a:pt x="1205204" y="30238"/>
                  </a:lnTo>
                  <a:lnTo>
                    <a:pt x="1229893" y="30238"/>
                  </a:lnTo>
                  <a:lnTo>
                    <a:pt x="1233106" y="29997"/>
                  </a:lnTo>
                  <a:lnTo>
                    <a:pt x="1236306" y="30441"/>
                  </a:lnTo>
                  <a:lnTo>
                    <a:pt x="1239342" y="31546"/>
                  </a:lnTo>
                  <a:lnTo>
                    <a:pt x="1242364" y="32613"/>
                  </a:lnTo>
                  <a:lnTo>
                    <a:pt x="1245120" y="34302"/>
                  </a:lnTo>
                  <a:lnTo>
                    <a:pt x="1249743" y="38811"/>
                  </a:lnTo>
                  <a:lnTo>
                    <a:pt x="1251635" y="41503"/>
                  </a:lnTo>
                  <a:lnTo>
                    <a:pt x="1252766" y="44462"/>
                  </a:lnTo>
                  <a:lnTo>
                    <a:pt x="1254010" y="47421"/>
                  </a:lnTo>
                  <a:lnTo>
                    <a:pt x="1254531" y="50622"/>
                  </a:lnTo>
                  <a:lnTo>
                    <a:pt x="1254531" y="8039"/>
                  </a:lnTo>
                  <a:lnTo>
                    <a:pt x="1250111" y="5435"/>
                  </a:lnTo>
                  <a:lnTo>
                    <a:pt x="1230134" y="2019"/>
                  </a:lnTo>
                  <a:lnTo>
                    <a:pt x="1174165" y="2019"/>
                  </a:lnTo>
                  <a:lnTo>
                    <a:pt x="1174165" y="156298"/>
                  </a:lnTo>
                  <a:lnTo>
                    <a:pt x="1205204" y="156298"/>
                  </a:lnTo>
                  <a:lnTo>
                    <a:pt x="1205204" y="105562"/>
                  </a:lnTo>
                  <a:lnTo>
                    <a:pt x="1229893" y="105562"/>
                  </a:lnTo>
                  <a:lnTo>
                    <a:pt x="1250010" y="102158"/>
                  </a:lnTo>
                  <a:lnTo>
                    <a:pt x="1267129" y="92163"/>
                  </a:lnTo>
                  <a:lnTo>
                    <a:pt x="1277759" y="77660"/>
                  </a:lnTo>
                  <a:lnTo>
                    <a:pt x="1279029" y="75933"/>
                  </a:lnTo>
                  <a:lnTo>
                    <a:pt x="1283487" y="53835"/>
                  </a:lnTo>
                  <a:close/>
                </a:path>
                <a:path w="1428115" h="156844" fill="norm" stroke="1" extrusionOk="0">
                  <a:moveTo>
                    <a:pt x="1427556" y="2641"/>
                  </a:moveTo>
                  <a:lnTo>
                    <a:pt x="1396453" y="2641"/>
                  </a:lnTo>
                  <a:lnTo>
                    <a:pt x="1396453" y="63601"/>
                  </a:lnTo>
                  <a:lnTo>
                    <a:pt x="1333982" y="63601"/>
                  </a:lnTo>
                  <a:lnTo>
                    <a:pt x="1333982" y="2641"/>
                  </a:lnTo>
                  <a:lnTo>
                    <a:pt x="1302600" y="2641"/>
                  </a:lnTo>
                  <a:lnTo>
                    <a:pt x="1302600" y="63601"/>
                  </a:lnTo>
                  <a:lnTo>
                    <a:pt x="1302600" y="90271"/>
                  </a:lnTo>
                  <a:lnTo>
                    <a:pt x="1302600" y="156311"/>
                  </a:lnTo>
                  <a:lnTo>
                    <a:pt x="1333982" y="156311"/>
                  </a:lnTo>
                  <a:lnTo>
                    <a:pt x="1333982" y="90271"/>
                  </a:lnTo>
                  <a:lnTo>
                    <a:pt x="1396453" y="90271"/>
                  </a:lnTo>
                  <a:lnTo>
                    <a:pt x="1396453" y="156311"/>
                  </a:lnTo>
                  <a:lnTo>
                    <a:pt x="1427556" y="156311"/>
                  </a:lnTo>
                  <a:lnTo>
                    <a:pt x="1427556" y="90271"/>
                  </a:lnTo>
                  <a:lnTo>
                    <a:pt x="1427556" y="63601"/>
                  </a:lnTo>
                  <a:lnTo>
                    <a:pt x="1427556" y="26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2" name="object 10" descr="" hidden="0"/>
            <p:cNvPicPr/>
            <p:nvPr isPhoto="0" userDrawn="0"/>
          </p:nvPicPr>
          <p:blipFill>
            <a:blip r:embed="rId8"/>
            <a:stretch/>
          </p:blipFill>
          <p:spPr bwMode="auto">
            <a:xfrm>
              <a:off x="18839863" y="1410011"/>
              <a:ext cx="312773" cy="154274"/>
            </a:xfrm>
            <a:prstGeom prst="rect">
              <a:avLst/>
            </a:prstGeom>
          </p:spPr>
        </p:pic>
        <p:sp>
          <p:nvSpPr>
            <p:cNvPr id="13" name="object 11" descr="" hidden="0"/>
            <p:cNvSpPr/>
            <p:nvPr isPhoto="0" userDrawn="0"/>
          </p:nvSpPr>
          <p:spPr bwMode="auto">
            <a:xfrm>
              <a:off x="17383608" y="1674920"/>
              <a:ext cx="121285" cy="153670"/>
            </a:xfrm>
            <a:custGeom>
              <a:avLst/>
              <a:gdLst/>
              <a:ahLst/>
              <a:cxnLst/>
              <a:rect l="l" t="t" r="r" b="b"/>
              <a:pathLst>
                <a:path w="121284" h="153669" fill="norm" stroke="1" extrusionOk="0">
                  <a:moveTo>
                    <a:pt x="121272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0" y="153670"/>
                  </a:lnTo>
                  <a:lnTo>
                    <a:pt x="31305" y="153670"/>
                  </a:lnTo>
                  <a:lnTo>
                    <a:pt x="31305" y="29210"/>
                  </a:lnTo>
                  <a:lnTo>
                    <a:pt x="90170" y="29210"/>
                  </a:lnTo>
                  <a:lnTo>
                    <a:pt x="90170" y="153670"/>
                  </a:lnTo>
                  <a:lnTo>
                    <a:pt x="121272" y="153670"/>
                  </a:lnTo>
                  <a:lnTo>
                    <a:pt x="121272" y="29210"/>
                  </a:lnTo>
                  <a:lnTo>
                    <a:pt x="121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4" name="object 12" descr="" hidden="0"/>
            <p:cNvPicPr/>
            <p:nvPr isPhoto="0" userDrawn="0"/>
          </p:nvPicPr>
          <p:blipFill>
            <a:blip r:embed="rId9"/>
            <a:stretch/>
          </p:blipFill>
          <p:spPr bwMode="auto">
            <a:xfrm>
              <a:off x="17533559" y="1674380"/>
              <a:ext cx="277301" cy="156617"/>
            </a:xfrm>
            <a:prstGeom prst="rect">
              <a:avLst/>
            </a:prstGeom>
          </p:spPr>
        </p:pic>
        <p:sp>
          <p:nvSpPr>
            <p:cNvPr id="15" name="object 13" descr="" hidden="0"/>
            <p:cNvSpPr/>
            <p:nvPr isPhoto="0" userDrawn="0"/>
          </p:nvSpPr>
          <p:spPr bwMode="auto">
            <a:xfrm>
              <a:off x="17831854" y="1674894"/>
              <a:ext cx="102235" cy="153670"/>
            </a:xfrm>
            <a:custGeom>
              <a:avLst/>
              <a:gdLst/>
              <a:ahLst/>
              <a:cxnLst/>
              <a:rect l="l" t="t" r="r" b="b"/>
              <a:pathLst>
                <a:path w="102234" h="153669" fill="norm" stroke="1" extrusionOk="0">
                  <a:moveTo>
                    <a:pt x="101879" y="0"/>
                  </a:moveTo>
                  <a:lnTo>
                    <a:pt x="0" y="0"/>
                  </a:lnTo>
                  <a:lnTo>
                    <a:pt x="0" y="29210"/>
                  </a:lnTo>
                  <a:lnTo>
                    <a:pt x="0" y="62230"/>
                  </a:lnTo>
                  <a:lnTo>
                    <a:pt x="0" y="88900"/>
                  </a:lnTo>
                  <a:lnTo>
                    <a:pt x="0" y="124460"/>
                  </a:lnTo>
                  <a:lnTo>
                    <a:pt x="0" y="153670"/>
                  </a:lnTo>
                  <a:lnTo>
                    <a:pt x="101879" y="153670"/>
                  </a:lnTo>
                  <a:lnTo>
                    <a:pt x="101879" y="124460"/>
                  </a:lnTo>
                  <a:lnTo>
                    <a:pt x="31369" y="124460"/>
                  </a:lnTo>
                  <a:lnTo>
                    <a:pt x="31369" y="88900"/>
                  </a:lnTo>
                  <a:lnTo>
                    <a:pt x="91541" y="88900"/>
                  </a:lnTo>
                  <a:lnTo>
                    <a:pt x="91541" y="62230"/>
                  </a:lnTo>
                  <a:lnTo>
                    <a:pt x="31369" y="62230"/>
                  </a:lnTo>
                  <a:lnTo>
                    <a:pt x="31369" y="29210"/>
                  </a:lnTo>
                  <a:lnTo>
                    <a:pt x="101879" y="29210"/>
                  </a:lnTo>
                  <a:lnTo>
                    <a:pt x="1018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6" name="object 14" descr="" hidden="0"/>
            <p:cNvPicPr/>
            <p:nvPr isPhoto="0" userDrawn="0"/>
          </p:nvPicPr>
          <p:blipFill>
            <a:blip r:embed="rId10"/>
            <a:stretch/>
          </p:blipFill>
          <p:spPr bwMode="auto">
            <a:xfrm>
              <a:off x="17956832" y="1673700"/>
              <a:ext cx="422952" cy="157295"/>
            </a:xfrm>
            <a:prstGeom prst="rect">
              <a:avLst/>
            </a:prstGeom>
          </p:spPr>
        </p:pic>
        <p:pic>
          <p:nvPicPr>
            <p:cNvPr id="17" name="object 15" descr="" hidden="0"/>
            <p:cNvPicPr/>
            <p:nvPr isPhoto="0" userDrawn="0"/>
          </p:nvPicPr>
          <p:blipFill>
            <a:blip r:embed="rId11"/>
            <a:stretch/>
          </p:blipFill>
          <p:spPr bwMode="auto">
            <a:xfrm>
              <a:off x="18400720" y="1674380"/>
              <a:ext cx="111905" cy="154206"/>
            </a:xfrm>
            <a:prstGeom prst="rect">
              <a:avLst/>
            </a:prstGeom>
          </p:spPr>
        </p:pic>
        <p:sp>
          <p:nvSpPr>
            <p:cNvPr id="18" name="object 16" descr="" hidden="0"/>
            <p:cNvSpPr/>
            <p:nvPr isPhoto="0" userDrawn="0"/>
          </p:nvSpPr>
          <p:spPr bwMode="auto">
            <a:xfrm>
              <a:off x="15676528" y="861230"/>
              <a:ext cx="1385570" cy="1264919"/>
            </a:xfrm>
            <a:custGeom>
              <a:avLst/>
              <a:gdLst/>
              <a:ahLst/>
              <a:cxnLst/>
              <a:rect l="l" t="t" r="r" b="b"/>
              <a:pathLst>
                <a:path w="1385569" h="1264920" fill="norm" stroke="1" extrusionOk="0">
                  <a:moveTo>
                    <a:pt x="727127" y="0"/>
                  </a:moveTo>
                  <a:lnTo>
                    <a:pt x="664578" y="0"/>
                  </a:lnTo>
                  <a:lnTo>
                    <a:pt x="658400" y="56692"/>
                  </a:lnTo>
                  <a:lnTo>
                    <a:pt x="643156" y="96213"/>
                  </a:lnTo>
                  <a:lnTo>
                    <a:pt x="618703" y="121739"/>
                  </a:lnTo>
                  <a:lnTo>
                    <a:pt x="584893" y="136451"/>
                  </a:lnTo>
                  <a:lnTo>
                    <a:pt x="541582" y="143528"/>
                  </a:lnTo>
                  <a:lnTo>
                    <a:pt x="517713" y="145078"/>
                  </a:lnTo>
                  <a:lnTo>
                    <a:pt x="513925" y="145078"/>
                  </a:lnTo>
                  <a:lnTo>
                    <a:pt x="510205" y="145457"/>
                  </a:lnTo>
                  <a:lnTo>
                    <a:pt x="506347" y="145595"/>
                  </a:lnTo>
                  <a:lnTo>
                    <a:pt x="503627" y="162914"/>
                  </a:lnTo>
                  <a:lnTo>
                    <a:pt x="502588" y="180379"/>
                  </a:lnTo>
                  <a:lnTo>
                    <a:pt x="503223" y="197863"/>
                  </a:lnTo>
                  <a:lnTo>
                    <a:pt x="505520" y="215240"/>
                  </a:lnTo>
                  <a:lnTo>
                    <a:pt x="515922" y="214552"/>
                  </a:lnTo>
                  <a:lnTo>
                    <a:pt x="549899" y="213594"/>
                  </a:lnTo>
                  <a:lnTo>
                    <a:pt x="576895" y="219809"/>
                  </a:lnTo>
                  <a:lnTo>
                    <a:pt x="594708" y="239850"/>
                  </a:lnTo>
                  <a:lnTo>
                    <a:pt x="601134" y="280374"/>
                  </a:lnTo>
                  <a:lnTo>
                    <a:pt x="601134" y="982930"/>
                  </a:lnTo>
                  <a:lnTo>
                    <a:pt x="544102" y="983987"/>
                  </a:lnTo>
                  <a:lnTo>
                    <a:pt x="491186" y="980256"/>
                  </a:lnTo>
                  <a:lnTo>
                    <a:pt x="442381" y="971551"/>
                  </a:lnTo>
                  <a:lnTo>
                    <a:pt x="397678" y="957686"/>
                  </a:lnTo>
                  <a:lnTo>
                    <a:pt x="357071" y="938475"/>
                  </a:lnTo>
                  <a:lnTo>
                    <a:pt x="320551" y="913734"/>
                  </a:lnTo>
                  <a:lnTo>
                    <a:pt x="288112" y="883275"/>
                  </a:lnTo>
                  <a:lnTo>
                    <a:pt x="259745" y="846913"/>
                  </a:lnTo>
                  <a:lnTo>
                    <a:pt x="235443" y="804462"/>
                  </a:lnTo>
                  <a:lnTo>
                    <a:pt x="215200" y="755737"/>
                  </a:lnTo>
                  <a:lnTo>
                    <a:pt x="200987" y="707785"/>
                  </a:lnTo>
                  <a:lnTo>
                    <a:pt x="191795" y="659376"/>
                  </a:lnTo>
                  <a:lnTo>
                    <a:pt x="187473" y="610615"/>
                  </a:lnTo>
                  <a:lnTo>
                    <a:pt x="187870" y="561607"/>
                  </a:lnTo>
                  <a:lnTo>
                    <a:pt x="192834" y="512458"/>
                  </a:lnTo>
                  <a:lnTo>
                    <a:pt x="202215" y="463272"/>
                  </a:lnTo>
                  <a:lnTo>
                    <a:pt x="216336" y="417214"/>
                  </a:lnTo>
                  <a:lnTo>
                    <a:pt x="235673" y="375365"/>
                  </a:lnTo>
                  <a:lnTo>
                    <a:pt x="259978" y="337912"/>
                  </a:lnTo>
                  <a:lnTo>
                    <a:pt x="289003" y="305040"/>
                  </a:lnTo>
                  <a:lnTo>
                    <a:pt x="322500" y="276937"/>
                  </a:lnTo>
                  <a:lnTo>
                    <a:pt x="360222" y="253787"/>
                  </a:lnTo>
                  <a:lnTo>
                    <a:pt x="401920" y="235777"/>
                  </a:lnTo>
                  <a:lnTo>
                    <a:pt x="447346" y="223094"/>
                  </a:lnTo>
                  <a:lnTo>
                    <a:pt x="445918" y="213485"/>
                  </a:lnTo>
                  <a:lnTo>
                    <a:pt x="444879" y="203831"/>
                  </a:lnTo>
                  <a:lnTo>
                    <a:pt x="444222" y="194138"/>
                  </a:lnTo>
                  <a:lnTo>
                    <a:pt x="443937" y="184413"/>
                  </a:lnTo>
                  <a:lnTo>
                    <a:pt x="444181" y="175845"/>
                  </a:lnTo>
                  <a:lnTo>
                    <a:pt x="444707" y="167303"/>
                  </a:lnTo>
                  <a:lnTo>
                    <a:pt x="445511" y="158800"/>
                  </a:lnTo>
                  <a:lnTo>
                    <a:pt x="446589" y="150348"/>
                  </a:lnTo>
                  <a:lnTo>
                    <a:pt x="430753" y="151784"/>
                  </a:lnTo>
                  <a:lnTo>
                    <a:pt x="383523" y="157650"/>
                  </a:lnTo>
                  <a:lnTo>
                    <a:pt x="330556" y="168604"/>
                  </a:lnTo>
                  <a:lnTo>
                    <a:pt x="279878" y="184510"/>
                  </a:lnTo>
                  <a:lnTo>
                    <a:pt x="231750" y="205613"/>
                  </a:lnTo>
                  <a:lnTo>
                    <a:pt x="186435" y="232159"/>
                  </a:lnTo>
                  <a:lnTo>
                    <a:pt x="144195" y="264391"/>
                  </a:lnTo>
                  <a:lnTo>
                    <a:pt x="105292" y="302556"/>
                  </a:lnTo>
                  <a:lnTo>
                    <a:pt x="75711" y="339636"/>
                  </a:lnTo>
                  <a:lnTo>
                    <a:pt x="51016" y="379671"/>
                  </a:lnTo>
                  <a:lnTo>
                    <a:pt x="31184" y="422160"/>
                  </a:lnTo>
                  <a:lnTo>
                    <a:pt x="16190" y="466603"/>
                  </a:lnTo>
                  <a:lnTo>
                    <a:pt x="6011" y="512500"/>
                  </a:lnTo>
                  <a:lnTo>
                    <a:pt x="622" y="559351"/>
                  </a:lnTo>
                  <a:lnTo>
                    <a:pt x="0" y="606654"/>
                  </a:lnTo>
                  <a:lnTo>
                    <a:pt x="4120" y="653910"/>
                  </a:lnTo>
                  <a:lnTo>
                    <a:pt x="12959" y="700618"/>
                  </a:lnTo>
                  <a:lnTo>
                    <a:pt x="26492" y="746278"/>
                  </a:lnTo>
                  <a:lnTo>
                    <a:pt x="44696" y="790389"/>
                  </a:lnTo>
                  <a:lnTo>
                    <a:pt x="67548" y="832451"/>
                  </a:lnTo>
                  <a:lnTo>
                    <a:pt x="95021" y="871964"/>
                  </a:lnTo>
                  <a:lnTo>
                    <a:pt x="127094" y="908427"/>
                  </a:lnTo>
                  <a:lnTo>
                    <a:pt x="167000" y="944019"/>
                  </a:lnTo>
                  <a:lnTo>
                    <a:pt x="209809" y="973500"/>
                  </a:lnTo>
                  <a:lnTo>
                    <a:pt x="255266" y="997332"/>
                  </a:lnTo>
                  <a:lnTo>
                    <a:pt x="303116" y="1015977"/>
                  </a:lnTo>
                  <a:lnTo>
                    <a:pt x="353106" y="1029898"/>
                  </a:lnTo>
                  <a:lnTo>
                    <a:pt x="404981" y="1039556"/>
                  </a:lnTo>
                  <a:lnTo>
                    <a:pt x="448783" y="1044775"/>
                  </a:lnTo>
                  <a:lnTo>
                    <a:pt x="492837" y="1048425"/>
                  </a:lnTo>
                  <a:lnTo>
                    <a:pt x="537007" y="1051403"/>
                  </a:lnTo>
                  <a:lnTo>
                    <a:pt x="581157" y="1054608"/>
                  </a:lnTo>
                  <a:lnTo>
                    <a:pt x="585841" y="1054470"/>
                  </a:lnTo>
                  <a:lnTo>
                    <a:pt x="590560" y="1054746"/>
                  </a:lnTo>
                  <a:lnTo>
                    <a:pt x="595176" y="1055435"/>
                  </a:lnTo>
                  <a:lnTo>
                    <a:pt x="601548" y="1055435"/>
                  </a:lnTo>
                  <a:lnTo>
                    <a:pt x="601548" y="1141545"/>
                  </a:lnTo>
                  <a:lnTo>
                    <a:pt x="504866" y="1141545"/>
                  </a:lnTo>
                  <a:lnTo>
                    <a:pt x="558149" y="1247942"/>
                  </a:lnTo>
                  <a:lnTo>
                    <a:pt x="569810" y="1241583"/>
                  </a:lnTo>
                  <a:lnTo>
                    <a:pt x="598039" y="1232740"/>
                  </a:lnTo>
                  <a:lnTo>
                    <a:pt x="640068" y="1231498"/>
                  </a:lnTo>
                  <a:lnTo>
                    <a:pt x="693132" y="1247942"/>
                  </a:lnTo>
                  <a:lnTo>
                    <a:pt x="743193" y="1264473"/>
                  </a:lnTo>
                  <a:lnTo>
                    <a:pt x="783114" y="1264867"/>
                  </a:lnTo>
                  <a:lnTo>
                    <a:pt x="811334" y="1257170"/>
                  </a:lnTo>
                  <a:lnTo>
                    <a:pt x="826289" y="1249423"/>
                  </a:lnTo>
                  <a:lnTo>
                    <a:pt x="880399" y="1141510"/>
                  </a:lnTo>
                  <a:lnTo>
                    <a:pt x="784509" y="1141510"/>
                  </a:lnTo>
                  <a:lnTo>
                    <a:pt x="784509" y="1055124"/>
                  </a:lnTo>
                  <a:lnTo>
                    <a:pt x="797873" y="1055124"/>
                  </a:lnTo>
                  <a:lnTo>
                    <a:pt x="860522" y="1050019"/>
                  </a:lnTo>
                  <a:lnTo>
                    <a:pt x="910308" y="1046264"/>
                  </a:lnTo>
                  <a:lnTo>
                    <a:pt x="959908" y="1041488"/>
                  </a:lnTo>
                  <a:lnTo>
                    <a:pt x="1009078" y="1034355"/>
                  </a:lnTo>
                  <a:lnTo>
                    <a:pt x="1063648" y="1021801"/>
                  </a:lnTo>
                  <a:lnTo>
                    <a:pt x="1113611" y="1004830"/>
                  </a:lnTo>
                  <a:lnTo>
                    <a:pt x="1159055" y="983803"/>
                  </a:lnTo>
                  <a:lnTo>
                    <a:pt x="1200066" y="959083"/>
                  </a:lnTo>
                  <a:lnTo>
                    <a:pt x="1236731" y="931033"/>
                  </a:lnTo>
                  <a:lnTo>
                    <a:pt x="1269137" y="900015"/>
                  </a:lnTo>
                  <a:lnTo>
                    <a:pt x="1297371" y="866393"/>
                  </a:lnTo>
                  <a:lnTo>
                    <a:pt x="1321520" y="830528"/>
                  </a:lnTo>
                  <a:lnTo>
                    <a:pt x="1341670" y="792783"/>
                  </a:lnTo>
                  <a:lnTo>
                    <a:pt x="1357909" y="753521"/>
                  </a:lnTo>
                  <a:lnTo>
                    <a:pt x="1370323" y="713104"/>
                  </a:lnTo>
                  <a:lnTo>
                    <a:pt x="1379000" y="671896"/>
                  </a:lnTo>
                  <a:lnTo>
                    <a:pt x="1384026" y="630258"/>
                  </a:lnTo>
                  <a:lnTo>
                    <a:pt x="1385488" y="588554"/>
                  </a:lnTo>
                  <a:lnTo>
                    <a:pt x="1383472" y="547146"/>
                  </a:lnTo>
                  <a:lnTo>
                    <a:pt x="1378067" y="506396"/>
                  </a:lnTo>
                  <a:lnTo>
                    <a:pt x="1366575" y="456458"/>
                  </a:lnTo>
                  <a:lnTo>
                    <a:pt x="1350462" y="410594"/>
                  </a:lnTo>
                  <a:lnTo>
                    <a:pt x="1329897" y="368676"/>
                  </a:lnTo>
                  <a:lnTo>
                    <a:pt x="1305053" y="330576"/>
                  </a:lnTo>
                  <a:lnTo>
                    <a:pt x="1276098" y="296167"/>
                  </a:lnTo>
                  <a:lnTo>
                    <a:pt x="1243205" y="265320"/>
                  </a:lnTo>
                  <a:lnTo>
                    <a:pt x="1206543" y="237909"/>
                  </a:lnTo>
                  <a:lnTo>
                    <a:pt x="1166284" y="213806"/>
                  </a:lnTo>
                  <a:lnTo>
                    <a:pt x="1122599" y="192882"/>
                  </a:lnTo>
                  <a:lnTo>
                    <a:pt x="1075657" y="175010"/>
                  </a:lnTo>
                  <a:lnTo>
                    <a:pt x="1008264" y="157585"/>
                  </a:lnTo>
                  <a:lnTo>
                    <a:pt x="939296" y="148143"/>
                  </a:lnTo>
                  <a:lnTo>
                    <a:pt x="940523" y="157120"/>
                  </a:lnTo>
                  <a:lnTo>
                    <a:pt x="941415" y="166123"/>
                  </a:lnTo>
                  <a:lnTo>
                    <a:pt x="941970" y="175152"/>
                  </a:lnTo>
                  <a:lnTo>
                    <a:pt x="942190" y="184206"/>
                  </a:lnTo>
                  <a:lnTo>
                    <a:pt x="941933" y="194181"/>
                  </a:lnTo>
                  <a:lnTo>
                    <a:pt x="941273" y="204149"/>
                  </a:lnTo>
                  <a:lnTo>
                    <a:pt x="940218" y="214092"/>
                  </a:lnTo>
                  <a:lnTo>
                    <a:pt x="938780" y="223989"/>
                  </a:lnTo>
                  <a:lnTo>
                    <a:pt x="983856" y="236679"/>
                  </a:lnTo>
                  <a:lnTo>
                    <a:pt x="1025546" y="254378"/>
                  </a:lnTo>
                  <a:lnTo>
                    <a:pt x="1063524" y="277326"/>
                  </a:lnTo>
                  <a:lnTo>
                    <a:pt x="1097459" y="305762"/>
                  </a:lnTo>
                  <a:lnTo>
                    <a:pt x="1127023" y="339923"/>
                  </a:lnTo>
                  <a:lnTo>
                    <a:pt x="1151888" y="380049"/>
                  </a:lnTo>
                  <a:lnTo>
                    <a:pt x="1171725" y="426378"/>
                  </a:lnTo>
                  <a:lnTo>
                    <a:pt x="1186206" y="479149"/>
                  </a:lnTo>
                  <a:lnTo>
                    <a:pt x="1195001" y="538601"/>
                  </a:lnTo>
                  <a:lnTo>
                    <a:pt x="1197646" y="594008"/>
                  </a:lnTo>
                  <a:lnTo>
                    <a:pt x="1194403" y="649206"/>
                  </a:lnTo>
                  <a:lnTo>
                    <a:pt x="1185329" y="703737"/>
                  </a:lnTo>
                  <a:lnTo>
                    <a:pt x="1170478" y="757149"/>
                  </a:lnTo>
                  <a:lnTo>
                    <a:pt x="1150954" y="804711"/>
                  </a:lnTo>
                  <a:lnTo>
                    <a:pt x="1126946" y="846689"/>
                  </a:lnTo>
                  <a:lnTo>
                    <a:pt x="1098454" y="883065"/>
                  </a:lnTo>
                  <a:lnTo>
                    <a:pt x="1065479" y="913822"/>
                  </a:lnTo>
                  <a:lnTo>
                    <a:pt x="1028022" y="938943"/>
                  </a:lnTo>
                  <a:lnTo>
                    <a:pt x="986084" y="958409"/>
                  </a:lnTo>
                  <a:lnTo>
                    <a:pt x="939666" y="972205"/>
                  </a:lnTo>
                  <a:lnTo>
                    <a:pt x="888768" y="980312"/>
                  </a:lnTo>
                  <a:lnTo>
                    <a:pt x="784337" y="987373"/>
                  </a:lnTo>
                  <a:lnTo>
                    <a:pt x="784337" y="278755"/>
                  </a:lnTo>
                  <a:lnTo>
                    <a:pt x="790655" y="249049"/>
                  </a:lnTo>
                  <a:lnTo>
                    <a:pt x="806157" y="228837"/>
                  </a:lnTo>
                  <a:lnTo>
                    <a:pt x="828375" y="217085"/>
                  </a:lnTo>
                  <a:lnTo>
                    <a:pt x="854843" y="212760"/>
                  </a:lnTo>
                  <a:lnTo>
                    <a:pt x="873984" y="214136"/>
                  </a:lnTo>
                  <a:lnTo>
                    <a:pt x="880330" y="214758"/>
                  </a:lnTo>
                  <a:lnTo>
                    <a:pt x="881488" y="207165"/>
                  </a:lnTo>
                  <a:lnTo>
                    <a:pt x="882332" y="199534"/>
                  </a:lnTo>
                  <a:lnTo>
                    <a:pt x="882873" y="191877"/>
                  </a:lnTo>
                  <a:lnTo>
                    <a:pt x="883120" y="184206"/>
                  </a:lnTo>
                  <a:lnTo>
                    <a:pt x="882804" y="174084"/>
                  </a:lnTo>
                  <a:lnTo>
                    <a:pt x="881958" y="163988"/>
                  </a:lnTo>
                  <a:lnTo>
                    <a:pt x="880582" y="153943"/>
                  </a:lnTo>
                  <a:lnTo>
                    <a:pt x="878677" y="143976"/>
                  </a:lnTo>
                  <a:lnTo>
                    <a:pt x="819071" y="138287"/>
                  </a:lnTo>
                  <a:lnTo>
                    <a:pt x="775609" y="125218"/>
                  </a:lnTo>
                  <a:lnTo>
                    <a:pt x="746796" y="100596"/>
                  </a:lnTo>
                  <a:lnTo>
                    <a:pt x="731134" y="60247"/>
                  </a:lnTo>
                  <a:lnTo>
                    <a:pt x="727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9" name="object 17" descr="" hidden="0"/>
            <p:cNvPicPr/>
            <p:nvPr isPhoto="0" userDrawn="0"/>
          </p:nvPicPr>
          <p:blipFill>
            <a:blip r:embed="rId12"/>
            <a:stretch/>
          </p:blipFill>
          <p:spPr bwMode="auto">
            <a:xfrm>
              <a:off x="10454828" y="1056700"/>
              <a:ext cx="1762004" cy="864821"/>
            </a:xfrm>
            <a:prstGeom prst="rect">
              <a:avLst/>
            </a:prstGeom>
          </p:spPr>
        </p:pic>
        <p:pic>
          <p:nvPicPr>
            <p:cNvPr id="20" name="object 18" descr="" hidden="0"/>
            <p:cNvPicPr/>
            <p:nvPr isPhoto="0" userDrawn="0"/>
          </p:nvPicPr>
          <p:blipFill>
            <a:blip r:embed="rId13"/>
            <a:stretch/>
          </p:blipFill>
          <p:spPr bwMode="auto">
            <a:xfrm>
              <a:off x="8785076" y="846669"/>
              <a:ext cx="1493623" cy="125607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object 2" descr="" hidden="0"/>
          <p:cNvGrpSpPr/>
          <p:nvPr isPhoto="0" userDrawn="0"/>
        </p:nvGrpSpPr>
        <p:grpSpPr bwMode="auto">
          <a:xfrm>
            <a:off x="0" y="0"/>
            <a:ext cx="20104619" cy="11308719"/>
            <a:chOff x="0" y="0"/>
            <a:chExt cx="20104619" cy="11308719"/>
          </a:xfrm>
        </p:grpSpPr>
        <p:pic>
          <p:nvPicPr>
            <p:cNvPr id="5" name="object 3" descr="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12774478" y="628252"/>
              <a:ext cx="6910784" cy="10680303"/>
            </a:xfrm>
            <a:prstGeom prst="rect">
              <a:avLst/>
            </a:prstGeom>
          </p:spPr>
        </p:pic>
        <p:sp>
          <p:nvSpPr>
            <p:cNvPr id="6" name="object 4" descr="" hidden="0"/>
            <p:cNvSpPr/>
            <p:nvPr isPhoto="0" userDrawn="0"/>
          </p:nvSpPr>
          <p:spPr bwMode="auto">
            <a:xfrm>
              <a:off x="19266419" y="4"/>
              <a:ext cx="838200" cy="11308715"/>
            </a:xfrm>
            <a:custGeom>
              <a:avLst/>
              <a:gdLst/>
              <a:ahLst/>
              <a:cxnLst/>
              <a:rect l="l" t="t" r="r" b="b"/>
              <a:pathLst>
                <a:path w="838200" h="11308715" fill="norm" stroke="1" extrusionOk="0">
                  <a:moveTo>
                    <a:pt x="837780" y="10470896"/>
                  </a:moveTo>
                  <a:lnTo>
                    <a:pt x="836447" y="10518254"/>
                  </a:lnTo>
                  <a:lnTo>
                    <a:pt x="832497" y="10564940"/>
                  </a:lnTo>
                  <a:lnTo>
                    <a:pt x="826008" y="10610875"/>
                  </a:lnTo>
                  <a:lnTo>
                    <a:pt x="817041" y="10656011"/>
                  </a:lnTo>
                  <a:lnTo>
                    <a:pt x="805662" y="10700258"/>
                  </a:lnTo>
                  <a:lnTo>
                    <a:pt x="791959" y="10743540"/>
                  </a:lnTo>
                  <a:lnTo>
                    <a:pt x="776008" y="10785793"/>
                  </a:lnTo>
                  <a:lnTo>
                    <a:pt x="757859" y="10826953"/>
                  </a:lnTo>
                  <a:lnTo>
                    <a:pt x="737616" y="10866933"/>
                  </a:lnTo>
                  <a:lnTo>
                    <a:pt x="715314" y="10905655"/>
                  </a:lnTo>
                  <a:lnTo>
                    <a:pt x="691057" y="10943069"/>
                  </a:lnTo>
                  <a:lnTo>
                    <a:pt x="664895" y="10979087"/>
                  </a:lnTo>
                  <a:lnTo>
                    <a:pt x="636905" y="11013643"/>
                  </a:lnTo>
                  <a:lnTo>
                    <a:pt x="607174" y="11046663"/>
                  </a:lnTo>
                  <a:lnTo>
                    <a:pt x="575754" y="11078083"/>
                  </a:lnTo>
                  <a:lnTo>
                    <a:pt x="542734" y="11107814"/>
                  </a:lnTo>
                  <a:lnTo>
                    <a:pt x="508177" y="11135805"/>
                  </a:lnTo>
                  <a:lnTo>
                    <a:pt x="472160" y="11161954"/>
                  </a:lnTo>
                  <a:lnTo>
                    <a:pt x="434746" y="11186224"/>
                  </a:lnTo>
                  <a:lnTo>
                    <a:pt x="396011" y="11208512"/>
                  </a:lnTo>
                  <a:lnTo>
                    <a:pt x="356044" y="11228769"/>
                  </a:lnTo>
                  <a:lnTo>
                    <a:pt x="314883" y="11246904"/>
                  </a:lnTo>
                  <a:lnTo>
                    <a:pt x="272630" y="11262868"/>
                  </a:lnTo>
                  <a:lnTo>
                    <a:pt x="229349" y="11276559"/>
                  </a:lnTo>
                  <a:lnTo>
                    <a:pt x="185102" y="11287925"/>
                  </a:lnTo>
                  <a:lnTo>
                    <a:pt x="139979" y="11296904"/>
                  </a:lnTo>
                  <a:lnTo>
                    <a:pt x="94030" y="11303394"/>
                  </a:lnTo>
                  <a:lnTo>
                    <a:pt x="47358" y="11307343"/>
                  </a:lnTo>
                  <a:lnTo>
                    <a:pt x="0" y="11308664"/>
                  </a:lnTo>
                  <a:lnTo>
                    <a:pt x="837780" y="11308664"/>
                  </a:lnTo>
                  <a:lnTo>
                    <a:pt x="837780" y="10470896"/>
                  </a:lnTo>
                  <a:close/>
                </a:path>
                <a:path w="838200" h="11308715" fill="norm" stroke="1" extrusionOk="0">
                  <a:moveTo>
                    <a:pt x="837780" y="0"/>
                  </a:moveTo>
                  <a:lnTo>
                    <a:pt x="0" y="0"/>
                  </a:lnTo>
                  <a:lnTo>
                    <a:pt x="47358" y="1333"/>
                  </a:lnTo>
                  <a:lnTo>
                    <a:pt x="94043" y="5283"/>
                  </a:lnTo>
                  <a:lnTo>
                    <a:pt x="139992" y="11785"/>
                  </a:lnTo>
                  <a:lnTo>
                    <a:pt x="185115" y="20751"/>
                  </a:lnTo>
                  <a:lnTo>
                    <a:pt x="229362" y="32118"/>
                  </a:lnTo>
                  <a:lnTo>
                    <a:pt x="272643" y="45821"/>
                  </a:lnTo>
                  <a:lnTo>
                    <a:pt x="314909" y="61772"/>
                  </a:lnTo>
                  <a:lnTo>
                    <a:pt x="356057" y="79921"/>
                  </a:lnTo>
                  <a:lnTo>
                    <a:pt x="396036" y="100177"/>
                  </a:lnTo>
                  <a:lnTo>
                    <a:pt x="434759" y="122466"/>
                  </a:lnTo>
                  <a:lnTo>
                    <a:pt x="472173" y="146735"/>
                  </a:lnTo>
                  <a:lnTo>
                    <a:pt x="508190" y="172897"/>
                  </a:lnTo>
                  <a:lnTo>
                    <a:pt x="542759" y="200875"/>
                  </a:lnTo>
                  <a:lnTo>
                    <a:pt x="575779" y="230606"/>
                  </a:lnTo>
                  <a:lnTo>
                    <a:pt x="607187" y="262026"/>
                  </a:lnTo>
                  <a:lnTo>
                    <a:pt x="636917" y="295046"/>
                  </a:lnTo>
                  <a:lnTo>
                    <a:pt x="664908" y="329603"/>
                  </a:lnTo>
                  <a:lnTo>
                    <a:pt x="691057" y="365633"/>
                  </a:lnTo>
                  <a:lnTo>
                    <a:pt x="715327" y="403034"/>
                  </a:lnTo>
                  <a:lnTo>
                    <a:pt x="737616" y="441769"/>
                  </a:lnTo>
                  <a:lnTo>
                    <a:pt x="757872" y="481749"/>
                  </a:lnTo>
                  <a:lnTo>
                    <a:pt x="776008" y="522897"/>
                  </a:lnTo>
                  <a:lnTo>
                    <a:pt x="791972" y="565150"/>
                  </a:lnTo>
                  <a:lnTo>
                    <a:pt x="805662" y="608431"/>
                  </a:lnTo>
                  <a:lnTo>
                    <a:pt x="817041" y="652678"/>
                  </a:lnTo>
                  <a:lnTo>
                    <a:pt x="826008" y="697801"/>
                  </a:lnTo>
                  <a:lnTo>
                    <a:pt x="832497" y="743750"/>
                  </a:lnTo>
                  <a:lnTo>
                    <a:pt x="836447" y="790435"/>
                  </a:lnTo>
                  <a:lnTo>
                    <a:pt x="837780" y="837780"/>
                  </a:lnTo>
                  <a:lnTo>
                    <a:pt x="837780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7" name="object 5" descr="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0" y="0"/>
              <a:ext cx="13413204" cy="113086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4800" b="1" i="1">
                <a:solidFill>
                  <a:schemeClr val="tx1"/>
                </a:solidFill>
              </a:rPr>
              <a:t>Инструктаж для педагогов-навигаторов</a:t>
            </a: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2"/>
          <a:srcRect l="16488" t="18659" r="16980" b="44943"/>
          <a:stretch/>
        </p:blipFill>
        <p:spPr bwMode="auto">
          <a:xfrm flipH="0" flipV="0">
            <a:off x="1186263" y="2319798"/>
            <a:ext cx="17636612" cy="5427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>
              <a:buClr>
                <a:schemeClr val="accent1"/>
              </a:buClr>
              <a:buFont typeface="Arial"/>
              <a:buNone/>
              <a:defRPr/>
            </a:pPr>
            <a:endParaRPr/>
          </a:p>
          <a:p>
            <a:pPr marL="0" indent="0" algn="ctr">
              <a:buClr>
                <a:schemeClr val="accent1"/>
              </a:buClr>
              <a:buFont typeface="Arial"/>
              <a:buNone/>
              <a:defRPr/>
            </a:pPr>
            <a:r>
              <a:rPr lang="en-US" sz="4800" b="1" i="0" u="sng" strike="noStrike" cap="none" spc="28">
                <a:latin typeface="Arial"/>
                <a:ea typeface="Arial"/>
                <a:cs typeface="Arial"/>
                <a:hlinkClick r:id="rId2" tooltip="http://www.gorizont.bvbinfo.ru/"/>
              </a:rPr>
              <a:t>http://www.gorizont.bvbinfo.ru/</a:t>
            </a:r>
            <a:r>
              <a:rPr lang="ru-RU" sz="4800" b="1" i="0" u="none" strike="noStrike" cap="none" spc="28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endParaRPr sz="4800" b="1">
              <a:latin typeface="Arial"/>
              <a:ea typeface="Arial"/>
              <a:cs typeface="Arial"/>
            </a:endParaRPr>
          </a:p>
        </p:txBody>
      </p:sp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3"/>
          <a:srcRect l="595" t="8026" r="5301" b="9119"/>
          <a:stretch/>
        </p:blipFill>
        <p:spPr bwMode="auto">
          <a:xfrm flipH="0" flipV="0">
            <a:off x="1558639" y="541524"/>
            <a:ext cx="16893779" cy="8366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descr="" hidden="0"/>
          <p:cNvSpPr/>
          <p:nvPr isPhoto="0" userDrawn="0"/>
        </p:nvSpPr>
        <p:spPr bwMode="auto">
          <a:xfrm>
            <a:off x="19266427" y="0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837785" y="0"/>
                </a:lnTo>
                <a:lnTo>
                  <a:pt x="837785" y="837785"/>
                </a:lnTo>
                <a:lnTo>
                  <a:pt x="836452" y="790432"/>
                </a:lnTo>
                <a:lnTo>
                  <a:pt x="832502" y="743749"/>
                </a:lnTo>
                <a:lnTo>
                  <a:pt x="826006" y="697807"/>
                </a:lnTo>
                <a:lnTo>
                  <a:pt x="817037" y="652679"/>
                </a:lnTo>
                <a:lnTo>
                  <a:pt x="805667" y="608436"/>
                </a:lnTo>
                <a:lnTo>
                  <a:pt x="791968" y="565152"/>
                </a:lnTo>
                <a:lnTo>
                  <a:pt x="776012" y="522898"/>
                </a:lnTo>
                <a:lnTo>
                  <a:pt x="757871" y="481746"/>
                </a:lnTo>
                <a:lnTo>
                  <a:pt x="737618" y="441769"/>
                </a:lnTo>
                <a:lnTo>
                  <a:pt x="715325" y="403038"/>
                </a:lnTo>
                <a:lnTo>
                  <a:pt x="691063" y="365626"/>
                </a:lnTo>
                <a:lnTo>
                  <a:pt x="664905" y="329605"/>
                </a:lnTo>
                <a:lnTo>
                  <a:pt x="636922" y="295048"/>
                </a:lnTo>
                <a:lnTo>
                  <a:pt x="607188" y="262025"/>
                </a:lnTo>
                <a:lnTo>
                  <a:pt x="575774" y="230611"/>
                </a:lnTo>
                <a:lnTo>
                  <a:pt x="542753" y="200875"/>
                </a:lnTo>
                <a:lnTo>
                  <a:pt x="508196" y="172892"/>
                </a:lnTo>
                <a:lnTo>
                  <a:pt x="472176" y="146732"/>
                </a:lnTo>
                <a:lnTo>
                  <a:pt x="434764" y="122469"/>
                </a:lnTo>
                <a:lnTo>
                  <a:pt x="396033" y="100174"/>
                </a:lnTo>
                <a:lnTo>
                  <a:pt x="356056" y="79920"/>
                </a:lnTo>
                <a:lnTo>
                  <a:pt x="314903" y="61778"/>
                </a:lnTo>
                <a:lnTo>
                  <a:pt x="272648" y="45820"/>
                </a:lnTo>
                <a:lnTo>
                  <a:pt x="229362" y="32120"/>
                </a:lnTo>
                <a:lnTo>
                  <a:pt x="185118" y="20749"/>
                </a:lnTo>
                <a:lnTo>
                  <a:pt x="139987" y="11779"/>
                </a:lnTo>
                <a:lnTo>
                  <a:pt x="94043" y="5283"/>
                </a:lnTo>
                <a:lnTo>
                  <a:pt x="47356" y="1332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5" name="object 3" descr="" hidden="0"/>
          <p:cNvPicPr/>
          <p:nvPr isPhoto="0" userDrawn="0"/>
        </p:nvPicPr>
        <p:blipFill>
          <a:blip r:embed="rId2"/>
          <a:stretch/>
        </p:blipFill>
        <p:spPr bwMode="auto">
          <a:xfrm>
            <a:off x="0" y="0"/>
            <a:ext cx="18642184" cy="1210643"/>
          </a:xfrm>
          <a:prstGeom prst="rect">
            <a:avLst/>
          </a:prstGeom>
        </p:spPr>
      </p:pic>
      <p:pic>
        <p:nvPicPr>
          <p:cNvPr id="6" name="object 4" descr="" hidden="0"/>
          <p:cNvPicPr/>
          <p:nvPr isPhoto="0" userDrawn="0"/>
        </p:nvPicPr>
        <p:blipFill>
          <a:blip r:embed="rId3"/>
          <a:stretch/>
        </p:blipFill>
        <p:spPr bwMode="auto">
          <a:xfrm>
            <a:off x="628253" y="1382156"/>
            <a:ext cx="18879006" cy="837670"/>
          </a:xfrm>
          <a:prstGeom prst="rect">
            <a:avLst/>
          </a:prstGeom>
        </p:spPr>
      </p:pic>
      <p:pic>
        <p:nvPicPr>
          <p:cNvPr id="7" name="object 5" descr="" hidden="0"/>
          <p:cNvPicPr/>
          <p:nvPr isPhoto="0" userDrawn="0"/>
        </p:nvPicPr>
        <p:blipFill>
          <a:blip r:embed="rId4"/>
          <a:stretch/>
        </p:blipFill>
        <p:spPr bwMode="auto">
          <a:xfrm>
            <a:off x="628253" y="2324536"/>
            <a:ext cx="18879006" cy="1486865"/>
          </a:xfrm>
          <a:prstGeom prst="rect">
            <a:avLst/>
          </a:prstGeom>
        </p:spPr>
      </p:pic>
      <p:pic>
        <p:nvPicPr>
          <p:cNvPr id="8" name="object 6" descr="" hidden="0"/>
          <p:cNvPicPr/>
          <p:nvPr isPhoto="0" userDrawn="0"/>
        </p:nvPicPr>
        <p:blipFill>
          <a:blip r:embed="rId5"/>
          <a:stretch/>
        </p:blipFill>
        <p:spPr bwMode="auto">
          <a:xfrm>
            <a:off x="628253" y="3916110"/>
            <a:ext cx="18879006" cy="1497336"/>
          </a:xfrm>
          <a:prstGeom prst="rect">
            <a:avLst/>
          </a:prstGeom>
        </p:spPr>
      </p:pic>
      <p:pic>
        <p:nvPicPr>
          <p:cNvPr id="9" name="object 7" descr="" hidden="0"/>
          <p:cNvPicPr/>
          <p:nvPr isPhoto="0" userDrawn="0"/>
        </p:nvPicPr>
        <p:blipFill>
          <a:blip r:embed="rId6"/>
          <a:stretch/>
        </p:blipFill>
        <p:spPr bwMode="auto">
          <a:xfrm>
            <a:off x="628253" y="8041640"/>
            <a:ext cx="18879006" cy="837670"/>
          </a:xfrm>
          <a:prstGeom prst="rect">
            <a:avLst/>
          </a:prstGeom>
        </p:spPr>
      </p:pic>
      <p:pic>
        <p:nvPicPr>
          <p:cNvPr id="10" name="object 8" descr="" hidden="0"/>
          <p:cNvPicPr/>
          <p:nvPr isPhoto="0" userDrawn="0"/>
        </p:nvPicPr>
        <p:blipFill>
          <a:blip r:embed="rId7"/>
          <a:stretch/>
        </p:blipFill>
        <p:spPr bwMode="auto">
          <a:xfrm>
            <a:off x="628253" y="8984019"/>
            <a:ext cx="18879006" cy="1047088"/>
          </a:xfrm>
          <a:prstGeom prst="rect">
            <a:avLst/>
          </a:prstGeom>
        </p:spPr>
      </p:pic>
      <p:pic>
        <p:nvPicPr>
          <p:cNvPr id="11" name="object 9" descr="" hidden="0"/>
          <p:cNvPicPr/>
          <p:nvPr isPhoto="0" userDrawn="0"/>
        </p:nvPicPr>
        <p:blipFill>
          <a:blip r:embed="rId8"/>
          <a:stretch/>
        </p:blipFill>
        <p:spPr bwMode="auto">
          <a:xfrm>
            <a:off x="0" y="10135816"/>
            <a:ext cx="20104212" cy="1172861"/>
          </a:xfrm>
          <a:prstGeom prst="rect">
            <a:avLst/>
          </a:prstGeom>
        </p:spPr>
      </p:pic>
      <p:pic>
        <p:nvPicPr>
          <p:cNvPr id="12" name="object 10" descr="" hidden="0"/>
          <p:cNvPicPr/>
          <p:nvPr isPhoto="0" userDrawn="0"/>
        </p:nvPicPr>
        <p:blipFill>
          <a:blip r:embed="rId9"/>
          <a:stretch/>
        </p:blipFill>
        <p:spPr bwMode="auto">
          <a:xfrm>
            <a:off x="628253" y="5518156"/>
            <a:ext cx="18879006" cy="2418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3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 marL="0" indent="0" algn="ctr">
              <a:buClr>
                <a:schemeClr val="accent1"/>
              </a:buClr>
              <a:buFont typeface="Arial"/>
              <a:buNone/>
              <a:defRPr/>
            </a:pPr>
            <a:endParaRPr lang="ru-RU" sz="3600" b="1">
              <a:latin typeface="Arial"/>
              <a:ea typeface="Arial"/>
              <a:cs typeface="Arial"/>
            </a:endParaRPr>
          </a:p>
          <a:p>
            <a:pPr marL="0" indent="0" algn="ctr">
              <a:buClr>
                <a:schemeClr val="accent1"/>
              </a:buClr>
              <a:buFont typeface="Arial"/>
              <a:buNone/>
              <a:defRPr/>
            </a:pPr>
            <a:r>
              <a:rPr lang="ru-RU" sz="3600" b="1" i="1">
                <a:latin typeface="Arial"/>
                <a:ea typeface="Arial"/>
                <a:cs typeface="Arial"/>
              </a:rPr>
              <a:t>Центр опережающей профессиональной подготовки Рязанской области - региональный оператор Единой модели профориентации </a:t>
            </a:r>
            <a:endParaRPr sz="3600" b="1" i="1">
              <a:latin typeface="Arial"/>
              <a:ea typeface="Arial"/>
              <a:cs typeface="Arial"/>
            </a:endParaRPr>
          </a:p>
          <a:p>
            <a:pPr marL="0" indent="0" algn="ctr">
              <a:buClr>
                <a:schemeClr val="accent1"/>
              </a:buClr>
              <a:buFont typeface="Arial"/>
              <a:buNone/>
              <a:defRPr/>
            </a:pPr>
            <a:r>
              <a:rPr lang="ru-RU" sz="3600" b="1" i="1">
                <a:latin typeface="Arial"/>
                <a:ea typeface="Arial"/>
                <a:cs typeface="Arial"/>
              </a:rPr>
              <a:t>«Билет в будущее»</a:t>
            </a:r>
            <a:endParaRPr lang="ru-RU" sz="3600" b="1" i="1">
              <a:latin typeface="Arial"/>
              <a:ea typeface="Arial"/>
              <a:cs typeface="Arial"/>
            </a:endParaRPr>
          </a:p>
          <a:p>
            <a:pPr marL="0" indent="0" algn="ctr">
              <a:buClr>
                <a:schemeClr val="accent1"/>
              </a:buClr>
              <a:buFont typeface="Arial"/>
              <a:buNone/>
              <a:defRPr/>
            </a:pPr>
            <a:endParaRPr sz="3600" b="1" i="1">
              <a:latin typeface="Arial"/>
              <a:ea typeface="Arial"/>
              <a:cs typeface="Arial"/>
            </a:endParaRPr>
          </a:p>
          <a:p>
            <a:pPr marL="0" indent="0" algn="ctr">
              <a:buClr>
                <a:schemeClr val="accent1"/>
              </a:buClr>
              <a:buFont typeface="Arial"/>
              <a:buNone/>
              <a:defRPr/>
            </a:pPr>
            <a:r>
              <a:rPr lang="ru-RU" sz="3600" b="1" i="1">
                <a:latin typeface="Arial"/>
                <a:ea typeface="Arial"/>
                <a:cs typeface="Arial"/>
              </a:rPr>
              <a:t>г. Рязань, ул. Мусоргского 67А, </a:t>
            </a:r>
            <a:endParaRPr lang="ru-RU" sz="3600" b="1" i="1">
              <a:latin typeface="Arial"/>
              <a:ea typeface="Arial"/>
              <a:cs typeface="Arial"/>
            </a:endParaRPr>
          </a:p>
          <a:p>
            <a:pPr marL="0" indent="0" algn="ctr">
              <a:buClr>
                <a:schemeClr val="accent1"/>
              </a:buClr>
              <a:buFont typeface="Arial"/>
              <a:buNone/>
              <a:defRPr/>
            </a:pPr>
            <a:r>
              <a:rPr lang="ru-RU" sz="3600" b="1" i="1">
                <a:latin typeface="Arial"/>
                <a:ea typeface="Arial"/>
                <a:cs typeface="Arial"/>
              </a:rPr>
              <a:t>8 (4912) 92-40-11, 8 (4912) 92-40-60</a:t>
            </a:r>
            <a:endParaRPr lang="ru-RU" sz="3600" b="1" i="1">
              <a:latin typeface="Arial"/>
              <a:ea typeface="Arial"/>
              <a:cs typeface="Arial"/>
            </a:endParaRPr>
          </a:p>
          <a:p>
            <a:pPr marL="0" indent="0" algn="ctr">
              <a:buClr>
                <a:schemeClr val="accent1"/>
              </a:buClr>
              <a:buFont typeface="Arial"/>
              <a:buNone/>
              <a:defRPr/>
            </a:pPr>
            <a:r>
              <a:rPr sz="3600" b="1" i="1" u="sng">
                <a:solidFill>
                  <a:schemeClr val="hlink"/>
                </a:solidFill>
                <a:latin typeface="Arial"/>
                <a:ea typeface="Arial"/>
                <a:cs typeface="Arial"/>
                <a:hlinkClick r:id="rId2" tooltip="https://copp.ryazan.gov.ru/"/>
              </a:rPr>
              <a:t>https://copp.ryazan.gov.ru/</a:t>
            </a:r>
            <a:endParaRPr lang="ru-RU" sz="3600" b="1" i="1">
              <a:latin typeface="Arial"/>
              <a:ea typeface="Arial"/>
              <a:cs typeface="Arial"/>
            </a:endParaRPr>
          </a:p>
          <a:p>
            <a:pPr marL="0" indent="0" algn="ctr">
              <a:buClr>
                <a:schemeClr val="accent1"/>
              </a:buClr>
              <a:buFont typeface="Arial"/>
              <a:buNone/>
              <a:defRPr/>
            </a:pPr>
            <a:r>
              <a:rPr lang="ru-RU" sz="3600" b="1" i="1" u="none" strike="noStrike" cap="none" spc="28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</a:rPr>
              <a:t>🔵VK: </a:t>
            </a:r>
            <a:r>
              <a:rPr lang="ru-RU" sz="3600" b="1" i="1" u="sng" strike="noStrike" cap="none" spc="28">
                <a:latin typeface="Arial"/>
                <a:ea typeface="Arial"/>
                <a:cs typeface="Arial"/>
                <a:hlinkClick r:id="rId3" tooltip="https://vk.com/copp62?from=groups"/>
              </a:rPr>
              <a:t>https://vk.com/copp62?from=groups</a:t>
            </a:r>
            <a:r>
              <a:rPr lang="ru-RU" sz="3600" b="1" i="1">
                <a:latin typeface="Arial"/>
                <a:ea typeface="Arial"/>
                <a:cs typeface="Arial"/>
              </a:rPr>
              <a:t> </a:t>
            </a:r>
            <a:endParaRPr lang="ru-RU" sz="3600" b="1" i="1">
              <a:latin typeface="Arial"/>
              <a:ea typeface="Arial"/>
              <a:cs typeface="Arial"/>
            </a:endParaRPr>
          </a:p>
          <a:p>
            <a:pPr marL="0" indent="0" algn="ctr">
              <a:buClr>
                <a:schemeClr val="accent1"/>
              </a:buClr>
              <a:buFont typeface="Arial"/>
              <a:buNone/>
              <a:defRPr/>
            </a:pPr>
            <a:endParaRPr lang="ru-RU" sz="3600" b="1" i="1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descr="" hidden="0"/>
          <p:cNvSpPr/>
          <p:nvPr isPhoto="0" userDrawn="0"/>
        </p:nvSpPr>
        <p:spPr bwMode="auto">
          <a:xfrm>
            <a:off x="0" y="1047089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0" y="837785"/>
                </a:lnTo>
                <a:lnTo>
                  <a:pt x="837785" y="837785"/>
                </a:lnTo>
                <a:lnTo>
                  <a:pt x="790432" y="836452"/>
                </a:lnTo>
                <a:lnTo>
                  <a:pt x="743749" y="832502"/>
                </a:lnTo>
                <a:lnTo>
                  <a:pt x="697807" y="826006"/>
                </a:lnTo>
                <a:lnTo>
                  <a:pt x="652679" y="817037"/>
                </a:lnTo>
                <a:lnTo>
                  <a:pt x="608436" y="805667"/>
                </a:lnTo>
                <a:lnTo>
                  <a:pt x="565152" y="791968"/>
                </a:lnTo>
                <a:lnTo>
                  <a:pt x="522898" y="776012"/>
                </a:lnTo>
                <a:lnTo>
                  <a:pt x="481746" y="757871"/>
                </a:lnTo>
                <a:lnTo>
                  <a:pt x="441769" y="737618"/>
                </a:lnTo>
                <a:lnTo>
                  <a:pt x="403038" y="715325"/>
                </a:lnTo>
                <a:lnTo>
                  <a:pt x="365626" y="691063"/>
                </a:lnTo>
                <a:lnTo>
                  <a:pt x="329605" y="664905"/>
                </a:lnTo>
                <a:lnTo>
                  <a:pt x="295048" y="636922"/>
                </a:lnTo>
                <a:lnTo>
                  <a:pt x="262025" y="607188"/>
                </a:lnTo>
                <a:lnTo>
                  <a:pt x="230611" y="575774"/>
                </a:lnTo>
                <a:lnTo>
                  <a:pt x="200875" y="542753"/>
                </a:lnTo>
                <a:lnTo>
                  <a:pt x="172892" y="508196"/>
                </a:lnTo>
                <a:lnTo>
                  <a:pt x="146732" y="472176"/>
                </a:lnTo>
                <a:lnTo>
                  <a:pt x="122469" y="434764"/>
                </a:lnTo>
                <a:lnTo>
                  <a:pt x="100174" y="396033"/>
                </a:lnTo>
                <a:lnTo>
                  <a:pt x="79920" y="356056"/>
                </a:lnTo>
                <a:lnTo>
                  <a:pt x="61778" y="314903"/>
                </a:lnTo>
                <a:lnTo>
                  <a:pt x="45820" y="272648"/>
                </a:lnTo>
                <a:lnTo>
                  <a:pt x="32120" y="229362"/>
                </a:lnTo>
                <a:lnTo>
                  <a:pt x="20749" y="185118"/>
                </a:lnTo>
                <a:lnTo>
                  <a:pt x="11779" y="139987"/>
                </a:lnTo>
                <a:lnTo>
                  <a:pt x="5283" y="94043"/>
                </a:lnTo>
                <a:lnTo>
                  <a:pt x="1332" y="47356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object 3" descr="" hidden="0"/>
          <p:cNvSpPr/>
          <p:nvPr isPhoto="0" userDrawn="0"/>
        </p:nvSpPr>
        <p:spPr bwMode="auto">
          <a:xfrm>
            <a:off x="19266437" y="0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837785" y="0"/>
                </a:lnTo>
                <a:lnTo>
                  <a:pt x="837785" y="837785"/>
                </a:lnTo>
                <a:lnTo>
                  <a:pt x="836452" y="790432"/>
                </a:lnTo>
                <a:lnTo>
                  <a:pt x="832502" y="743749"/>
                </a:lnTo>
                <a:lnTo>
                  <a:pt x="826006" y="697807"/>
                </a:lnTo>
                <a:lnTo>
                  <a:pt x="817037" y="652679"/>
                </a:lnTo>
                <a:lnTo>
                  <a:pt x="805667" y="608436"/>
                </a:lnTo>
                <a:lnTo>
                  <a:pt x="791968" y="565152"/>
                </a:lnTo>
                <a:lnTo>
                  <a:pt x="776012" y="522898"/>
                </a:lnTo>
                <a:lnTo>
                  <a:pt x="757871" y="481746"/>
                </a:lnTo>
                <a:lnTo>
                  <a:pt x="737618" y="441769"/>
                </a:lnTo>
                <a:lnTo>
                  <a:pt x="715325" y="403038"/>
                </a:lnTo>
                <a:lnTo>
                  <a:pt x="691063" y="365626"/>
                </a:lnTo>
                <a:lnTo>
                  <a:pt x="664905" y="329605"/>
                </a:lnTo>
                <a:lnTo>
                  <a:pt x="636922" y="295048"/>
                </a:lnTo>
                <a:lnTo>
                  <a:pt x="607188" y="262025"/>
                </a:lnTo>
                <a:lnTo>
                  <a:pt x="575774" y="230611"/>
                </a:lnTo>
                <a:lnTo>
                  <a:pt x="542753" y="200875"/>
                </a:lnTo>
                <a:lnTo>
                  <a:pt x="508196" y="172892"/>
                </a:lnTo>
                <a:lnTo>
                  <a:pt x="472176" y="146732"/>
                </a:lnTo>
                <a:lnTo>
                  <a:pt x="434764" y="122469"/>
                </a:lnTo>
                <a:lnTo>
                  <a:pt x="396033" y="100174"/>
                </a:lnTo>
                <a:lnTo>
                  <a:pt x="356056" y="79920"/>
                </a:lnTo>
                <a:lnTo>
                  <a:pt x="314903" y="61778"/>
                </a:lnTo>
                <a:lnTo>
                  <a:pt x="272648" y="45820"/>
                </a:lnTo>
                <a:lnTo>
                  <a:pt x="229362" y="32120"/>
                </a:lnTo>
                <a:lnTo>
                  <a:pt x="185118" y="20749"/>
                </a:lnTo>
                <a:lnTo>
                  <a:pt x="139987" y="11779"/>
                </a:lnTo>
                <a:lnTo>
                  <a:pt x="94043" y="5283"/>
                </a:lnTo>
                <a:lnTo>
                  <a:pt x="47356" y="1332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" name="object 4" descr="" hidden="0"/>
          <p:cNvSpPr/>
          <p:nvPr isPhoto="0" userDrawn="0"/>
        </p:nvSpPr>
        <p:spPr bwMode="auto">
          <a:xfrm>
            <a:off x="19266437" y="1047089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837785" y="0"/>
                </a:moveTo>
                <a:lnTo>
                  <a:pt x="837785" y="837785"/>
                </a:lnTo>
                <a:lnTo>
                  <a:pt x="0" y="837785"/>
                </a:lnTo>
                <a:lnTo>
                  <a:pt x="47352" y="836452"/>
                </a:lnTo>
                <a:lnTo>
                  <a:pt x="94036" y="832502"/>
                </a:lnTo>
                <a:lnTo>
                  <a:pt x="139977" y="826006"/>
                </a:lnTo>
                <a:lnTo>
                  <a:pt x="185106" y="817037"/>
                </a:lnTo>
                <a:lnTo>
                  <a:pt x="229348" y="805667"/>
                </a:lnTo>
                <a:lnTo>
                  <a:pt x="272632" y="791968"/>
                </a:lnTo>
                <a:lnTo>
                  <a:pt x="314886" y="776012"/>
                </a:lnTo>
                <a:lnTo>
                  <a:pt x="356038" y="757871"/>
                </a:lnTo>
                <a:lnTo>
                  <a:pt x="396016" y="737618"/>
                </a:lnTo>
                <a:lnTo>
                  <a:pt x="434746" y="715325"/>
                </a:lnTo>
                <a:lnTo>
                  <a:pt x="472158" y="691063"/>
                </a:lnTo>
                <a:lnTo>
                  <a:pt x="508179" y="664905"/>
                </a:lnTo>
                <a:lnTo>
                  <a:pt x="542737" y="636922"/>
                </a:lnTo>
                <a:lnTo>
                  <a:pt x="575759" y="607188"/>
                </a:lnTo>
                <a:lnTo>
                  <a:pt x="607174" y="575775"/>
                </a:lnTo>
                <a:lnTo>
                  <a:pt x="636909" y="542753"/>
                </a:lnTo>
                <a:lnTo>
                  <a:pt x="664893" y="508196"/>
                </a:lnTo>
                <a:lnTo>
                  <a:pt x="691052" y="472176"/>
                </a:lnTo>
                <a:lnTo>
                  <a:pt x="715315" y="434764"/>
                </a:lnTo>
                <a:lnTo>
                  <a:pt x="737610" y="396033"/>
                </a:lnTo>
                <a:lnTo>
                  <a:pt x="757865" y="356056"/>
                </a:lnTo>
                <a:lnTo>
                  <a:pt x="776007" y="314903"/>
                </a:lnTo>
                <a:lnTo>
                  <a:pt x="791964" y="272648"/>
                </a:lnTo>
                <a:lnTo>
                  <a:pt x="805664" y="229362"/>
                </a:lnTo>
                <a:lnTo>
                  <a:pt x="817035" y="185118"/>
                </a:lnTo>
                <a:lnTo>
                  <a:pt x="826005" y="139987"/>
                </a:lnTo>
                <a:lnTo>
                  <a:pt x="832501" y="94043"/>
                </a:lnTo>
                <a:lnTo>
                  <a:pt x="836452" y="47356"/>
                </a:lnTo>
                <a:lnTo>
                  <a:pt x="837785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7" name="object 5" descr="" hidden="0"/>
          <p:cNvPicPr/>
          <p:nvPr isPhoto="0" userDrawn="0"/>
        </p:nvPicPr>
        <p:blipFill>
          <a:blip r:embed="rId2"/>
          <a:stretch/>
        </p:blipFill>
        <p:spPr bwMode="auto">
          <a:xfrm>
            <a:off x="0" y="0"/>
            <a:ext cx="14111485" cy="2065444"/>
          </a:xfrm>
          <a:prstGeom prst="rect">
            <a:avLst/>
          </a:prstGeom>
        </p:spPr>
      </p:pic>
      <p:pic>
        <p:nvPicPr>
          <p:cNvPr id="8" name="object 6" descr="" hidden="0"/>
          <p:cNvPicPr/>
          <p:nvPr isPhoto="0" userDrawn="0"/>
        </p:nvPicPr>
        <p:blipFill>
          <a:blip r:embed="rId3"/>
          <a:stretch/>
        </p:blipFill>
        <p:spPr bwMode="auto">
          <a:xfrm>
            <a:off x="13413204" y="2439716"/>
            <a:ext cx="6062642" cy="5560040"/>
          </a:xfrm>
          <a:prstGeom prst="rect">
            <a:avLst/>
          </a:prstGeom>
        </p:spPr>
      </p:pic>
      <p:pic>
        <p:nvPicPr>
          <p:cNvPr id="9" name="object 7" descr="" hidden="0"/>
          <p:cNvPicPr/>
          <p:nvPr isPhoto="0" userDrawn="0"/>
        </p:nvPicPr>
        <p:blipFill>
          <a:blip r:embed="rId4"/>
          <a:stretch/>
        </p:blipFill>
        <p:spPr bwMode="auto">
          <a:xfrm>
            <a:off x="628253" y="5507685"/>
            <a:ext cx="12470824" cy="2492070"/>
          </a:xfrm>
          <a:prstGeom prst="rect">
            <a:avLst/>
          </a:prstGeom>
        </p:spPr>
      </p:pic>
      <p:pic>
        <p:nvPicPr>
          <p:cNvPr id="10" name="object 8" descr="" hidden="0"/>
          <p:cNvPicPr/>
          <p:nvPr isPhoto="0" userDrawn="0"/>
        </p:nvPicPr>
        <p:blipFill>
          <a:blip r:embed="rId5"/>
          <a:stretch/>
        </p:blipFill>
        <p:spPr bwMode="auto">
          <a:xfrm>
            <a:off x="628253" y="8313883"/>
            <a:ext cx="18847593" cy="2177944"/>
          </a:xfrm>
          <a:prstGeom prst="rect">
            <a:avLst/>
          </a:prstGeom>
        </p:spPr>
      </p:pic>
      <p:pic>
        <p:nvPicPr>
          <p:cNvPr id="11" name="object 9" descr="" hidden="0"/>
          <p:cNvPicPr/>
          <p:nvPr isPhoto="0" userDrawn="0"/>
        </p:nvPicPr>
        <p:blipFill>
          <a:blip r:embed="rId6"/>
          <a:stretch/>
        </p:blipFill>
        <p:spPr bwMode="auto">
          <a:xfrm>
            <a:off x="628253" y="2439716"/>
            <a:ext cx="12470824" cy="27538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descr="" hidden="0"/>
          <p:cNvSpPr/>
          <p:nvPr isPhoto="0" userDrawn="0"/>
        </p:nvSpPr>
        <p:spPr bwMode="auto">
          <a:xfrm>
            <a:off x="0" y="1047089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0" y="837785"/>
                </a:lnTo>
                <a:lnTo>
                  <a:pt x="837785" y="837785"/>
                </a:lnTo>
                <a:lnTo>
                  <a:pt x="790432" y="836452"/>
                </a:lnTo>
                <a:lnTo>
                  <a:pt x="743749" y="832502"/>
                </a:lnTo>
                <a:lnTo>
                  <a:pt x="697807" y="826006"/>
                </a:lnTo>
                <a:lnTo>
                  <a:pt x="652679" y="817037"/>
                </a:lnTo>
                <a:lnTo>
                  <a:pt x="608436" y="805667"/>
                </a:lnTo>
                <a:lnTo>
                  <a:pt x="565152" y="791968"/>
                </a:lnTo>
                <a:lnTo>
                  <a:pt x="522898" y="776012"/>
                </a:lnTo>
                <a:lnTo>
                  <a:pt x="481746" y="757871"/>
                </a:lnTo>
                <a:lnTo>
                  <a:pt x="441769" y="737618"/>
                </a:lnTo>
                <a:lnTo>
                  <a:pt x="403038" y="715325"/>
                </a:lnTo>
                <a:lnTo>
                  <a:pt x="365626" y="691063"/>
                </a:lnTo>
                <a:lnTo>
                  <a:pt x="329605" y="664905"/>
                </a:lnTo>
                <a:lnTo>
                  <a:pt x="295048" y="636922"/>
                </a:lnTo>
                <a:lnTo>
                  <a:pt x="262025" y="607188"/>
                </a:lnTo>
                <a:lnTo>
                  <a:pt x="230611" y="575774"/>
                </a:lnTo>
                <a:lnTo>
                  <a:pt x="200875" y="542753"/>
                </a:lnTo>
                <a:lnTo>
                  <a:pt x="172892" y="508196"/>
                </a:lnTo>
                <a:lnTo>
                  <a:pt x="146732" y="472176"/>
                </a:lnTo>
                <a:lnTo>
                  <a:pt x="122469" y="434764"/>
                </a:lnTo>
                <a:lnTo>
                  <a:pt x="100174" y="396033"/>
                </a:lnTo>
                <a:lnTo>
                  <a:pt x="79920" y="356056"/>
                </a:lnTo>
                <a:lnTo>
                  <a:pt x="61778" y="314903"/>
                </a:lnTo>
                <a:lnTo>
                  <a:pt x="45820" y="272648"/>
                </a:lnTo>
                <a:lnTo>
                  <a:pt x="32120" y="229362"/>
                </a:lnTo>
                <a:lnTo>
                  <a:pt x="20749" y="185118"/>
                </a:lnTo>
                <a:lnTo>
                  <a:pt x="11779" y="139987"/>
                </a:lnTo>
                <a:lnTo>
                  <a:pt x="5283" y="94043"/>
                </a:lnTo>
                <a:lnTo>
                  <a:pt x="1332" y="47356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object 3" descr="" hidden="0"/>
          <p:cNvSpPr/>
          <p:nvPr isPhoto="0" userDrawn="0"/>
        </p:nvSpPr>
        <p:spPr bwMode="auto">
          <a:xfrm>
            <a:off x="19266437" y="0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837785" y="0"/>
                </a:lnTo>
                <a:lnTo>
                  <a:pt x="837785" y="837785"/>
                </a:lnTo>
                <a:lnTo>
                  <a:pt x="836452" y="790432"/>
                </a:lnTo>
                <a:lnTo>
                  <a:pt x="832502" y="743749"/>
                </a:lnTo>
                <a:lnTo>
                  <a:pt x="826006" y="697807"/>
                </a:lnTo>
                <a:lnTo>
                  <a:pt x="817037" y="652679"/>
                </a:lnTo>
                <a:lnTo>
                  <a:pt x="805667" y="608436"/>
                </a:lnTo>
                <a:lnTo>
                  <a:pt x="791968" y="565152"/>
                </a:lnTo>
                <a:lnTo>
                  <a:pt x="776012" y="522898"/>
                </a:lnTo>
                <a:lnTo>
                  <a:pt x="757871" y="481746"/>
                </a:lnTo>
                <a:lnTo>
                  <a:pt x="737618" y="441769"/>
                </a:lnTo>
                <a:lnTo>
                  <a:pt x="715325" y="403038"/>
                </a:lnTo>
                <a:lnTo>
                  <a:pt x="691063" y="365626"/>
                </a:lnTo>
                <a:lnTo>
                  <a:pt x="664905" y="329605"/>
                </a:lnTo>
                <a:lnTo>
                  <a:pt x="636922" y="295048"/>
                </a:lnTo>
                <a:lnTo>
                  <a:pt x="607188" y="262025"/>
                </a:lnTo>
                <a:lnTo>
                  <a:pt x="575774" y="230611"/>
                </a:lnTo>
                <a:lnTo>
                  <a:pt x="542753" y="200875"/>
                </a:lnTo>
                <a:lnTo>
                  <a:pt x="508196" y="172892"/>
                </a:lnTo>
                <a:lnTo>
                  <a:pt x="472176" y="146732"/>
                </a:lnTo>
                <a:lnTo>
                  <a:pt x="434764" y="122469"/>
                </a:lnTo>
                <a:lnTo>
                  <a:pt x="396033" y="100174"/>
                </a:lnTo>
                <a:lnTo>
                  <a:pt x="356056" y="79920"/>
                </a:lnTo>
                <a:lnTo>
                  <a:pt x="314903" y="61778"/>
                </a:lnTo>
                <a:lnTo>
                  <a:pt x="272648" y="45820"/>
                </a:lnTo>
                <a:lnTo>
                  <a:pt x="229362" y="32120"/>
                </a:lnTo>
                <a:lnTo>
                  <a:pt x="185118" y="20749"/>
                </a:lnTo>
                <a:lnTo>
                  <a:pt x="139987" y="11779"/>
                </a:lnTo>
                <a:lnTo>
                  <a:pt x="94043" y="5283"/>
                </a:lnTo>
                <a:lnTo>
                  <a:pt x="47356" y="1332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" name="object 4" descr="" hidden="0"/>
          <p:cNvSpPr/>
          <p:nvPr isPhoto="0" userDrawn="0"/>
        </p:nvSpPr>
        <p:spPr bwMode="auto">
          <a:xfrm>
            <a:off x="19266437" y="1047089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837785" y="0"/>
                </a:moveTo>
                <a:lnTo>
                  <a:pt x="837785" y="837785"/>
                </a:lnTo>
                <a:lnTo>
                  <a:pt x="0" y="837785"/>
                </a:lnTo>
                <a:lnTo>
                  <a:pt x="47352" y="836452"/>
                </a:lnTo>
                <a:lnTo>
                  <a:pt x="94036" y="832502"/>
                </a:lnTo>
                <a:lnTo>
                  <a:pt x="139977" y="826006"/>
                </a:lnTo>
                <a:lnTo>
                  <a:pt x="185106" y="817037"/>
                </a:lnTo>
                <a:lnTo>
                  <a:pt x="229348" y="805667"/>
                </a:lnTo>
                <a:lnTo>
                  <a:pt x="272632" y="791968"/>
                </a:lnTo>
                <a:lnTo>
                  <a:pt x="314886" y="776012"/>
                </a:lnTo>
                <a:lnTo>
                  <a:pt x="356038" y="757871"/>
                </a:lnTo>
                <a:lnTo>
                  <a:pt x="396016" y="737618"/>
                </a:lnTo>
                <a:lnTo>
                  <a:pt x="434746" y="715325"/>
                </a:lnTo>
                <a:lnTo>
                  <a:pt x="472158" y="691063"/>
                </a:lnTo>
                <a:lnTo>
                  <a:pt x="508179" y="664905"/>
                </a:lnTo>
                <a:lnTo>
                  <a:pt x="542737" y="636922"/>
                </a:lnTo>
                <a:lnTo>
                  <a:pt x="575759" y="607188"/>
                </a:lnTo>
                <a:lnTo>
                  <a:pt x="607174" y="575775"/>
                </a:lnTo>
                <a:lnTo>
                  <a:pt x="636909" y="542753"/>
                </a:lnTo>
                <a:lnTo>
                  <a:pt x="664893" y="508196"/>
                </a:lnTo>
                <a:lnTo>
                  <a:pt x="691052" y="472176"/>
                </a:lnTo>
                <a:lnTo>
                  <a:pt x="715315" y="434764"/>
                </a:lnTo>
                <a:lnTo>
                  <a:pt x="737610" y="396033"/>
                </a:lnTo>
                <a:lnTo>
                  <a:pt x="757865" y="356056"/>
                </a:lnTo>
                <a:lnTo>
                  <a:pt x="776007" y="314903"/>
                </a:lnTo>
                <a:lnTo>
                  <a:pt x="791964" y="272648"/>
                </a:lnTo>
                <a:lnTo>
                  <a:pt x="805664" y="229362"/>
                </a:lnTo>
                <a:lnTo>
                  <a:pt x="817035" y="185118"/>
                </a:lnTo>
                <a:lnTo>
                  <a:pt x="826005" y="139987"/>
                </a:lnTo>
                <a:lnTo>
                  <a:pt x="832501" y="94043"/>
                </a:lnTo>
                <a:lnTo>
                  <a:pt x="836452" y="47356"/>
                </a:lnTo>
                <a:lnTo>
                  <a:pt x="837785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" name="" hidden="0"/>
          <p:cNvSpPr/>
          <p:nvPr isPhoto="0" userDrawn="0"/>
        </p:nvSpPr>
        <p:spPr bwMode="auto">
          <a:xfrm>
            <a:off x="9924609" y="5517514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8" name="" hidden="0"/>
          <p:cNvPicPr>
            <a:picLocks noChangeAspect="1"/>
          </p:cNvPicPr>
          <p:nvPr isPhoto="0" userDrawn="0"/>
        </p:nvPicPr>
        <p:blipFill>
          <a:blip r:embed="rId2"/>
          <a:srcRect l="16430" t="17228" r="15090" b="14387"/>
          <a:stretch/>
        </p:blipFill>
        <p:spPr bwMode="auto">
          <a:xfrm flipH="0" flipV="0">
            <a:off x="657651" y="419099"/>
            <a:ext cx="18788830" cy="10554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object 3" descr="" hidden="0"/>
          <p:cNvPicPr/>
          <p:nvPr isPhoto="0" userDrawn="0"/>
        </p:nvPicPr>
        <p:blipFill>
          <a:blip r:embed="rId2"/>
          <a:stretch/>
        </p:blipFill>
        <p:spPr bwMode="auto">
          <a:xfrm>
            <a:off x="46087" y="-5810"/>
            <a:ext cx="14040973" cy="1256316"/>
          </a:xfrm>
          <a:prstGeom prst="rect">
            <a:avLst/>
          </a:prstGeom>
        </p:spPr>
      </p:pic>
      <p:pic>
        <p:nvPicPr>
          <p:cNvPr id="7" name="object 8" descr="" hidden="0"/>
          <p:cNvPicPr/>
          <p:nvPr isPhoto="0" userDrawn="0"/>
        </p:nvPicPr>
        <p:blipFill>
          <a:blip r:embed="rId3"/>
          <a:stretch/>
        </p:blipFill>
        <p:spPr bwMode="auto">
          <a:xfrm>
            <a:off x="607311" y="1727695"/>
            <a:ext cx="18889476" cy="939240"/>
          </a:xfrm>
          <a:prstGeom prst="rect">
            <a:avLst/>
          </a:prstGeom>
        </p:spPr>
      </p:pic>
      <p:pic>
        <p:nvPicPr>
          <p:cNvPr id="8" name="object 6" descr="" hidden="0"/>
          <p:cNvPicPr/>
          <p:nvPr isPhoto="0" userDrawn="0"/>
        </p:nvPicPr>
        <p:blipFill>
          <a:blip r:embed="rId4"/>
          <a:stretch/>
        </p:blipFill>
        <p:spPr bwMode="auto">
          <a:xfrm>
            <a:off x="607311" y="2928697"/>
            <a:ext cx="18889476" cy="939240"/>
          </a:xfrm>
          <a:prstGeom prst="rect">
            <a:avLst/>
          </a:prstGeom>
        </p:spPr>
      </p:pic>
      <p:pic>
        <p:nvPicPr>
          <p:cNvPr id="9" name="object 7" descr="" hidden="0"/>
          <p:cNvPicPr/>
          <p:nvPr isPhoto="0" userDrawn="0"/>
        </p:nvPicPr>
        <p:blipFill>
          <a:blip r:embed="rId5"/>
          <a:stretch/>
        </p:blipFill>
        <p:spPr bwMode="auto">
          <a:xfrm>
            <a:off x="607311" y="4125528"/>
            <a:ext cx="18889476" cy="1403097"/>
          </a:xfrm>
          <a:prstGeom prst="rect">
            <a:avLst/>
          </a:prstGeom>
        </p:spPr>
      </p:pic>
      <p:pic>
        <p:nvPicPr>
          <p:cNvPr id="10" name="object 10" descr="" hidden="0"/>
          <p:cNvPicPr/>
          <p:nvPr isPhoto="0" userDrawn="0"/>
        </p:nvPicPr>
        <p:blipFill>
          <a:blip r:embed="rId6"/>
          <a:stretch/>
        </p:blipFill>
        <p:spPr bwMode="auto">
          <a:xfrm>
            <a:off x="607311" y="5790398"/>
            <a:ext cx="18889476" cy="939240"/>
          </a:xfrm>
          <a:prstGeom prst="rect">
            <a:avLst/>
          </a:prstGeom>
        </p:spPr>
      </p:pic>
      <p:pic>
        <p:nvPicPr>
          <p:cNvPr id="11" name="object 5" descr="" hidden="0"/>
          <p:cNvPicPr/>
          <p:nvPr isPhoto="0" userDrawn="0"/>
        </p:nvPicPr>
        <p:blipFill>
          <a:blip r:embed="rId7"/>
          <a:stretch/>
        </p:blipFill>
        <p:spPr bwMode="auto">
          <a:xfrm>
            <a:off x="607311" y="6995572"/>
            <a:ext cx="18889476" cy="1884758"/>
          </a:xfrm>
          <a:prstGeom prst="rect">
            <a:avLst/>
          </a:prstGeom>
        </p:spPr>
      </p:pic>
      <p:pic>
        <p:nvPicPr>
          <p:cNvPr id="12" name="object 9" descr="" hidden="0"/>
          <p:cNvPicPr/>
          <p:nvPr isPhoto="0" userDrawn="0"/>
        </p:nvPicPr>
        <p:blipFill>
          <a:blip r:embed="rId8"/>
          <a:stretch/>
        </p:blipFill>
        <p:spPr bwMode="auto">
          <a:xfrm>
            <a:off x="0" y="9142104"/>
            <a:ext cx="20104211" cy="2166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object 2" descr="" hidden="0"/>
          <p:cNvGrpSpPr/>
          <p:nvPr isPhoto="0" userDrawn="0"/>
        </p:nvGrpSpPr>
        <p:grpSpPr bwMode="auto">
          <a:xfrm>
            <a:off x="0" y="0"/>
            <a:ext cx="20104735" cy="11308715"/>
            <a:chOff x="0" y="0"/>
            <a:chExt cx="20104735" cy="11308715"/>
          </a:xfrm>
        </p:grpSpPr>
        <p:pic>
          <p:nvPicPr>
            <p:cNvPr id="5" name="object 3" descr="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6" name="object 4" descr="" hidden="0"/>
            <p:cNvSpPr/>
            <p:nvPr isPhoto="0" userDrawn="0"/>
          </p:nvSpPr>
          <p:spPr bwMode="auto">
            <a:xfrm>
              <a:off x="0" y="5"/>
              <a:ext cx="20104735" cy="11308715"/>
            </a:xfrm>
            <a:custGeom>
              <a:avLst/>
              <a:gdLst/>
              <a:ahLst/>
              <a:cxnLst/>
              <a:rect l="l" t="t" r="r" b="b"/>
              <a:pathLst>
                <a:path w="20104735" h="11308715" fill="norm" stroke="1" extrusionOk="0">
                  <a:moveTo>
                    <a:pt x="837780" y="11308664"/>
                  </a:moveTo>
                  <a:lnTo>
                    <a:pt x="790422" y="11307343"/>
                  </a:lnTo>
                  <a:lnTo>
                    <a:pt x="743737" y="11303394"/>
                  </a:lnTo>
                  <a:lnTo>
                    <a:pt x="697801" y="11296904"/>
                  </a:lnTo>
                  <a:lnTo>
                    <a:pt x="652678" y="11287925"/>
                  </a:lnTo>
                  <a:lnTo>
                    <a:pt x="608431" y="11276559"/>
                  </a:lnTo>
                  <a:lnTo>
                    <a:pt x="565150" y="11262868"/>
                  </a:lnTo>
                  <a:lnTo>
                    <a:pt x="522897" y="11246904"/>
                  </a:lnTo>
                  <a:lnTo>
                    <a:pt x="481736" y="11228769"/>
                  </a:lnTo>
                  <a:lnTo>
                    <a:pt x="441756" y="11208512"/>
                  </a:lnTo>
                  <a:lnTo>
                    <a:pt x="403034" y="11186224"/>
                  </a:lnTo>
                  <a:lnTo>
                    <a:pt x="365620" y="11161954"/>
                  </a:lnTo>
                  <a:lnTo>
                    <a:pt x="329603" y="11135805"/>
                  </a:lnTo>
                  <a:lnTo>
                    <a:pt x="295046" y="11107814"/>
                  </a:lnTo>
                  <a:lnTo>
                    <a:pt x="262013" y="11078083"/>
                  </a:lnTo>
                  <a:lnTo>
                    <a:pt x="230606" y="11046663"/>
                  </a:lnTo>
                  <a:lnTo>
                    <a:pt x="200863" y="11013643"/>
                  </a:lnTo>
                  <a:lnTo>
                    <a:pt x="172885" y="10979087"/>
                  </a:lnTo>
                  <a:lnTo>
                    <a:pt x="146723" y="10943069"/>
                  </a:lnTo>
                  <a:lnTo>
                    <a:pt x="122466" y="10905655"/>
                  </a:lnTo>
                  <a:lnTo>
                    <a:pt x="100164" y="10866933"/>
                  </a:lnTo>
                  <a:lnTo>
                    <a:pt x="79908" y="10826953"/>
                  </a:lnTo>
                  <a:lnTo>
                    <a:pt x="61772" y="10785793"/>
                  </a:lnTo>
                  <a:lnTo>
                    <a:pt x="45808" y="10743540"/>
                  </a:lnTo>
                  <a:lnTo>
                    <a:pt x="32118" y="10700258"/>
                  </a:lnTo>
                  <a:lnTo>
                    <a:pt x="20739" y="10656011"/>
                  </a:lnTo>
                  <a:lnTo>
                    <a:pt x="11772" y="10610875"/>
                  </a:lnTo>
                  <a:lnTo>
                    <a:pt x="5283" y="10564940"/>
                  </a:lnTo>
                  <a:lnTo>
                    <a:pt x="1320" y="10518254"/>
                  </a:lnTo>
                  <a:lnTo>
                    <a:pt x="0" y="10470896"/>
                  </a:lnTo>
                  <a:lnTo>
                    <a:pt x="0" y="11308664"/>
                  </a:lnTo>
                  <a:lnTo>
                    <a:pt x="837780" y="11308664"/>
                  </a:lnTo>
                  <a:close/>
                </a:path>
                <a:path w="20104735" h="11308715" fill="norm" stroke="1" extrusionOk="0">
                  <a:moveTo>
                    <a:pt x="20104215" y="10470896"/>
                  </a:moveTo>
                  <a:lnTo>
                    <a:pt x="20102881" y="10518254"/>
                  </a:lnTo>
                  <a:lnTo>
                    <a:pt x="20098932" y="10564940"/>
                  </a:lnTo>
                  <a:lnTo>
                    <a:pt x="20092442" y="10610875"/>
                  </a:lnTo>
                  <a:lnTo>
                    <a:pt x="20083463" y="10656011"/>
                  </a:lnTo>
                  <a:lnTo>
                    <a:pt x="20072096" y="10700258"/>
                  </a:lnTo>
                  <a:lnTo>
                    <a:pt x="20058393" y="10743540"/>
                  </a:lnTo>
                  <a:lnTo>
                    <a:pt x="20042442" y="10785793"/>
                  </a:lnTo>
                  <a:lnTo>
                    <a:pt x="20024294" y="10826953"/>
                  </a:lnTo>
                  <a:lnTo>
                    <a:pt x="20004037" y="10866933"/>
                  </a:lnTo>
                  <a:lnTo>
                    <a:pt x="19981749" y="10905655"/>
                  </a:lnTo>
                  <a:lnTo>
                    <a:pt x="19957479" y="10943069"/>
                  </a:lnTo>
                  <a:lnTo>
                    <a:pt x="19931330" y="10979087"/>
                  </a:lnTo>
                  <a:lnTo>
                    <a:pt x="19903339" y="11013643"/>
                  </a:lnTo>
                  <a:lnTo>
                    <a:pt x="19873608" y="11046663"/>
                  </a:lnTo>
                  <a:lnTo>
                    <a:pt x="19842188" y="11078083"/>
                  </a:lnTo>
                  <a:lnTo>
                    <a:pt x="19809168" y="11107814"/>
                  </a:lnTo>
                  <a:lnTo>
                    <a:pt x="19774612" y="11135805"/>
                  </a:lnTo>
                  <a:lnTo>
                    <a:pt x="19738594" y="11161954"/>
                  </a:lnTo>
                  <a:lnTo>
                    <a:pt x="19701180" y="11186224"/>
                  </a:lnTo>
                  <a:lnTo>
                    <a:pt x="19662445" y="11208512"/>
                  </a:lnTo>
                  <a:lnTo>
                    <a:pt x="19622466" y="11228769"/>
                  </a:lnTo>
                  <a:lnTo>
                    <a:pt x="19581318" y="11246904"/>
                  </a:lnTo>
                  <a:lnTo>
                    <a:pt x="19539065" y="11262868"/>
                  </a:lnTo>
                  <a:lnTo>
                    <a:pt x="19495783" y="11276559"/>
                  </a:lnTo>
                  <a:lnTo>
                    <a:pt x="19451536" y="11287925"/>
                  </a:lnTo>
                  <a:lnTo>
                    <a:pt x="19406413" y="11296904"/>
                  </a:lnTo>
                  <a:lnTo>
                    <a:pt x="19360465" y="11303394"/>
                  </a:lnTo>
                  <a:lnTo>
                    <a:pt x="19313779" y="11307343"/>
                  </a:lnTo>
                  <a:lnTo>
                    <a:pt x="19266434" y="11308664"/>
                  </a:lnTo>
                  <a:lnTo>
                    <a:pt x="20104215" y="11308664"/>
                  </a:lnTo>
                  <a:lnTo>
                    <a:pt x="20104215" y="10470896"/>
                  </a:lnTo>
                  <a:close/>
                </a:path>
                <a:path w="20104735" h="11308715" fill="norm" stroke="1" extrusionOk="0">
                  <a:moveTo>
                    <a:pt x="20104215" y="0"/>
                  </a:moveTo>
                  <a:lnTo>
                    <a:pt x="19266434" y="0"/>
                  </a:lnTo>
                  <a:lnTo>
                    <a:pt x="19313792" y="1333"/>
                  </a:lnTo>
                  <a:lnTo>
                    <a:pt x="19360477" y="5283"/>
                  </a:lnTo>
                  <a:lnTo>
                    <a:pt x="19406413" y="11785"/>
                  </a:lnTo>
                  <a:lnTo>
                    <a:pt x="19451549" y="20751"/>
                  </a:lnTo>
                  <a:lnTo>
                    <a:pt x="19495796" y="32118"/>
                  </a:lnTo>
                  <a:lnTo>
                    <a:pt x="19539077" y="45821"/>
                  </a:lnTo>
                  <a:lnTo>
                    <a:pt x="19581330" y="61772"/>
                  </a:lnTo>
                  <a:lnTo>
                    <a:pt x="19622491" y="79921"/>
                  </a:lnTo>
                  <a:lnTo>
                    <a:pt x="19662471" y="100177"/>
                  </a:lnTo>
                  <a:lnTo>
                    <a:pt x="19701193" y="122466"/>
                  </a:lnTo>
                  <a:lnTo>
                    <a:pt x="19738607" y="146735"/>
                  </a:lnTo>
                  <a:lnTo>
                    <a:pt x="19774624" y="172897"/>
                  </a:lnTo>
                  <a:lnTo>
                    <a:pt x="19809181" y="200875"/>
                  </a:lnTo>
                  <a:lnTo>
                    <a:pt x="19842201" y="230606"/>
                  </a:lnTo>
                  <a:lnTo>
                    <a:pt x="19873621" y="262026"/>
                  </a:lnTo>
                  <a:lnTo>
                    <a:pt x="19903352" y="295046"/>
                  </a:lnTo>
                  <a:lnTo>
                    <a:pt x="19931342" y="329603"/>
                  </a:lnTo>
                  <a:lnTo>
                    <a:pt x="19957492" y="365633"/>
                  </a:lnTo>
                  <a:lnTo>
                    <a:pt x="19981761" y="403034"/>
                  </a:lnTo>
                  <a:lnTo>
                    <a:pt x="20004050" y="441769"/>
                  </a:lnTo>
                  <a:lnTo>
                    <a:pt x="20024306" y="481749"/>
                  </a:lnTo>
                  <a:lnTo>
                    <a:pt x="20042442" y="522897"/>
                  </a:lnTo>
                  <a:lnTo>
                    <a:pt x="20058406" y="565150"/>
                  </a:lnTo>
                  <a:lnTo>
                    <a:pt x="20072096" y="608431"/>
                  </a:lnTo>
                  <a:lnTo>
                    <a:pt x="20083463" y="652678"/>
                  </a:lnTo>
                  <a:lnTo>
                    <a:pt x="20092442" y="697801"/>
                  </a:lnTo>
                  <a:lnTo>
                    <a:pt x="20098932" y="743750"/>
                  </a:lnTo>
                  <a:lnTo>
                    <a:pt x="20102881" y="790435"/>
                  </a:lnTo>
                  <a:lnTo>
                    <a:pt x="20104215" y="837780"/>
                  </a:lnTo>
                  <a:lnTo>
                    <a:pt x="201042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7" name="object 5" descr="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0" y="0"/>
              <a:ext cx="9172165" cy="2034137"/>
            </a:xfrm>
            <a:prstGeom prst="rect">
              <a:avLst/>
            </a:prstGeom>
          </p:spPr>
        </p:pic>
        <p:sp>
          <p:nvSpPr>
            <p:cNvPr id="8" name="object 6" descr="" hidden="0"/>
            <p:cNvSpPr/>
            <p:nvPr isPhoto="0" userDrawn="0"/>
          </p:nvSpPr>
          <p:spPr bwMode="auto">
            <a:xfrm>
              <a:off x="0" y="622356"/>
              <a:ext cx="19486880" cy="9513570"/>
            </a:xfrm>
            <a:custGeom>
              <a:avLst/>
              <a:gdLst/>
              <a:ahLst/>
              <a:cxnLst/>
              <a:rect l="l" t="t" r="r" b="b"/>
              <a:pathLst>
                <a:path w="19486880" h="9513570" fill="norm" stroke="1" extrusionOk="0">
                  <a:moveTo>
                    <a:pt x="1410627" y="7094982"/>
                  </a:moveTo>
                  <a:lnTo>
                    <a:pt x="1372387" y="7094982"/>
                  </a:lnTo>
                  <a:lnTo>
                    <a:pt x="1372387" y="6965518"/>
                  </a:lnTo>
                  <a:lnTo>
                    <a:pt x="1372387" y="6913461"/>
                  </a:lnTo>
                  <a:lnTo>
                    <a:pt x="1307426" y="6913461"/>
                  </a:lnTo>
                  <a:lnTo>
                    <a:pt x="1307426" y="6965518"/>
                  </a:lnTo>
                  <a:lnTo>
                    <a:pt x="1307426" y="7095452"/>
                  </a:lnTo>
                  <a:lnTo>
                    <a:pt x="1221270" y="7095452"/>
                  </a:lnTo>
                  <a:lnTo>
                    <a:pt x="1225829" y="7085711"/>
                  </a:lnTo>
                  <a:lnTo>
                    <a:pt x="1229804" y="7074941"/>
                  </a:lnTo>
                  <a:lnTo>
                    <a:pt x="1238440" y="7036702"/>
                  </a:lnTo>
                  <a:lnTo>
                    <a:pt x="1241475" y="6998525"/>
                  </a:lnTo>
                  <a:lnTo>
                    <a:pt x="1241552" y="6965518"/>
                  </a:lnTo>
                  <a:lnTo>
                    <a:pt x="1307426" y="6965518"/>
                  </a:lnTo>
                  <a:lnTo>
                    <a:pt x="1307426" y="6913461"/>
                  </a:lnTo>
                  <a:lnTo>
                    <a:pt x="1183500" y="6913461"/>
                  </a:lnTo>
                  <a:lnTo>
                    <a:pt x="1183500" y="6978878"/>
                  </a:lnTo>
                  <a:lnTo>
                    <a:pt x="1183195" y="6995935"/>
                  </a:lnTo>
                  <a:lnTo>
                    <a:pt x="1177963" y="7047065"/>
                  </a:lnTo>
                  <a:lnTo>
                    <a:pt x="1165783" y="7084212"/>
                  </a:lnTo>
                  <a:lnTo>
                    <a:pt x="1160005" y="7094982"/>
                  </a:lnTo>
                  <a:lnTo>
                    <a:pt x="1132357" y="7094982"/>
                  </a:lnTo>
                  <a:lnTo>
                    <a:pt x="1132357" y="7206945"/>
                  </a:lnTo>
                  <a:lnTo>
                    <a:pt x="1190866" y="7206945"/>
                  </a:lnTo>
                  <a:lnTo>
                    <a:pt x="1190866" y="7147052"/>
                  </a:lnTo>
                  <a:lnTo>
                    <a:pt x="1352118" y="7147052"/>
                  </a:lnTo>
                  <a:lnTo>
                    <a:pt x="1352118" y="7206945"/>
                  </a:lnTo>
                  <a:lnTo>
                    <a:pt x="1410627" y="7206945"/>
                  </a:lnTo>
                  <a:lnTo>
                    <a:pt x="1410627" y="7147052"/>
                  </a:lnTo>
                  <a:lnTo>
                    <a:pt x="1410627" y="7095452"/>
                  </a:lnTo>
                  <a:lnTo>
                    <a:pt x="1410627" y="7094982"/>
                  </a:lnTo>
                  <a:close/>
                </a:path>
                <a:path w="19486880" h="9513570" fill="norm" stroke="1" extrusionOk="0">
                  <a:moveTo>
                    <a:pt x="1684502" y="7030021"/>
                  </a:moveTo>
                  <a:lnTo>
                    <a:pt x="1683626" y="7013461"/>
                  </a:lnTo>
                  <a:lnTo>
                    <a:pt x="1683550" y="7012000"/>
                  </a:lnTo>
                  <a:lnTo>
                    <a:pt x="1680705" y="6995236"/>
                  </a:lnTo>
                  <a:lnTo>
                    <a:pt x="1675942" y="6979742"/>
                  </a:lnTo>
                  <a:lnTo>
                    <a:pt x="1669300" y="6965518"/>
                  </a:lnTo>
                  <a:lnTo>
                    <a:pt x="1666646" y="6961378"/>
                  </a:lnTo>
                  <a:lnTo>
                    <a:pt x="1661121" y="6952704"/>
                  </a:lnTo>
                  <a:lnTo>
                    <a:pt x="1651330" y="6941452"/>
                  </a:lnTo>
                  <a:lnTo>
                    <a:pt x="1639925" y="6931749"/>
                  </a:lnTo>
                  <a:lnTo>
                    <a:pt x="1626908" y="6923595"/>
                  </a:lnTo>
                  <a:lnTo>
                    <a:pt x="1614004" y="6917830"/>
                  </a:lnTo>
                  <a:lnTo>
                    <a:pt x="1614004" y="7030021"/>
                  </a:lnTo>
                  <a:lnTo>
                    <a:pt x="1613115" y="7046608"/>
                  </a:lnTo>
                  <a:lnTo>
                    <a:pt x="1599730" y="7082549"/>
                  </a:lnTo>
                  <a:lnTo>
                    <a:pt x="1561947" y="7099592"/>
                  </a:lnTo>
                  <a:lnTo>
                    <a:pt x="1550568" y="7098525"/>
                  </a:lnTo>
                  <a:lnTo>
                    <a:pt x="1517662" y="7072871"/>
                  </a:lnTo>
                  <a:lnTo>
                    <a:pt x="1509890" y="7030021"/>
                  </a:lnTo>
                  <a:lnTo>
                    <a:pt x="1510753" y="7013461"/>
                  </a:lnTo>
                  <a:lnTo>
                    <a:pt x="1531454" y="6970700"/>
                  </a:lnTo>
                  <a:lnTo>
                    <a:pt x="1561947" y="6961378"/>
                  </a:lnTo>
                  <a:lnTo>
                    <a:pt x="1573288" y="6962407"/>
                  </a:lnTo>
                  <a:lnTo>
                    <a:pt x="1605978" y="6987438"/>
                  </a:lnTo>
                  <a:lnTo>
                    <a:pt x="1614004" y="7030021"/>
                  </a:lnTo>
                  <a:lnTo>
                    <a:pt x="1614004" y="6917830"/>
                  </a:lnTo>
                  <a:lnTo>
                    <a:pt x="1612480" y="6917144"/>
                  </a:lnTo>
                  <a:lnTo>
                    <a:pt x="1596847" y="6912546"/>
                  </a:lnTo>
                  <a:lnTo>
                    <a:pt x="1580007" y="6909778"/>
                  </a:lnTo>
                  <a:lnTo>
                    <a:pt x="1561947" y="6908851"/>
                  </a:lnTo>
                  <a:lnTo>
                    <a:pt x="1543888" y="6909778"/>
                  </a:lnTo>
                  <a:lnTo>
                    <a:pt x="1496987" y="6923595"/>
                  </a:lnTo>
                  <a:lnTo>
                    <a:pt x="1462951" y="6952704"/>
                  </a:lnTo>
                  <a:lnTo>
                    <a:pt x="1443545" y="6995236"/>
                  </a:lnTo>
                  <a:lnTo>
                    <a:pt x="1439862" y="7030021"/>
                  </a:lnTo>
                  <a:lnTo>
                    <a:pt x="1440700" y="7046608"/>
                  </a:lnTo>
                  <a:lnTo>
                    <a:pt x="1440776" y="7048246"/>
                  </a:lnTo>
                  <a:lnTo>
                    <a:pt x="1454607" y="7094982"/>
                  </a:lnTo>
                  <a:lnTo>
                    <a:pt x="1484147" y="7129018"/>
                  </a:lnTo>
                  <a:lnTo>
                    <a:pt x="1527048" y="7148423"/>
                  </a:lnTo>
                  <a:lnTo>
                    <a:pt x="1561947" y="7152119"/>
                  </a:lnTo>
                  <a:lnTo>
                    <a:pt x="1580007" y="7151192"/>
                  </a:lnTo>
                  <a:lnTo>
                    <a:pt x="1626908" y="7137374"/>
                  </a:lnTo>
                  <a:lnTo>
                    <a:pt x="1661121" y="7107822"/>
                  </a:lnTo>
                  <a:lnTo>
                    <a:pt x="1680705" y="7065150"/>
                  </a:lnTo>
                  <a:lnTo>
                    <a:pt x="1683550" y="7048246"/>
                  </a:lnTo>
                  <a:lnTo>
                    <a:pt x="1684502" y="7030021"/>
                  </a:lnTo>
                  <a:close/>
                </a:path>
                <a:path w="19486880" h="9513570" fill="norm" stroke="1" extrusionOk="0">
                  <a:moveTo>
                    <a:pt x="2091474" y="7088073"/>
                  </a:moveTo>
                  <a:lnTo>
                    <a:pt x="1956333" y="7088073"/>
                  </a:lnTo>
                  <a:lnTo>
                    <a:pt x="2020519" y="7024954"/>
                  </a:lnTo>
                  <a:lnTo>
                    <a:pt x="2034895" y="7009955"/>
                  </a:lnTo>
                  <a:lnTo>
                    <a:pt x="2065210" y="6967360"/>
                  </a:lnTo>
                  <a:lnTo>
                    <a:pt x="2078164" y="6925043"/>
                  </a:lnTo>
                  <a:lnTo>
                    <a:pt x="2079028" y="6910235"/>
                  </a:lnTo>
                  <a:lnTo>
                    <a:pt x="2077224" y="6889191"/>
                  </a:lnTo>
                  <a:lnTo>
                    <a:pt x="2073503" y="6876605"/>
                  </a:lnTo>
                  <a:lnTo>
                    <a:pt x="2071776" y="6870725"/>
                  </a:lnTo>
                  <a:lnTo>
                    <a:pt x="2033917" y="6830911"/>
                  </a:lnTo>
                  <a:lnTo>
                    <a:pt x="1992210" y="6818693"/>
                  </a:lnTo>
                  <a:lnTo>
                    <a:pt x="1966620" y="6817169"/>
                  </a:lnTo>
                  <a:lnTo>
                    <a:pt x="1950631" y="6817804"/>
                  </a:lnTo>
                  <a:lnTo>
                    <a:pt x="1904415" y="6827304"/>
                  </a:lnTo>
                  <a:lnTo>
                    <a:pt x="1864944" y="6846659"/>
                  </a:lnTo>
                  <a:lnTo>
                    <a:pt x="1854200" y="6854952"/>
                  </a:lnTo>
                  <a:lnTo>
                    <a:pt x="1876780" y="6907466"/>
                  </a:lnTo>
                  <a:lnTo>
                    <a:pt x="1886483" y="6900164"/>
                  </a:lnTo>
                  <a:lnTo>
                    <a:pt x="1896249" y="6893877"/>
                  </a:lnTo>
                  <a:lnTo>
                    <a:pt x="1936330" y="6878561"/>
                  </a:lnTo>
                  <a:lnTo>
                    <a:pt x="1956943" y="6876605"/>
                  </a:lnTo>
                  <a:lnTo>
                    <a:pt x="1968665" y="6877266"/>
                  </a:lnTo>
                  <a:lnTo>
                    <a:pt x="2005101" y="6900164"/>
                  </a:lnTo>
                  <a:lnTo>
                    <a:pt x="2005203" y="6900329"/>
                  </a:lnTo>
                  <a:lnTo>
                    <a:pt x="2007704" y="6908800"/>
                  </a:lnTo>
                  <a:lnTo>
                    <a:pt x="2008543" y="6918528"/>
                  </a:lnTo>
                  <a:lnTo>
                    <a:pt x="2008111" y="6925043"/>
                  </a:lnTo>
                  <a:lnTo>
                    <a:pt x="2007997" y="6926770"/>
                  </a:lnTo>
                  <a:lnTo>
                    <a:pt x="1988388" y="6967601"/>
                  </a:lnTo>
                  <a:lnTo>
                    <a:pt x="1868487" y="7094067"/>
                  </a:lnTo>
                  <a:lnTo>
                    <a:pt x="1868487" y="7147052"/>
                  </a:lnTo>
                  <a:lnTo>
                    <a:pt x="2091474" y="7147052"/>
                  </a:lnTo>
                  <a:lnTo>
                    <a:pt x="2091474" y="7106501"/>
                  </a:lnTo>
                  <a:lnTo>
                    <a:pt x="2091474" y="7088073"/>
                  </a:lnTo>
                  <a:close/>
                </a:path>
                <a:path w="19486880" h="9513570" fill="norm" stroke="1" extrusionOk="0">
                  <a:moveTo>
                    <a:pt x="2370925" y="6983031"/>
                  </a:moveTo>
                  <a:lnTo>
                    <a:pt x="2369007" y="6945630"/>
                  </a:lnTo>
                  <a:lnTo>
                    <a:pt x="2368994" y="6945363"/>
                  </a:lnTo>
                  <a:lnTo>
                    <a:pt x="2363139" y="6912191"/>
                  </a:lnTo>
                  <a:lnTo>
                    <a:pt x="2348446" y="6875221"/>
                  </a:lnTo>
                  <a:lnTo>
                    <a:pt x="2322233" y="6841274"/>
                  </a:lnTo>
                  <a:lnTo>
                    <a:pt x="2302294" y="6828485"/>
                  </a:lnTo>
                  <a:lnTo>
                    <a:pt x="2302294" y="6983031"/>
                  </a:lnTo>
                  <a:lnTo>
                    <a:pt x="2302294" y="6983946"/>
                  </a:lnTo>
                  <a:lnTo>
                    <a:pt x="2298966" y="7033361"/>
                  </a:lnTo>
                  <a:lnTo>
                    <a:pt x="2281631" y="7079297"/>
                  </a:lnTo>
                  <a:lnTo>
                    <a:pt x="2249322" y="7094067"/>
                  </a:lnTo>
                  <a:lnTo>
                    <a:pt x="2236990" y="7092416"/>
                  </a:lnTo>
                  <a:lnTo>
                    <a:pt x="2203869" y="7052513"/>
                  </a:lnTo>
                  <a:lnTo>
                    <a:pt x="2197201" y="7010362"/>
                  </a:lnTo>
                  <a:lnTo>
                    <a:pt x="2196338" y="6983031"/>
                  </a:lnTo>
                  <a:lnTo>
                    <a:pt x="2197138" y="6956717"/>
                  </a:lnTo>
                  <a:lnTo>
                    <a:pt x="2197138" y="6956450"/>
                  </a:lnTo>
                  <a:lnTo>
                    <a:pt x="2203589" y="6915251"/>
                  </a:lnTo>
                  <a:lnTo>
                    <a:pt x="2225941" y="6881558"/>
                  </a:lnTo>
                  <a:lnTo>
                    <a:pt x="2249322" y="6875221"/>
                  </a:lnTo>
                  <a:lnTo>
                    <a:pt x="2261819" y="6876809"/>
                  </a:lnTo>
                  <a:lnTo>
                    <a:pt x="2294788" y="6915251"/>
                  </a:lnTo>
                  <a:lnTo>
                    <a:pt x="2301443" y="6956450"/>
                  </a:lnTo>
                  <a:lnTo>
                    <a:pt x="2302294" y="6983031"/>
                  </a:lnTo>
                  <a:lnTo>
                    <a:pt x="2302294" y="6828485"/>
                  </a:lnTo>
                  <a:lnTo>
                    <a:pt x="2301379" y="6827888"/>
                  </a:lnTo>
                  <a:lnTo>
                    <a:pt x="2277072" y="6819849"/>
                  </a:lnTo>
                  <a:lnTo>
                    <a:pt x="2249322" y="6817169"/>
                  </a:lnTo>
                  <a:lnTo>
                    <a:pt x="2221738" y="6819849"/>
                  </a:lnTo>
                  <a:lnTo>
                    <a:pt x="2176589" y="6841274"/>
                  </a:lnTo>
                  <a:lnTo>
                    <a:pt x="2145309" y="6883654"/>
                  </a:lnTo>
                  <a:lnTo>
                    <a:pt x="2129688" y="6945363"/>
                  </a:lnTo>
                  <a:lnTo>
                    <a:pt x="2127694" y="6983946"/>
                  </a:lnTo>
                  <a:lnTo>
                    <a:pt x="2129637" y="7021525"/>
                  </a:lnTo>
                  <a:lnTo>
                    <a:pt x="2129650" y="7021792"/>
                  </a:lnTo>
                  <a:lnTo>
                    <a:pt x="2145309" y="7083984"/>
                  </a:lnTo>
                  <a:lnTo>
                    <a:pt x="2176589" y="7127494"/>
                  </a:lnTo>
                  <a:lnTo>
                    <a:pt x="2221738" y="7149376"/>
                  </a:lnTo>
                  <a:lnTo>
                    <a:pt x="2249322" y="7152119"/>
                  </a:lnTo>
                  <a:lnTo>
                    <a:pt x="2277072" y="7149376"/>
                  </a:lnTo>
                  <a:lnTo>
                    <a:pt x="2322233" y="7127494"/>
                  </a:lnTo>
                  <a:lnTo>
                    <a:pt x="2347645" y="7094067"/>
                  </a:lnTo>
                  <a:lnTo>
                    <a:pt x="2363076" y="7055129"/>
                  </a:lnTo>
                  <a:lnTo>
                    <a:pt x="2368943" y="7021792"/>
                  </a:lnTo>
                  <a:lnTo>
                    <a:pt x="2368994" y="7021525"/>
                  </a:lnTo>
                  <a:lnTo>
                    <a:pt x="2370925" y="6983946"/>
                  </a:lnTo>
                  <a:lnTo>
                    <a:pt x="2370925" y="6983031"/>
                  </a:lnTo>
                  <a:close/>
                </a:path>
                <a:path w="19486880" h="9513570" fill="norm" stroke="1" extrusionOk="0">
                  <a:moveTo>
                    <a:pt x="2648585" y="7088073"/>
                  </a:moveTo>
                  <a:lnTo>
                    <a:pt x="2579471" y="7088073"/>
                  </a:lnTo>
                  <a:lnTo>
                    <a:pt x="2579471" y="6882130"/>
                  </a:lnTo>
                  <a:lnTo>
                    <a:pt x="2579471" y="6822237"/>
                  </a:lnTo>
                  <a:lnTo>
                    <a:pt x="2528341" y="6822237"/>
                  </a:lnTo>
                  <a:lnTo>
                    <a:pt x="2441714" y="6872922"/>
                  </a:lnTo>
                  <a:lnTo>
                    <a:pt x="2441714" y="6940182"/>
                  </a:lnTo>
                  <a:lnTo>
                    <a:pt x="2507602" y="6901751"/>
                  </a:lnTo>
                  <a:lnTo>
                    <a:pt x="2507602" y="7088073"/>
                  </a:lnTo>
                  <a:lnTo>
                    <a:pt x="2433891" y="7088073"/>
                  </a:lnTo>
                  <a:lnTo>
                    <a:pt x="2433891" y="7147052"/>
                  </a:lnTo>
                  <a:lnTo>
                    <a:pt x="2648585" y="7147052"/>
                  </a:lnTo>
                  <a:lnTo>
                    <a:pt x="2648585" y="7088073"/>
                  </a:lnTo>
                  <a:close/>
                </a:path>
                <a:path w="19486880" h="9513570" fill="norm" stroke="1" extrusionOk="0">
                  <a:moveTo>
                    <a:pt x="2926219" y="7058584"/>
                  </a:moveTo>
                  <a:lnTo>
                    <a:pt x="2914815" y="7013930"/>
                  </a:lnTo>
                  <a:lnTo>
                    <a:pt x="2887561" y="6986714"/>
                  </a:lnTo>
                  <a:lnTo>
                    <a:pt x="2886138" y="6985800"/>
                  </a:lnTo>
                  <a:lnTo>
                    <a:pt x="2883141" y="6983831"/>
                  </a:lnTo>
                  <a:lnTo>
                    <a:pt x="2873489" y="6979831"/>
                  </a:lnTo>
                  <a:lnTo>
                    <a:pt x="2880029" y="6976808"/>
                  </a:lnTo>
                  <a:lnTo>
                    <a:pt x="2882874" y="6974738"/>
                  </a:lnTo>
                  <a:lnTo>
                    <a:pt x="2913088" y="6934657"/>
                  </a:lnTo>
                  <a:lnTo>
                    <a:pt x="2917469" y="6905625"/>
                  </a:lnTo>
                  <a:lnTo>
                    <a:pt x="2915539" y="6886016"/>
                  </a:lnTo>
                  <a:lnTo>
                    <a:pt x="2886595" y="6840664"/>
                  </a:lnTo>
                  <a:lnTo>
                    <a:pt x="2860332" y="6826910"/>
                  </a:lnTo>
                  <a:lnTo>
                    <a:pt x="2860332" y="7053516"/>
                  </a:lnTo>
                  <a:lnTo>
                    <a:pt x="2859417" y="7063689"/>
                  </a:lnTo>
                  <a:lnTo>
                    <a:pt x="2827502" y="7094525"/>
                  </a:lnTo>
                  <a:lnTo>
                    <a:pt x="2801823" y="7097293"/>
                  </a:lnTo>
                  <a:lnTo>
                    <a:pt x="2788208" y="7096595"/>
                  </a:lnTo>
                  <a:lnTo>
                    <a:pt x="2751607" y="7080034"/>
                  </a:lnTo>
                  <a:lnTo>
                    <a:pt x="2743314" y="7053516"/>
                  </a:lnTo>
                  <a:lnTo>
                    <a:pt x="2744228" y="7043382"/>
                  </a:lnTo>
                  <a:lnTo>
                    <a:pt x="2776372" y="7012978"/>
                  </a:lnTo>
                  <a:lnTo>
                    <a:pt x="2801823" y="7010209"/>
                  </a:lnTo>
                  <a:lnTo>
                    <a:pt x="2815615" y="7010908"/>
                  </a:lnTo>
                  <a:lnTo>
                    <a:pt x="2851797" y="7027024"/>
                  </a:lnTo>
                  <a:lnTo>
                    <a:pt x="2860332" y="7053516"/>
                  </a:lnTo>
                  <a:lnTo>
                    <a:pt x="2860332" y="6826910"/>
                  </a:lnTo>
                  <a:lnTo>
                    <a:pt x="2852039" y="6823824"/>
                  </a:lnTo>
                  <a:lnTo>
                    <a:pt x="2852039" y="6913461"/>
                  </a:lnTo>
                  <a:lnTo>
                    <a:pt x="2851239" y="6922643"/>
                  </a:lnTo>
                  <a:lnTo>
                    <a:pt x="2823362" y="6952628"/>
                  </a:lnTo>
                  <a:lnTo>
                    <a:pt x="2801823" y="6955383"/>
                  </a:lnTo>
                  <a:lnTo>
                    <a:pt x="2790533" y="6954698"/>
                  </a:lnTo>
                  <a:lnTo>
                    <a:pt x="2755290" y="6930860"/>
                  </a:lnTo>
                  <a:lnTo>
                    <a:pt x="2752064" y="6913461"/>
                  </a:lnTo>
                  <a:lnTo>
                    <a:pt x="2752750" y="6905625"/>
                  </a:lnTo>
                  <a:lnTo>
                    <a:pt x="2780627" y="6874764"/>
                  </a:lnTo>
                  <a:lnTo>
                    <a:pt x="2801823" y="6871995"/>
                  </a:lnTo>
                  <a:lnTo>
                    <a:pt x="2813316" y="6872694"/>
                  </a:lnTo>
                  <a:lnTo>
                    <a:pt x="2848813" y="6896189"/>
                  </a:lnTo>
                  <a:lnTo>
                    <a:pt x="2852039" y="6913461"/>
                  </a:lnTo>
                  <a:lnTo>
                    <a:pt x="2852039" y="6823824"/>
                  </a:lnTo>
                  <a:lnTo>
                    <a:pt x="2849969" y="6823049"/>
                  </a:lnTo>
                  <a:lnTo>
                    <a:pt x="2827337" y="6818643"/>
                  </a:lnTo>
                  <a:lnTo>
                    <a:pt x="2801823" y="6817169"/>
                  </a:lnTo>
                  <a:lnTo>
                    <a:pt x="2776486" y="6818643"/>
                  </a:lnTo>
                  <a:lnTo>
                    <a:pt x="2734094" y="6830390"/>
                  </a:lnTo>
                  <a:lnTo>
                    <a:pt x="2703550" y="6853542"/>
                  </a:lnTo>
                  <a:lnTo>
                    <a:pt x="2686177" y="6905625"/>
                  </a:lnTo>
                  <a:lnTo>
                    <a:pt x="2687307" y="6920522"/>
                  </a:lnTo>
                  <a:lnTo>
                    <a:pt x="2704147" y="6958609"/>
                  </a:lnTo>
                  <a:lnTo>
                    <a:pt x="2732062" y="6979691"/>
                  </a:lnTo>
                  <a:lnTo>
                    <a:pt x="2722346" y="6983489"/>
                  </a:lnTo>
                  <a:lnTo>
                    <a:pt x="2689555" y="7013499"/>
                  </a:lnTo>
                  <a:lnTo>
                    <a:pt x="2677884" y="7058584"/>
                  </a:lnTo>
                  <a:lnTo>
                    <a:pt x="2679928" y="7079297"/>
                  </a:lnTo>
                  <a:lnTo>
                    <a:pt x="2685948" y="7097293"/>
                  </a:lnTo>
                  <a:lnTo>
                    <a:pt x="2686062" y="7097636"/>
                  </a:lnTo>
                  <a:lnTo>
                    <a:pt x="2710599" y="7127240"/>
                  </a:lnTo>
                  <a:lnTo>
                    <a:pt x="2749994" y="7145896"/>
                  </a:lnTo>
                  <a:lnTo>
                    <a:pt x="2801823" y="7152119"/>
                  </a:lnTo>
                  <a:lnTo>
                    <a:pt x="2829471" y="7150557"/>
                  </a:lnTo>
                  <a:lnTo>
                    <a:pt x="2875076" y="7138124"/>
                  </a:lnTo>
                  <a:lnTo>
                    <a:pt x="2907563" y="7113613"/>
                  </a:lnTo>
                  <a:lnTo>
                    <a:pt x="2918041" y="7097293"/>
                  </a:lnTo>
                  <a:lnTo>
                    <a:pt x="2924149" y="7079297"/>
                  </a:lnTo>
                  <a:lnTo>
                    <a:pt x="2926219" y="7058584"/>
                  </a:lnTo>
                  <a:close/>
                </a:path>
                <a:path w="19486880" h="9513570" fill="norm" stroke="1" extrusionOk="0">
                  <a:moveTo>
                    <a:pt x="19291313" y="97726"/>
                  </a:moveTo>
                  <a:lnTo>
                    <a:pt x="19290221" y="75526"/>
                  </a:lnTo>
                  <a:lnTo>
                    <a:pt x="19290221" y="75374"/>
                  </a:lnTo>
                  <a:lnTo>
                    <a:pt x="19286906" y="55740"/>
                  </a:lnTo>
                  <a:lnTo>
                    <a:pt x="19281369" y="38912"/>
                  </a:lnTo>
                  <a:lnTo>
                    <a:pt x="19273622" y="25044"/>
                  </a:lnTo>
                  <a:lnTo>
                    <a:pt x="19272162" y="23406"/>
                  </a:lnTo>
                  <a:lnTo>
                    <a:pt x="19263818" y="14122"/>
                  </a:lnTo>
                  <a:lnTo>
                    <a:pt x="19263818" y="97726"/>
                  </a:lnTo>
                  <a:lnTo>
                    <a:pt x="19263818" y="98272"/>
                  </a:lnTo>
                  <a:lnTo>
                    <a:pt x="19263183" y="115900"/>
                  </a:lnTo>
                  <a:lnTo>
                    <a:pt x="19263183" y="116052"/>
                  </a:lnTo>
                  <a:lnTo>
                    <a:pt x="19261240" y="131559"/>
                  </a:lnTo>
                  <a:lnTo>
                    <a:pt x="19240691" y="168579"/>
                  </a:lnTo>
                  <a:lnTo>
                    <a:pt x="19222441" y="173139"/>
                  </a:lnTo>
                  <a:lnTo>
                    <a:pt x="19212853" y="172008"/>
                  </a:lnTo>
                  <a:lnTo>
                    <a:pt x="19183668" y="131559"/>
                  </a:lnTo>
                  <a:lnTo>
                    <a:pt x="19181090" y="98272"/>
                  </a:lnTo>
                  <a:lnTo>
                    <a:pt x="19181064" y="97726"/>
                  </a:lnTo>
                  <a:lnTo>
                    <a:pt x="19186881" y="51549"/>
                  </a:lnTo>
                  <a:lnTo>
                    <a:pt x="19222441" y="23406"/>
                  </a:lnTo>
                  <a:lnTo>
                    <a:pt x="19232245" y="24536"/>
                  </a:lnTo>
                  <a:lnTo>
                    <a:pt x="19261240" y="64376"/>
                  </a:lnTo>
                  <a:lnTo>
                    <a:pt x="19263157" y="79717"/>
                  </a:lnTo>
                  <a:lnTo>
                    <a:pt x="19263183" y="79870"/>
                  </a:lnTo>
                  <a:lnTo>
                    <a:pt x="19263818" y="14122"/>
                  </a:lnTo>
                  <a:lnTo>
                    <a:pt x="19222441" y="0"/>
                  </a:lnTo>
                  <a:lnTo>
                    <a:pt x="19206795" y="1562"/>
                  </a:lnTo>
                  <a:lnTo>
                    <a:pt x="19171260" y="25044"/>
                  </a:lnTo>
                  <a:lnTo>
                    <a:pt x="19154699" y="75374"/>
                  </a:lnTo>
                  <a:lnTo>
                    <a:pt x="19153569" y="98272"/>
                  </a:lnTo>
                  <a:lnTo>
                    <a:pt x="19154661" y="120561"/>
                  </a:lnTo>
                  <a:lnTo>
                    <a:pt x="19171260" y="171513"/>
                  </a:lnTo>
                  <a:lnTo>
                    <a:pt x="19206795" y="195249"/>
                  </a:lnTo>
                  <a:lnTo>
                    <a:pt x="19222441" y="196824"/>
                  </a:lnTo>
                  <a:lnTo>
                    <a:pt x="19238087" y="195249"/>
                  </a:lnTo>
                  <a:lnTo>
                    <a:pt x="19251778" y="190500"/>
                  </a:lnTo>
                  <a:lnTo>
                    <a:pt x="19263538" y="182587"/>
                  </a:lnTo>
                  <a:lnTo>
                    <a:pt x="19271908" y="173139"/>
                  </a:lnTo>
                  <a:lnTo>
                    <a:pt x="19273355" y="171513"/>
                  </a:lnTo>
                  <a:lnTo>
                    <a:pt x="19290170" y="120713"/>
                  </a:lnTo>
                  <a:lnTo>
                    <a:pt x="19291313" y="98272"/>
                  </a:lnTo>
                  <a:lnTo>
                    <a:pt x="19291313" y="97726"/>
                  </a:lnTo>
                  <a:close/>
                </a:path>
                <a:path w="19486880" h="9513570" fill="norm" stroke="1" extrusionOk="0">
                  <a:moveTo>
                    <a:pt x="19453746" y="170688"/>
                  </a:moveTo>
                  <a:lnTo>
                    <a:pt x="19361658" y="170688"/>
                  </a:lnTo>
                  <a:lnTo>
                    <a:pt x="19410998" y="120878"/>
                  </a:lnTo>
                  <a:lnTo>
                    <a:pt x="19419177" y="112229"/>
                  </a:lnTo>
                  <a:lnTo>
                    <a:pt x="19440945" y="78727"/>
                  </a:lnTo>
                  <a:lnTo>
                    <a:pt x="19445847" y="52539"/>
                  </a:lnTo>
                  <a:lnTo>
                    <a:pt x="19444831" y="40614"/>
                  </a:lnTo>
                  <a:lnTo>
                    <a:pt x="19441770" y="30149"/>
                  </a:lnTo>
                  <a:lnTo>
                    <a:pt x="19438252" y="23952"/>
                  </a:lnTo>
                  <a:lnTo>
                    <a:pt x="19436665" y="21145"/>
                  </a:lnTo>
                  <a:lnTo>
                    <a:pt x="19397612" y="850"/>
                  </a:lnTo>
                  <a:lnTo>
                    <a:pt x="19383502" y="0"/>
                  </a:lnTo>
                  <a:lnTo>
                    <a:pt x="19374092" y="406"/>
                  </a:lnTo>
                  <a:lnTo>
                    <a:pt x="19331775" y="13881"/>
                  </a:lnTo>
                  <a:lnTo>
                    <a:pt x="19318986" y="23406"/>
                  </a:lnTo>
                  <a:lnTo>
                    <a:pt x="19328791" y="44919"/>
                  </a:lnTo>
                  <a:lnTo>
                    <a:pt x="19334696" y="39954"/>
                  </a:lnTo>
                  <a:lnTo>
                    <a:pt x="19340691" y="35661"/>
                  </a:lnTo>
                  <a:lnTo>
                    <a:pt x="19380239" y="23952"/>
                  </a:lnTo>
                  <a:lnTo>
                    <a:pt x="19388811" y="24447"/>
                  </a:lnTo>
                  <a:lnTo>
                    <a:pt x="19417805" y="44919"/>
                  </a:lnTo>
                  <a:lnTo>
                    <a:pt x="19417805" y="63614"/>
                  </a:lnTo>
                  <a:lnTo>
                    <a:pt x="19398476" y="97967"/>
                  </a:lnTo>
                  <a:lnTo>
                    <a:pt x="19326606" y="173418"/>
                  </a:lnTo>
                  <a:lnTo>
                    <a:pt x="19326606" y="194373"/>
                  </a:lnTo>
                  <a:lnTo>
                    <a:pt x="19453746" y="194373"/>
                  </a:lnTo>
                  <a:lnTo>
                    <a:pt x="19453746" y="178320"/>
                  </a:lnTo>
                  <a:lnTo>
                    <a:pt x="19453746" y="170688"/>
                  </a:lnTo>
                  <a:close/>
                </a:path>
                <a:path w="19486880" h="9513570" fill="norm" stroke="1" extrusionOk="0">
                  <a:moveTo>
                    <a:pt x="19486309" y="7461174"/>
                  </a:moveTo>
                  <a:lnTo>
                    <a:pt x="19450038" y="7440231"/>
                  </a:lnTo>
                  <a:lnTo>
                    <a:pt x="19276899" y="7340270"/>
                  </a:lnTo>
                  <a:lnTo>
                    <a:pt x="19276899" y="7440231"/>
                  </a:lnTo>
                  <a:lnTo>
                    <a:pt x="15684780" y="7440231"/>
                  </a:lnTo>
                  <a:lnTo>
                    <a:pt x="15684780" y="1901126"/>
                  </a:lnTo>
                  <a:lnTo>
                    <a:pt x="15674620" y="1901126"/>
                  </a:lnTo>
                  <a:lnTo>
                    <a:pt x="15664460" y="1901126"/>
                  </a:lnTo>
                  <a:lnTo>
                    <a:pt x="15664460" y="7440231"/>
                  </a:lnTo>
                  <a:lnTo>
                    <a:pt x="4596104" y="7440231"/>
                  </a:lnTo>
                  <a:lnTo>
                    <a:pt x="4596104" y="1901126"/>
                  </a:lnTo>
                  <a:lnTo>
                    <a:pt x="4585944" y="1901126"/>
                  </a:lnTo>
                  <a:lnTo>
                    <a:pt x="4575784" y="1901126"/>
                  </a:lnTo>
                  <a:lnTo>
                    <a:pt x="4575784" y="7440231"/>
                  </a:lnTo>
                  <a:lnTo>
                    <a:pt x="0" y="7440231"/>
                  </a:lnTo>
                  <a:lnTo>
                    <a:pt x="0" y="7482116"/>
                  </a:lnTo>
                  <a:lnTo>
                    <a:pt x="2931223" y="7482116"/>
                  </a:lnTo>
                  <a:lnTo>
                    <a:pt x="2931223" y="9513468"/>
                  </a:lnTo>
                  <a:lnTo>
                    <a:pt x="2942653" y="9513468"/>
                  </a:lnTo>
                  <a:lnTo>
                    <a:pt x="2952813" y="9513468"/>
                  </a:lnTo>
                  <a:lnTo>
                    <a:pt x="2952813" y="7482116"/>
                  </a:lnTo>
                  <a:lnTo>
                    <a:pt x="19276899" y="7482116"/>
                  </a:lnTo>
                  <a:lnTo>
                    <a:pt x="19276899" y="7582078"/>
                  </a:lnTo>
                  <a:lnTo>
                    <a:pt x="19450038" y="7482116"/>
                  </a:lnTo>
                  <a:lnTo>
                    <a:pt x="19486309" y="74611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9" name="object 7" descr="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3359562" y="8392373"/>
              <a:ext cx="2376665" cy="334942"/>
            </a:xfrm>
            <a:prstGeom prst="rect">
              <a:avLst/>
            </a:prstGeom>
          </p:spPr>
        </p:pic>
        <p:sp>
          <p:nvSpPr>
            <p:cNvPr id="10" name="object 8" descr="" hidden="0"/>
            <p:cNvSpPr/>
            <p:nvPr isPhoto="0" userDrawn="0"/>
          </p:nvSpPr>
          <p:spPr bwMode="auto">
            <a:xfrm>
              <a:off x="15149779" y="8392373"/>
              <a:ext cx="1071880" cy="335280"/>
            </a:xfrm>
            <a:custGeom>
              <a:avLst/>
              <a:gdLst/>
              <a:ahLst/>
              <a:cxnLst/>
              <a:rect l="l" t="t" r="r" b="b"/>
              <a:pathLst>
                <a:path w="1071880" h="335279" fill="norm" stroke="1" extrusionOk="0">
                  <a:moveTo>
                    <a:pt x="219306" y="59432"/>
                  </a:moveTo>
                  <a:lnTo>
                    <a:pt x="102740" y="59432"/>
                  </a:lnTo>
                  <a:lnTo>
                    <a:pt x="114459" y="60095"/>
                  </a:lnTo>
                  <a:lnTo>
                    <a:pt x="124739" y="62081"/>
                  </a:lnTo>
                  <a:lnTo>
                    <a:pt x="153505" y="91625"/>
                  </a:lnTo>
                  <a:lnTo>
                    <a:pt x="154340" y="101358"/>
                  </a:lnTo>
                  <a:lnTo>
                    <a:pt x="153908" y="107865"/>
                  </a:lnTo>
                  <a:lnTo>
                    <a:pt x="153793" y="109593"/>
                  </a:lnTo>
                  <a:lnTo>
                    <a:pt x="134184" y="150424"/>
                  </a:lnTo>
                  <a:lnTo>
                    <a:pt x="14282" y="276892"/>
                  </a:lnTo>
                  <a:lnTo>
                    <a:pt x="14282" y="329874"/>
                  </a:lnTo>
                  <a:lnTo>
                    <a:pt x="237270" y="329874"/>
                  </a:lnTo>
                  <a:lnTo>
                    <a:pt x="237270" y="289331"/>
                  </a:lnTo>
                  <a:lnTo>
                    <a:pt x="83390" y="289331"/>
                  </a:lnTo>
                  <a:lnTo>
                    <a:pt x="83390" y="270902"/>
                  </a:lnTo>
                  <a:lnTo>
                    <a:pt x="102131" y="270902"/>
                  </a:lnTo>
                  <a:lnTo>
                    <a:pt x="166319" y="207784"/>
                  </a:lnTo>
                  <a:lnTo>
                    <a:pt x="192926" y="178183"/>
                  </a:lnTo>
                  <a:lnTo>
                    <a:pt x="217056" y="136430"/>
                  </a:lnTo>
                  <a:lnTo>
                    <a:pt x="224830" y="93065"/>
                  </a:lnTo>
                  <a:lnTo>
                    <a:pt x="223016" y="72016"/>
                  </a:lnTo>
                  <a:lnTo>
                    <a:pt x="219306" y="59432"/>
                  </a:lnTo>
                  <a:close/>
                </a:path>
                <a:path w="1071880" h="335279" fill="norm" stroke="1" extrusionOk="0">
                  <a:moveTo>
                    <a:pt x="102131" y="270902"/>
                  </a:moveTo>
                  <a:lnTo>
                    <a:pt x="83390" y="270902"/>
                  </a:lnTo>
                  <a:lnTo>
                    <a:pt x="83390" y="289331"/>
                  </a:lnTo>
                  <a:lnTo>
                    <a:pt x="102131" y="270902"/>
                  </a:lnTo>
                  <a:close/>
                </a:path>
                <a:path w="1071880" h="335279" fill="norm" stroke="1" extrusionOk="0">
                  <a:moveTo>
                    <a:pt x="237270" y="270902"/>
                  </a:moveTo>
                  <a:lnTo>
                    <a:pt x="102131" y="270902"/>
                  </a:lnTo>
                  <a:lnTo>
                    <a:pt x="83390" y="289331"/>
                  </a:lnTo>
                  <a:lnTo>
                    <a:pt x="237270" y="289331"/>
                  </a:lnTo>
                  <a:lnTo>
                    <a:pt x="237270" y="270902"/>
                  </a:lnTo>
                  <a:close/>
                </a:path>
                <a:path w="1071880" h="335279" fill="norm" stroke="1" extrusionOk="0">
                  <a:moveTo>
                    <a:pt x="112415" y="0"/>
                  </a:moveTo>
                  <a:lnTo>
                    <a:pt x="65335" y="5701"/>
                  </a:lnTo>
                  <a:lnTo>
                    <a:pt x="22690" y="22114"/>
                  </a:lnTo>
                  <a:lnTo>
                    <a:pt x="0" y="37778"/>
                  </a:lnTo>
                  <a:lnTo>
                    <a:pt x="22575" y="90300"/>
                  </a:lnTo>
                  <a:lnTo>
                    <a:pt x="32279" y="82987"/>
                  </a:lnTo>
                  <a:lnTo>
                    <a:pt x="42040" y="76709"/>
                  </a:lnTo>
                  <a:lnTo>
                    <a:pt x="82123" y="61390"/>
                  </a:lnTo>
                  <a:lnTo>
                    <a:pt x="102740" y="59432"/>
                  </a:lnTo>
                  <a:lnTo>
                    <a:pt x="219306" y="59432"/>
                  </a:lnTo>
                  <a:lnTo>
                    <a:pt x="217574" y="53558"/>
                  </a:lnTo>
                  <a:lnTo>
                    <a:pt x="179709" y="13735"/>
                  </a:lnTo>
                  <a:lnTo>
                    <a:pt x="138014" y="1526"/>
                  </a:lnTo>
                  <a:lnTo>
                    <a:pt x="112415" y="0"/>
                  </a:lnTo>
                  <a:close/>
                </a:path>
                <a:path w="1071880" h="335279" fill="norm" stroke="1" extrusionOk="0">
                  <a:moveTo>
                    <a:pt x="395116" y="0"/>
                  </a:moveTo>
                  <a:lnTo>
                    <a:pt x="343286" y="10711"/>
                  </a:lnTo>
                  <a:lnTo>
                    <a:pt x="304815" y="42846"/>
                  </a:lnTo>
                  <a:lnTo>
                    <a:pt x="281319" y="95023"/>
                  </a:lnTo>
                  <a:lnTo>
                    <a:pt x="275490" y="128195"/>
                  </a:lnTo>
                  <a:lnTo>
                    <a:pt x="275445" y="128454"/>
                  </a:lnTo>
                  <a:lnTo>
                    <a:pt x="273534" y="165858"/>
                  </a:lnTo>
                  <a:lnTo>
                    <a:pt x="273487" y="166780"/>
                  </a:lnTo>
                  <a:lnTo>
                    <a:pt x="275431" y="204357"/>
                  </a:lnTo>
                  <a:lnTo>
                    <a:pt x="291109" y="266813"/>
                  </a:lnTo>
                  <a:lnTo>
                    <a:pt x="322380" y="310323"/>
                  </a:lnTo>
                  <a:lnTo>
                    <a:pt x="367531" y="332207"/>
                  </a:lnTo>
                  <a:lnTo>
                    <a:pt x="395116" y="334942"/>
                  </a:lnTo>
                  <a:lnTo>
                    <a:pt x="422875" y="332207"/>
                  </a:lnTo>
                  <a:lnTo>
                    <a:pt x="447178" y="324000"/>
                  </a:lnTo>
                  <a:lnTo>
                    <a:pt x="468025" y="310323"/>
                  </a:lnTo>
                  <a:lnTo>
                    <a:pt x="485417" y="291174"/>
                  </a:lnTo>
                  <a:lnTo>
                    <a:pt x="493444" y="276892"/>
                  </a:lnTo>
                  <a:lnTo>
                    <a:pt x="395116" y="276892"/>
                  </a:lnTo>
                  <a:lnTo>
                    <a:pt x="382792" y="275250"/>
                  </a:lnTo>
                  <a:lnTo>
                    <a:pt x="349660" y="235341"/>
                  </a:lnTo>
                  <a:lnTo>
                    <a:pt x="342997" y="193185"/>
                  </a:lnTo>
                  <a:lnTo>
                    <a:pt x="342162" y="166780"/>
                  </a:lnTo>
                  <a:lnTo>
                    <a:pt x="342134" y="165858"/>
                  </a:lnTo>
                  <a:lnTo>
                    <a:pt x="342932" y="139540"/>
                  </a:lnTo>
                  <a:lnTo>
                    <a:pt x="342940" y="139281"/>
                  </a:lnTo>
                  <a:lnTo>
                    <a:pt x="345346" y="116792"/>
                  </a:lnTo>
                  <a:lnTo>
                    <a:pt x="362549" y="72304"/>
                  </a:lnTo>
                  <a:lnTo>
                    <a:pt x="395116" y="58050"/>
                  </a:lnTo>
                  <a:lnTo>
                    <a:pt x="494243" y="58050"/>
                  </a:lnTo>
                  <a:lnTo>
                    <a:pt x="485417" y="42846"/>
                  </a:lnTo>
                  <a:lnTo>
                    <a:pt x="468025" y="24101"/>
                  </a:lnTo>
                  <a:lnTo>
                    <a:pt x="447178" y="10711"/>
                  </a:lnTo>
                  <a:lnTo>
                    <a:pt x="422875" y="2677"/>
                  </a:lnTo>
                  <a:lnTo>
                    <a:pt x="395116" y="0"/>
                  </a:lnTo>
                  <a:close/>
                </a:path>
                <a:path w="1071880" h="335279" fill="norm" stroke="1" extrusionOk="0">
                  <a:moveTo>
                    <a:pt x="494243" y="58050"/>
                  </a:moveTo>
                  <a:lnTo>
                    <a:pt x="395116" y="58050"/>
                  </a:lnTo>
                  <a:lnTo>
                    <a:pt x="407613" y="59634"/>
                  </a:lnTo>
                  <a:lnTo>
                    <a:pt x="418383" y="64385"/>
                  </a:lnTo>
                  <a:lnTo>
                    <a:pt x="440584" y="98075"/>
                  </a:lnTo>
                  <a:lnTo>
                    <a:pt x="447236" y="139281"/>
                  </a:lnTo>
                  <a:lnTo>
                    <a:pt x="448085" y="166780"/>
                  </a:lnTo>
                  <a:lnTo>
                    <a:pt x="447272" y="192926"/>
                  </a:lnTo>
                  <a:lnTo>
                    <a:pt x="440584" y="235341"/>
                  </a:lnTo>
                  <a:lnTo>
                    <a:pt x="418383" y="270326"/>
                  </a:lnTo>
                  <a:lnTo>
                    <a:pt x="395116" y="276892"/>
                  </a:lnTo>
                  <a:lnTo>
                    <a:pt x="493444" y="276892"/>
                  </a:lnTo>
                  <a:lnTo>
                    <a:pt x="508875" y="237961"/>
                  </a:lnTo>
                  <a:lnTo>
                    <a:pt x="516722" y="166780"/>
                  </a:lnTo>
                  <a:lnTo>
                    <a:pt x="516723" y="165858"/>
                  </a:lnTo>
                  <a:lnTo>
                    <a:pt x="514801" y="128454"/>
                  </a:lnTo>
                  <a:lnTo>
                    <a:pt x="514788" y="128195"/>
                  </a:lnTo>
                  <a:lnTo>
                    <a:pt x="508934" y="95023"/>
                  </a:lnTo>
                  <a:lnTo>
                    <a:pt x="499134" y="66487"/>
                  </a:lnTo>
                  <a:lnTo>
                    <a:pt x="494243" y="58050"/>
                  </a:lnTo>
                  <a:close/>
                </a:path>
                <a:path w="1071880" h="335279" fill="norm" stroke="1" extrusionOk="0">
                  <a:moveTo>
                    <a:pt x="771809" y="59432"/>
                  </a:moveTo>
                  <a:lnTo>
                    <a:pt x="655243" y="59432"/>
                  </a:lnTo>
                  <a:lnTo>
                    <a:pt x="666962" y="60095"/>
                  </a:lnTo>
                  <a:lnTo>
                    <a:pt x="677242" y="62081"/>
                  </a:lnTo>
                  <a:lnTo>
                    <a:pt x="686082" y="65393"/>
                  </a:lnTo>
                  <a:lnTo>
                    <a:pt x="693482" y="70029"/>
                  </a:lnTo>
                  <a:lnTo>
                    <a:pt x="699328" y="75961"/>
                  </a:lnTo>
                  <a:lnTo>
                    <a:pt x="703403" y="82987"/>
                  </a:lnTo>
                  <a:lnTo>
                    <a:pt x="703503" y="83159"/>
                  </a:lnTo>
                  <a:lnTo>
                    <a:pt x="706008" y="91625"/>
                  </a:lnTo>
                  <a:lnTo>
                    <a:pt x="706843" y="101358"/>
                  </a:lnTo>
                  <a:lnTo>
                    <a:pt x="706411" y="107865"/>
                  </a:lnTo>
                  <a:lnTo>
                    <a:pt x="686687" y="150424"/>
                  </a:lnTo>
                  <a:lnTo>
                    <a:pt x="566785" y="276892"/>
                  </a:lnTo>
                  <a:lnTo>
                    <a:pt x="566785" y="329874"/>
                  </a:lnTo>
                  <a:lnTo>
                    <a:pt x="789773" y="329874"/>
                  </a:lnTo>
                  <a:lnTo>
                    <a:pt x="789773" y="289331"/>
                  </a:lnTo>
                  <a:lnTo>
                    <a:pt x="635892" y="289331"/>
                  </a:lnTo>
                  <a:lnTo>
                    <a:pt x="635892" y="270902"/>
                  </a:lnTo>
                  <a:lnTo>
                    <a:pt x="654634" y="270902"/>
                  </a:lnTo>
                  <a:lnTo>
                    <a:pt x="718822" y="207784"/>
                  </a:lnTo>
                  <a:lnTo>
                    <a:pt x="745428" y="178183"/>
                  </a:lnTo>
                  <a:lnTo>
                    <a:pt x="769559" y="136430"/>
                  </a:lnTo>
                  <a:lnTo>
                    <a:pt x="777333" y="93065"/>
                  </a:lnTo>
                  <a:lnTo>
                    <a:pt x="775519" y="72016"/>
                  </a:lnTo>
                  <a:lnTo>
                    <a:pt x="771809" y="59432"/>
                  </a:lnTo>
                  <a:close/>
                </a:path>
                <a:path w="1071880" h="335279" fill="norm" stroke="1" extrusionOk="0">
                  <a:moveTo>
                    <a:pt x="654634" y="270902"/>
                  </a:moveTo>
                  <a:lnTo>
                    <a:pt x="635892" y="270902"/>
                  </a:lnTo>
                  <a:lnTo>
                    <a:pt x="635892" y="289331"/>
                  </a:lnTo>
                  <a:lnTo>
                    <a:pt x="654634" y="270902"/>
                  </a:lnTo>
                  <a:close/>
                </a:path>
                <a:path w="1071880" h="335279" fill="norm" stroke="1" extrusionOk="0">
                  <a:moveTo>
                    <a:pt x="789773" y="270902"/>
                  </a:moveTo>
                  <a:lnTo>
                    <a:pt x="654634" y="270902"/>
                  </a:lnTo>
                  <a:lnTo>
                    <a:pt x="635892" y="289331"/>
                  </a:lnTo>
                  <a:lnTo>
                    <a:pt x="789773" y="289331"/>
                  </a:lnTo>
                  <a:lnTo>
                    <a:pt x="789773" y="270902"/>
                  </a:lnTo>
                  <a:close/>
                </a:path>
                <a:path w="1071880" h="335279" fill="norm" stroke="1" extrusionOk="0">
                  <a:moveTo>
                    <a:pt x="664918" y="0"/>
                  </a:moveTo>
                  <a:lnTo>
                    <a:pt x="617838" y="5701"/>
                  </a:lnTo>
                  <a:lnTo>
                    <a:pt x="575193" y="22114"/>
                  </a:lnTo>
                  <a:lnTo>
                    <a:pt x="552502" y="37778"/>
                  </a:lnTo>
                  <a:lnTo>
                    <a:pt x="575078" y="90300"/>
                  </a:lnTo>
                  <a:lnTo>
                    <a:pt x="584781" y="82987"/>
                  </a:lnTo>
                  <a:lnTo>
                    <a:pt x="594543" y="76709"/>
                  </a:lnTo>
                  <a:lnTo>
                    <a:pt x="634625" y="61390"/>
                  </a:lnTo>
                  <a:lnTo>
                    <a:pt x="655243" y="59432"/>
                  </a:lnTo>
                  <a:lnTo>
                    <a:pt x="771809" y="59432"/>
                  </a:lnTo>
                  <a:lnTo>
                    <a:pt x="770077" y="53558"/>
                  </a:lnTo>
                  <a:lnTo>
                    <a:pt x="732212" y="13735"/>
                  </a:lnTo>
                  <a:lnTo>
                    <a:pt x="690516" y="1526"/>
                  </a:lnTo>
                  <a:lnTo>
                    <a:pt x="664918" y="0"/>
                  </a:lnTo>
                  <a:close/>
                </a:path>
                <a:path w="1071880" h="335279" fill="norm" stroke="1" extrusionOk="0">
                  <a:moveTo>
                    <a:pt x="856858" y="245102"/>
                  </a:moveTo>
                  <a:lnTo>
                    <a:pt x="834282" y="298545"/>
                  </a:lnTo>
                  <a:lnTo>
                    <a:pt x="840876" y="303901"/>
                  </a:lnTo>
                  <a:lnTo>
                    <a:pt x="848219" y="308912"/>
                  </a:lnTo>
                  <a:lnTo>
                    <a:pt x="884270" y="324922"/>
                  </a:lnTo>
                  <a:lnTo>
                    <a:pt x="926081" y="333790"/>
                  </a:lnTo>
                  <a:lnTo>
                    <a:pt x="947619" y="334942"/>
                  </a:lnTo>
                  <a:lnTo>
                    <a:pt x="966077" y="334078"/>
                  </a:lnTo>
                  <a:lnTo>
                    <a:pt x="1013502" y="321121"/>
                  </a:lnTo>
                  <a:lnTo>
                    <a:pt x="1048142" y="294428"/>
                  </a:lnTo>
                  <a:lnTo>
                    <a:pt x="1060150" y="275509"/>
                  </a:lnTo>
                  <a:lnTo>
                    <a:pt x="946237" y="275509"/>
                  </a:lnTo>
                  <a:lnTo>
                    <a:pt x="934546" y="275020"/>
                  </a:lnTo>
                  <a:lnTo>
                    <a:pt x="888993" y="263329"/>
                  </a:lnTo>
                  <a:lnTo>
                    <a:pt x="867339" y="252042"/>
                  </a:lnTo>
                  <a:lnTo>
                    <a:pt x="856858" y="245102"/>
                  </a:lnTo>
                  <a:close/>
                </a:path>
                <a:path w="1071880" h="335279" fill="norm" stroke="1" extrusionOk="0">
                  <a:moveTo>
                    <a:pt x="1062325" y="179219"/>
                  </a:moveTo>
                  <a:lnTo>
                    <a:pt x="949462" y="179219"/>
                  </a:lnTo>
                  <a:lnTo>
                    <a:pt x="961239" y="180054"/>
                  </a:lnTo>
                  <a:lnTo>
                    <a:pt x="971692" y="182559"/>
                  </a:lnTo>
                  <a:lnTo>
                    <a:pt x="1002013" y="217545"/>
                  </a:lnTo>
                  <a:lnTo>
                    <a:pt x="1002906" y="228055"/>
                  </a:lnTo>
                  <a:lnTo>
                    <a:pt x="1001955" y="238537"/>
                  </a:lnTo>
                  <a:lnTo>
                    <a:pt x="969964" y="272400"/>
                  </a:lnTo>
                  <a:lnTo>
                    <a:pt x="946237" y="275509"/>
                  </a:lnTo>
                  <a:lnTo>
                    <a:pt x="1060150" y="275509"/>
                  </a:lnTo>
                  <a:lnTo>
                    <a:pt x="1063001" y="269981"/>
                  </a:lnTo>
                  <a:lnTo>
                    <a:pt x="1067752" y="256159"/>
                  </a:lnTo>
                  <a:lnTo>
                    <a:pt x="1070602" y="241416"/>
                  </a:lnTo>
                  <a:lnTo>
                    <a:pt x="1071553" y="225752"/>
                  </a:lnTo>
                  <a:lnTo>
                    <a:pt x="1070746" y="210606"/>
                  </a:lnTo>
                  <a:lnTo>
                    <a:pt x="1068328" y="196496"/>
                  </a:lnTo>
                  <a:lnTo>
                    <a:pt x="1064296" y="183423"/>
                  </a:lnTo>
                  <a:lnTo>
                    <a:pt x="1062325" y="179219"/>
                  </a:lnTo>
                  <a:close/>
                </a:path>
                <a:path w="1071880" h="335279" fill="norm" stroke="1" extrusionOk="0">
                  <a:moveTo>
                    <a:pt x="1051281" y="5067"/>
                  </a:moveTo>
                  <a:lnTo>
                    <a:pt x="843957" y="5067"/>
                  </a:lnTo>
                  <a:lnTo>
                    <a:pt x="843957" y="205480"/>
                  </a:lnTo>
                  <a:lnTo>
                    <a:pt x="890029" y="205480"/>
                  </a:lnTo>
                  <a:lnTo>
                    <a:pt x="896191" y="199232"/>
                  </a:lnTo>
                  <a:lnTo>
                    <a:pt x="902699" y="193847"/>
                  </a:lnTo>
                  <a:lnTo>
                    <a:pt x="940852" y="179622"/>
                  </a:lnTo>
                  <a:lnTo>
                    <a:pt x="949462" y="179219"/>
                  </a:lnTo>
                  <a:lnTo>
                    <a:pt x="1062325" y="179219"/>
                  </a:lnTo>
                  <a:lnTo>
                    <a:pt x="1058652" y="171387"/>
                  </a:lnTo>
                  <a:lnTo>
                    <a:pt x="1051540" y="160301"/>
                  </a:lnTo>
                  <a:lnTo>
                    <a:pt x="1043999" y="151576"/>
                  </a:lnTo>
                  <a:lnTo>
                    <a:pt x="895097" y="151576"/>
                  </a:lnTo>
                  <a:lnTo>
                    <a:pt x="901317" y="144838"/>
                  </a:lnTo>
                  <a:lnTo>
                    <a:pt x="908458" y="138906"/>
                  </a:lnTo>
                  <a:lnTo>
                    <a:pt x="911683" y="136856"/>
                  </a:lnTo>
                  <a:lnTo>
                    <a:pt x="911683" y="63579"/>
                  </a:lnTo>
                  <a:lnTo>
                    <a:pt x="1051281" y="63579"/>
                  </a:lnTo>
                  <a:lnTo>
                    <a:pt x="1051281" y="5067"/>
                  </a:lnTo>
                  <a:close/>
                </a:path>
                <a:path w="1071880" h="335279" fill="norm" stroke="1" extrusionOk="0">
                  <a:moveTo>
                    <a:pt x="911683" y="136856"/>
                  </a:moveTo>
                  <a:lnTo>
                    <a:pt x="908458" y="138906"/>
                  </a:lnTo>
                  <a:lnTo>
                    <a:pt x="901317" y="144838"/>
                  </a:lnTo>
                  <a:lnTo>
                    <a:pt x="895097" y="151576"/>
                  </a:lnTo>
                  <a:lnTo>
                    <a:pt x="911683" y="151576"/>
                  </a:lnTo>
                  <a:lnTo>
                    <a:pt x="911683" y="136856"/>
                  </a:lnTo>
                  <a:close/>
                </a:path>
                <a:path w="1071880" h="335279" fill="norm" stroke="1" extrusionOk="0">
                  <a:moveTo>
                    <a:pt x="967891" y="121629"/>
                  </a:moveTo>
                  <a:lnTo>
                    <a:pt x="925505" y="129462"/>
                  </a:lnTo>
                  <a:lnTo>
                    <a:pt x="911683" y="136856"/>
                  </a:lnTo>
                  <a:lnTo>
                    <a:pt x="911683" y="151576"/>
                  </a:lnTo>
                  <a:lnTo>
                    <a:pt x="1043999" y="151576"/>
                  </a:lnTo>
                  <a:lnTo>
                    <a:pt x="1043103" y="150539"/>
                  </a:lnTo>
                  <a:lnTo>
                    <a:pt x="1010219" y="129145"/>
                  </a:lnTo>
                  <a:lnTo>
                    <a:pt x="967891" y="1216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1" name="object 9" descr="" hidden="0"/>
            <p:cNvPicPr/>
            <p:nvPr isPhoto="0" userDrawn="0"/>
          </p:nvPicPr>
          <p:blipFill>
            <a:blip r:embed="rId5"/>
            <a:stretch/>
          </p:blipFill>
          <p:spPr bwMode="auto">
            <a:xfrm>
              <a:off x="301448" y="9108099"/>
              <a:ext cx="2409255" cy="1001330"/>
            </a:xfrm>
            <a:prstGeom prst="rect">
              <a:avLst/>
            </a:prstGeom>
          </p:spPr>
        </p:pic>
        <p:pic>
          <p:nvPicPr>
            <p:cNvPr id="12" name="object 10" descr="" hidden="0"/>
            <p:cNvPicPr/>
            <p:nvPr isPhoto="0" userDrawn="0"/>
          </p:nvPicPr>
          <p:blipFill>
            <a:blip r:embed="rId6"/>
            <a:stretch/>
          </p:blipFill>
          <p:spPr bwMode="auto">
            <a:xfrm>
              <a:off x="1517365" y="3778418"/>
              <a:ext cx="2857920" cy="648776"/>
            </a:xfrm>
            <a:prstGeom prst="rect">
              <a:avLst/>
            </a:prstGeom>
          </p:spPr>
        </p:pic>
        <p:sp>
          <p:nvSpPr>
            <p:cNvPr id="13" name="object 11" descr="" hidden="0"/>
            <p:cNvSpPr/>
            <p:nvPr isPhoto="0" userDrawn="0"/>
          </p:nvSpPr>
          <p:spPr bwMode="auto">
            <a:xfrm>
              <a:off x="3329740" y="2523483"/>
              <a:ext cx="1047115" cy="1047115"/>
            </a:xfrm>
            <a:custGeom>
              <a:avLst/>
              <a:gdLst/>
              <a:ahLst/>
              <a:cxnLst/>
              <a:rect l="l" t="t" r="r" b="b"/>
              <a:pathLst>
                <a:path w="1047114" h="1047114" fill="norm" stroke="1" extrusionOk="0">
                  <a:moveTo>
                    <a:pt x="523544" y="0"/>
                  </a:moveTo>
                  <a:lnTo>
                    <a:pt x="475892" y="2139"/>
                  </a:lnTo>
                  <a:lnTo>
                    <a:pt x="429438" y="8435"/>
                  </a:lnTo>
                  <a:lnTo>
                    <a:pt x="384368" y="18702"/>
                  </a:lnTo>
                  <a:lnTo>
                    <a:pt x="340866" y="32755"/>
                  </a:lnTo>
                  <a:lnTo>
                    <a:pt x="299116" y="50409"/>
                  </a:lnTo>
                  <a:lnTo>
                    <a:pt x="259305" y="71481"/>
                  </a:lnTo>
                  <a:lnTo>
                    <a:pt x="221616" y="95784"/>
                  </a:lnTo>
                  <a:lnTo>
                    <a:pt x="186235" y="123134"/>
                  </a:lnTo>
                  <a:lnTo>
                    <a:pt x="153345" y="153345"/>
                  </a:lnTo>
                  <a:lnTo>
                    <a:pt x="123134" y="186235"/>
                  </a:lnTo>
                  <a:lnTo>
                    <a:pt x="95784" y="221616"/>
                  </a:lnTo>
                  <a:lnTo>
                    <a:pt x="71481" y="259305"/>
                  </a:lnTo>
                  <a:lnTo>
                    <a:pt x="50409" y="299116"/>
                  </a:lnTo>
                  <a:lnTo>
                    <a:pt x="32755" y="340866"/>
                  </a:lnTo>
                  <a:lnTo>
                    <a:pt x="18702" y="384368"/>
                  </a:lnTo>
                  <a:lnTo>
                    <a:pt x="8435" y="429438"/>
                  </a:lnTo>
                  <a:lnTo>
                    <a:pt x="2139" y="475892"/>
                  </a:lnTo>
                  <a:lnTo>
                    <a:pt x="0" y="523544"/>
                  </a:lnTo>
                  <a:lnTo>
                    <a:pt x="2139" y="571196"/>
                  </a:lnTo>
                  <a:lnTo>
                    <a:pt x="8435" y="617649"/>
                  </a:lnTo>
                  <a:lnTo>
                    <a:pt x="18702" y="662719"/>
                  </a:lnTo>
                  <a:lnTo>
                    <a:pt x="32755" y="706222"/>
                  </a:lnTo>
                  <a:lnTo>
                    <a:pt x="50409" y="747971"/>
                  </a:lnTo>
                  <a:lnTo>
                    <a:pt x="71481" y="787782"/>
                  </a:lnTo>
                  <a:lnTo>
                    <a:pt x="95784" y="825471"/>
                  </a:lnTo>
                  <a:lnTo>
                    <a:pt x="123134" y="860853"/>
                  </a:lnTo>
                  <a:lnTo>
                    <a:pt x="153345" y="893742"/>
                  </a:lnTo>
                  <a:lnTo>
                    <a:pt x="186235" y="923954"/>
                  </a:lnTo>
                  <a:lnTo>
                    <a:pt x="221616" y="951304"/>
                  </a:lnTo>
                  <a:lnTo>
                    <a:pt x="259305" y="975607"/>
                  </a:lnTo>
                  <a:lnTo>
                    <a:pt x="299116" y="996678"/>
                  </a:lnTo>
                  <a:lnTo>
                    <a:pt x="340866" y="1014333"/>
                  </a:lnTo>
                  <a:lnTo>
                    <a:pt x="384368" y="1028386"/>
                  </a:lnTo>
                  <a:lnTo>
                    <a:pt x="429438" y="1038653"/>
                  </a:lnTo>
                  <a:lnTo>
                    <a:pt x="475892" y="1044948"/>
                  </a:lnTo>
                  <a:lnTo>
                    <a:pt x="523544" y="1047088"/>
                  </a:lnTo>
                  <a:lnTo>
                    <a:pt x="571196" y="1044948"/>
                  </a:lnTo>
                  <a:lnTo>
                    <a:pt x="617649" y="1038653"/>
                  </a:lnTo>
                  <a:lnTo>
                    <a:pt x="662719" y="1028386"/>
                  </a:lnTo>
                  <a:lnTo>
                    <a:pt x="706222" y="1014333"/>
                  </a:lnTo>
                  <a:lnTo>
                    <a:pt x="747971" y="996678"/>
                  </a:lnTo>
                  <a:lnTo>
                    <a:pt x="787782" y="975607"/>
                  </a:lnTo>
                  <a:lnTo>
                    <a:pt x="825471" y="951304"/>
                  </a:lnTo>
                  <a:lnTo>
                    <a:pt x="860853" y="923954"/>
                  </a:lnTo>
                  <a:lnTo>
                    <a:pt x="893742" y="893742"/>
                  </a:lnTo>
                  <a:lnTo>
                    <a:pt x="923954" y="860853"/>
                  </a:lnTo>
                  <a:lnTo>
                    <a:pt x="951304" y="825471"/>
                  </a:lnTo>
                  <a:lnTo>
                    <a:pt x="975607" y="787782"/>
                  </a:lnTo>
                  <a:lnTo>
                    <a:pt x="996678" y="747971"/>
                  </a:lnTo>
                  <a:lnTo>
                    <a:pt x="1014333" y="706222"/>
                  </a:lnTo>
                  <a:lnTo>
                    <a:pt x="1028386" y="662719"/>
                  </a:lnTo>
                  <a:lnTo>
                    <a:pt x="1038653" y="617649"/>
                  </a:lnTo>
                  <a:lnTo>
                    <a:pt x="1044948" y="571196"/>
                  </a:lnTo>
                  <a:lnTo>
                    <a:pt x="1047088" y="523544"/>
                  </a:lnTo>
                  <a:lnTo>
                    <a:pt x="1044948" y="475892"/>
                  </a:lnTo>
                  <a:lnTo>
                    <a:pt x="1038653" y="429438"/>
                  </a:lnTo>
                  <a:lnTo>
                    <a:pt x="1028386" y="384368"/>
                  </a:lnTo>
                  <a:lnTo>
                    <a:pt x="1014333" y="340866"/>
                  </a:lnTo>
                  <a:lnTo>
                    <a:pt x="996678" y="299116"/>
                  </a:lnTo>
                  <a:lnTo>
                    <a:pt x="975607" y="259305"/>
                  </a:lnTo>
                  <a:lnTo>
                    <a:pt x="951304" y="221616"/>
                  </a:lnTo>
                  <a:lnTo>
                    <a:pt x="923954" y="186235"/>
                  </a:lnTo>
                  <a:lnTo>
                    <a:pt x="893742" y="153345"/>
                  </a:lnTo>
                  <a:lnTo>
                    <a:pt x="860853" y="123134"/>
                  </a:lnTo>
                  <a:lnTo>
                    <a:pt x="825471" y="95784"/>
                  </a:lnTo>
                  <a:lnTo>
                    <a:pt x="787782" y="71481"/>
                  </a:lnTo>
                  <a:lnTo>
                    <a:pt x="747971" y="50409"/>
                  </a:lnTo>
                  <a:lnTo>
                    <a:pt x="706222" y="32755"/>
                  </a:lnTo>
                  <a:lnTo>
                    <a:pt x="662719" y="18702"/>
                  </a:lnTo>
                  <a:lnTo>
                    <a:pt x="617649" y="8435"/>
                  </a:lnTo>
                  <a:lnTo>
                    <a:pt x="571196" y="2139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2" descr="" hidden="0"/>
            <p:cNvSpPr/>
            <p:nvPr isPhoto="0" userDrawn="0"/>
          </p:nvSpPr>
          <p:spPr bwMode="auto">
            <a:xfrm>
              <a:off x="3400992" y="2595067"/>
              <a:ext cx="904875" cy="904240"/>
            </a:xfrm>
            <a:custGeom>
              <a:avLst/>
              <a:gdLst/>
              <a:ahLst/>
              <a:cxnLst/>
              <a:rect l="l" t="t" r="r" b="b"/>
              <a:pathLst>
                <a:path w="904875" h="904239" fill="norm" stroke="1" extrusionOk="0">
                  <a:moveTo>
                    <a:pt x="452495" y="0"/>
                  </a:moveTo>
                  <a:lnTo>
                    <a:pt x="403172" y="2540"/>
                  </a:lnTo>
                  <a:lnTo>
                    <a:pt x="355392" y="10160"/>
                  </a:lnTo>
                  <a:lnTo>
                    <a:pt x="309430" y="22860"/>
                  </a:lnTo>
                  <a:lnTo>
                    <a:pt x="265563" y="40640"/>
                  </a:lnTo>
                  <a:lnTo>
                    <a:pt x="224065" y="62230"/>
                  </a:lnTo>
                  <a:lnTo>
                    <a:pt x="185211" y="87630"/>
                  </a:lnTo>
                  <a:lnTo>
                    <a:pt x="149278" y="116840"/>
                  </a:lnTo>
                  <a:lnTo>
                    <a:pt x="116540" y="149860"/>
                  </a:lnTo>
                  <a:lnTo>
                    <a:pt x="87274" y="185420"/>
                  </a:lnTo>
                  <a:lnTo>
                    <a:pt x="61755" y="224790"/>
                  </a:lnTo>
                  <a:lnTo>
                    <a:pt x="40257" y="265430"/>
                  </a:lnTo>
                  <a:lnTo>
                    <a:pt x="23058" y="309880"/>
                  </a:lnTo>
                  <a:lnTo>
                    <a:pt x="10431" y="355600"/>
                  </a:lnTo>
                  <a:lnTo>
                    <a:pt x="2653" y="403860"/>
                  </a:lnTo>
                  <a:lnTo>
                    <a:pt x="0" y="452120"/>
                  </a:lnTo>
                  <a:lnTo>
                    <a:pt x="2588" y="500380"/>
                  </a:lnTo>
                  <a:lnTo>
                    <a:pt x="10441" y="549910"/>
                  </a:lnTo>
                  <a:lnTo>
                    <a:pt x="23077" y="595630"/>
                  </a:lnTo>
                  <a:lnTo>
                    <a:pt x="40289" y="640080"/>
                  </a:lnTo>
                  <a:lnTo>
                    <a:pt x="61799" y="680720"/>
                  </a:lnTo>
                  <a:lnTo>
                    <a:pt x="87332" y="720090"/>
                  </a:lnTo>
                  <a:lnTo>
                    <a:pt x="116611" y="755650"/>
                  </a:lnTo>
                  <a:lnTo>
                    <a:pt x="149358" y="788670"/>
                  </a:lnTo>
                  <a:lnTo>
                    <a:pt x="185298" y="817880"/>
                  </a:lnTo>
                  <a:lnTo>
                    <a:pt x="224154" y="843280"/>
                  </a:lnTo>
                  <a:lnTo>
                    <a:pt x="265649" y="864870"/>
                  </a:lnTo>
                  <a:lnTo>
                    <a:pt x="309508" y="881380"/>
                  </a:lnTo>
                  <a:lnTo>
                    <a:pt x="355452" y="894080"/>
                  </a:lnTo>
                  <a:lnTo>
                    <a:pt x="403207" y="901700"/>
                  </a:lnTo>
                  <a:lnTo>
                    <a:pt x="452495" y="904240"/>
                  </a:lnTo>
                  <a:lnTo>
                    <a:pt x="501782" y="901700"/>
                  </a:lnTo>
                  <a:lnTo>
                    <a:pt x="549528" y="894080"/>
                  </a:lnTo>
                  <a:lnTo>
                    <a:pt x="572492" y="887730"/>
                  </a:lnTo>
                  <a:lnTo>
                    <a:pt x="451802" y="887730"/>
                  </a:lnTo>
                  <a:lnTo>
                    <a:pt x="395570" y="885190"/>
                  </a:lnTo>
                  <a:lnTo>
                    <a:pt x="340595" y="873760"/>
                  </a:lnTo>
                  <a:lnTo>
                    <a:pt x="287490" y="855980"/>
                  </a:lnTo>
                  <a:lnTo>
                    <a:pt x="236866" y="831850"/>
                  </a:lnTo>
                  <a:lnTo>
                    <a:pt x="241344" y="822960"/>
                  </a:lnTo>
                  <a:lnTo>
                    <a:pt x="222916" y="822960"/>
                  </a:lnTo>
                  <a:lnTo>
                    <a:pt x="203207" y="808990"/>
                  </a:lnTo>
                  <a:lnTo>
                    <a:pt x="184206" y="795020"/>
                  </a:lnTo>
                  <a:lnTo>
                    <a:pt x="165993" y="779780"/>
                  </a:lnTo>
                  <a:lnTo>
                    <a:pt x="148648" y="763270"/>
                  </a:lnTo>
                  <a:lnTo>
                    <a:pt x="148648" y="746760"/>
                  </a:lnTo>
                  <a:lnTo>
                    <a:pt x="131634" y="746760"/>
                  </a:lnTo>
                  <a:lnTo>
                    <a:pt x="97622" y="704850"/>
                  </a:lnTo>
                  <a:lnTo>
                    <a:pt x="69305" y="659130"/>
                  </a:lnTo>
                  <a:lnTo>
                    <a:pt x="46901" y="610870"/>
                  </a:lnTo>
                  <a:lnTo>
                    <a:pt x="30628" y="560070"/>
                  </a:lnTo>
                  <a:lnTo>
                    <a:pt x="20704" y="506730"/>
                  </a:lnTo>
                  <a:lnTo>
                    <a:pt x="17426" y="453390"/>
                  </a:lnTo>
                  <a:lnTo>
                    <a:pt x="17348" y="452120"/>
                  </a:lnTo>
                  <a:lnTo>
                    <a:pt x="20204" y="406400"/>
                  </a:lnTo>
                  <a:lnTo>
                    <a:pt x="20283" y="405130"/>
                  </a:lnTo>
                  <a:lnTo>
                    <a:pt x="20362" y="403860"/>
                  </a:lnTo>
                  <a:lnTo>
                    <a:pt x="20442" y="402590"/>
                  </a:lnTo>
                  <a:lnTo>
                    <a:pt x="20521" y="401320"/>
                  </a:lnTo>
                  <a:lnTo>
                    <a:pt x="20600" y="400050"/>
                  </a:lnTo>
                  <a:lnTo>
                    <a:pt x="30540" y="345440"/>
                  </a:lnTo>
                  <a:lnTo>
                    <a:pt x="46730" y="294640"/>
                  </a:lnTo>
                  <a:lnTo>
                    <a:pt x="69050" y="246380"/>
                  </a:lnTo>
                  <a:lnTo>
                    <a:pt x="97298" y="200660"/>
                  </a:lnTo>
                  <a:lnTo>
                    <a:pt x="131277" y="158750"/>
                  </a:lnTo>
                  <a:lnTo>
                    <a:pt x="148290" y="158750"/>
                  </a:lnTo>
                  <a:lnTo>
                    <a:pt x="148290" y="140970"/>
                  </a:lnTo>
                  <a:lnTo>
                    <a:pt x="184826" y="109220"/>
                  </a:lnTo>
                  <a:lnTo>
                    <a:pt x="224263" y="82550"/>
                  </a:lnTo>
                  <a:lnTo>
                    <a:pt x="266235" y="59690"/>
                  </a:lnTo>
                  <a:lnTo>
                    <a:pt x="310376" y="40640"/>
                  </a:lnTo>
                  <a:lnTo>
                    <a:pt x="356317" y="27940"/>
                  </a:lnTo>
                  <a:lnTo>
                    <a:pt x="403693" y="20320"/>
                  </a:lnTo>
                  <a:lnTo>
                    <a:pt x="452137" y="17780"/>
                  </a:lnTo>
                  <a:lnTo>
                    <a:pt x="577092" y="17780"/>
                  </a:lnTo>
                  <a:lnTo>
                    <a:pt x="549534" y="10160"/>
                  </a:lnTo>
                  <a:lnTo>
                    <a:pt x="501786" y="2540"/>
                  </a:lnTo>
                  <a:lnTo>
                    <a:pt x="452495" y="0"/>
                  </a:lnTo>
                  <a:close/>
                </a:path>
                <a:path w="904875" h="904239" fill="norm" stroke="1" extrusionOk="0">
                  <a:moveTo>
                    <a:pt x="441943" y="466090"/>
                  </a:moveTo>
                  <a:lnTo>
                    <a:pt x="425622" y="466090"/>
                  </a:lnTo>
                  <a:lnTo>
                    <a:pt x="425622" y="561340"/>
                  </a:lnTo>
                  <a:lnTo>
                    <a:pt x="531167" y="561340"/>
                  </a:lnTo>
                  <a:lnTo>
                    <a:pt x="531167" y="881380"/>
                  </a:lnTo>
                  <a:lnTo>
                    <a:pt x="491644" y="886460"/>
                  </a:lnTo>
                  <a:lnTo>
                    <a:pt x="471751" y="887730"/>
                  </a:lnTo>
                  <a:lnTo>
                    <a:pt x="572492" y="887730"/>
                  </a:lnTo>
                  <a:lnTo>
                    <a:pt x="595456" y="881380"/>
                  </a:lnTo>
                  <a:lnTo>
                    <a:pt x="605572" y="877570"/>
                  </a:lnTo>
                  <a:lnTo>
                    <a:pt x="548516" y="877570"/>
                  </a:lnTo>
                  <a:lnTo>
                    <a:pt x="548516" y="544830"/>
                  </a:lnTo>
                  <a:lnTo>
                    <a:pt x="441943" y="544830"/>
                  </a:lnTo>
                  <a:lnTo>
                    <a:pt x="441943" y="466090"/>
                  </a:lnTo>
                  <a:close/>
                </a:path>
                <a:path w="904875" h="904239" fill="norm" stroke="1" extrusionOk="0">
                  <a:moveTo>
                    <a:pt x="734522" y="516890"/>
                  </a:moveTo>
                  <a:lnTo>
                    <a:pt x="717173" y="516890"/>
                  </a:lnTo>
                  <a:lnTo>
                    <a:pt x="717173" y="797560"/>
                  </a:lnTo>
                  <a:lnTo>
                    <a:pt x="678440" y="824230"/>
                  </a:lnTo>
                  <a:lnTo>
                    <a:pt x="637154" y="847090"/>
                  </a:lnTo>
                  <a:lnTo>
                    <a:pt x="593713" y="863600"/>
                  </a:lnTo>
                  <a:lnTo>
                    <a:pt x="548516" y="877570"/>
                  </a:lnTo>
                  <a:lnTo>
                    <a:pt x="605572" y="877570"/>
                  </a:lnTo>
                  <a:lnTo>
                    <a:pt x="680759" y="843280"/>
                  </a:lnTo>
                  <a:lnTo>
                    <a:pt x="719583" y="817880"/>
                  </a:lnTo>
                  <a:lnTo>
                    <a:pt x="755490" y="788670"/>
                  </a:lnTo>
                  <a:lnTo>
                    <a:pt x="760522" y="783590"/>
                  </a:lnTo>
                  <a:lnTo>
                    <a:pt x="734522" y="783590"/>
                  </a:lnTo>
                  <a:lnTo>
                    <a:pt x="734522" y="547370"/>
                  </a:lnTo>
                  <a:lnTo>
                    <a:pt x="774406" y="547370"/>
                  </a:lnTo>
                  <a:lnTo>
                    <a:pt x="774406" y="530860"/>
                  </a:lnTo>
                  <a:lnTo>
                    <a:pt x="734522" y="530860"/>
                  </a:lnTo>
                  <a:lnTo>
                    <a:pt x="734522" y="516890"/>
                  </a:lnTo>
                  <a:close/>
                </a:path>
                <a:path w="904875" h="904239" fill="norm" stroke="1" extrusionOk="0">
                  <a:moveTo>
                    <a:pt x="359961" y="466090"/>
                  </a:moveTo>
                  <a:lnTo>
                    <a:pt x="342076" y="466090"/>
                  </a:lnTo>
                  <a:lnTo>
                    <a:pt x="372101" y="525780"/>
                  </a:lnTo>
                  <a:lnTo>
                    <a:pt x="222916" y="822960"/>
                  </a:lnTo>
                  <a:lnTo>
                    <a:pt x="241344" y="822960"/>
                  </a:lnTo>
                  <a:lnTo>
                    <a:pt x="399337" y="509270"/>
                  </a:lnTo>
                  <a:lnTo>
                    <a:pt x="381245" y="509270"/>
                  </a:lnTo>
                  <a:lnTo>
                    <a:pt x="359961" y="466090"/>
                  </a:lnTo>
                  <a:close/>
                </a:path>
                <a:path w="904875" h="904239" fill="norm" stroke="1" extrusionOk="0">
                  <a:moveTo>
                    <a:pt x="680769" y="62230"/>
                  </a:moveTo>
                  <a:lnTo>
                    <a:pt x="645588" y="62230"/>
                  </a:lnTo>
                  <a:lnTo>
                    <a:pt x="688356" y="86360"/>
                  </a:lnTo>
                  <a:lnTo>
                    <a:pt x="727636" y="115570"/>
                  </a:lnTo>
                  <a:lnTo>
                    <a:pt x="763189" y="148590"/>
                  </a:lnTo>
                  <a:lnTo>
                    <a:pt x="794775" y="184150"/>
                  </a:lnTo>
                  <a:lnTo>
                    <a:pt x="822157" y="223520"/>
                  </a:lnTo>
                  <a:lnTo>
                    <a:pt x="845095" y="265430"/>
                  </a:lnTo>
                  <a:lnTo>
                    <a:pt x="863351" y="309880"/>
                  </a:lnTo>
                  <a:lnTo>
                    <a:pt x="876687" y="355600"/>
                  </a:lnTo>
                  <a:lnTo>
                    <a:pt x="884863" y="403860"/>
                  </a:lnTo>
                  <a:lnTo>
                    <a:pt x="887641" y="452120"/>
                  </a:lnTo>
                  <a:lnTo>
                    <a:pt x="885033" y="500380"/>
                  </a:lnTo>
                  <a:lnTo>
                    <a:pt x="877333" y="546100"/>
                  </a:lnTo>
                  <a:lnTo>
                    <a:pt x="864724" y="591820"/>
                  </a:lnTo>
                  <a:lnTo>
                    <a:pt x="847391" y="635000"/>
                  </a:lnTo>
                  <a:lnTo>
                    <a:pt x="825520" y="676910"/>
                  </a:lnTo>
                  <a:lnTo>
                    <a:pt x="799295" y="715010"/>
                  </a:lnTo>
                  <a:lnTo>
                    <a:pt x="768901" y="750570"/>
                  </a:lnTo>
                  <a:lnTo>
                    <a:pt x="734522" y="783590"/>
                  </a:lnTo>
                  <a:lnTo>
                    <a:pt x="760522" y="783590"/>
                  </a:lnTo>
                  <a:lnTo>
                    <a:pt x="788203" y="755650"/>
                  </a:lnTo>
                  <a:lnTo>
                    <a:pt x="817447" y="720090"/>
                  </a:lnTo>
                  <a:lnTo>
                    <a:pt x="842947" y="680720"/>
                  </a:lnTo>
                  <a:lnTo>
                    <a:pt x="864428" y="640080"/>
                  </a:lnTo>
                  <a:lnTo>
                    <a:pt x="881614" y="595630"/>
                  </a:lnTo>
                  <a:lnTo>
                    <a:pt x="894231" y="549910"/>
                  </a:lnTo>
                  <a:lnTo>
                    <a:pt x="902003" y="501650"/>
                  </a:lnTo>
                  <a:lnTo>
                    <a:pt x="904587" y="453390"/>
                  </a:lnTo>
                  <a:lnTo>
                    <a:pt x="904655" y="452120"/>
                  </a:lnTo>
                  <a:lnTo>
                    <a:pt x="902143" y="406400"/>
                  </a:lnTo>
                  <a:lnTo>
                    <a:pt x="902073" y="405130"/>
                  </a:lnTo>
                  <a:lnTo>
                    <a:pt x="902003" y="403860"/>
                  </a:lnTo>
                  <a:lnTo>
                    <a:pt x="894232" y="355600"/>
                  </a:lnTo>
                  <a:lnTo>
                    <a:pt x="881616" y="309880"/>
                  </a:lnTo>
                  <a:lnTo>
                    <a:pt x="864431" y="265430"/>
                  </a:lnTo>
                  <a:lnTo>
                    <a:pt x="842952" y="224790"/>
                  </a:lnTo>
                  <a:lnTo>
                    <a:pt x="817453" y="185420"/>
                  </a:lnTo>
                  <a:lnTo>
                    <a:pt x="788210" y="149860"/>
                  </a:lnTo>
                  <a:lnTo>
                    <a:pt x="755499" y="116840"/>
                  </a:lnTo>
                  <a:lnTo>
                    <a:pt x="719593" y="87630"/>
                  </a:lnTo>
                  <a:lnTo>
                    <a:pt x="680769" y="62230"/>
                  </a:lnTo>
                  <a:close/>
                </a:path>
                <a:path w="904875" h="904239" fill="norm" stroke="1" extrusionOk="0">
                  <a:moveTo>
                    <a:pt x="188889" y="466090"/>
                  </a:moveTo>
                  <a:lnTo>
                    <a:pt x="131634" y="466090"/>
                  </a:lnTo>
                  <a:lnTo>
                    <a:pt x="131634" y="746760"/>
                  </a:lnTo>
                  <a:lnTo>
                    <a:pt x="148648" y="746760"/>
                  </a:lnTo>
                  <a:lnTo>
                    <a:pt x="148648" y="561340"/>
                  </a:lnTo>
                  <a:lnTo>
                    <a:pt x="164499" y="561340"/>
                  </a:lnTo>
                  <a:lnTo>
                    <a:pt x="176771" y="558800"/>
                  </a:lnTo>
                  <a:lnTo>
                    <a:pt x="186637" y="552450"/>
                  </a:lnTo>
                  <a:lnTo>
                    <a:pt x="192270" y="544830"/>
                  </a:lnTo>
                  <a:lnTo>
                    <a:pt x="147575" y="544830"/>
                  </a:lnTo>
                  <a:lnTo>
                    <a:pt x="147575" y="518160"/>
                  </a:lnTo>
                  <a:lnTo>
                    <a:pt x="192387" y="518160"/>
                  </a:lnTo>
                  <a:lnTo>
                    <a:pt x="186637" y="509270"/>
                  </a:lnTo>
                  <a:lnTo>
                    <a:pt x="176771" y="504190"/>
                  </a:lnTo>
                  <a:lnTo>
                    <a:pt x="164499" y="501650"/>
                  </a:lnTo>
                  <a:lnTo>
                    <a:pt x="147955" y="501650"/>
                  </a:lnTo>
                  <a:lnTo>
                    <a:pt x="147955" y="482600"/>
                  </a:lnTo>
                  <a:lnTo>
                    <a:pt x="188889" y="482600"/>
                  </a:lnTo>
                  <a:lnTo>
                    <a:pt x="188889" y="466090"/>
                  </a:lnTo>
                  <a:close/>
                </a:path>
                <a:path w="904875" h="904239" fill="norm" stroke="1" extrusionOk="0">
                  <a:moveTo>
                    <a:pt x="211022" y="466090"/>
                  </a:moveTo>
                  <a:lnTo>
                    <a:pt x="193160" y="466090"/>
                  </a:lnTo>
                  <a:lnTo>
                    <a:pt x="223855" y="527050"/>
                  </a:lnTo>
                  <a:lnTo>
                    <a:pt x="206909" y="561340"/>
                  </a:lnTo>
                  <a:lnTo>
                    <a:pt x="224772" y="561340"/>
                  </a:lnTo>
                  <a:lnTo>
                    <a:pt x="251048" y="509270"/>
                  </a:lnTo>
                  <a:lnTo>
                    <a:pt x="232999" y="509270"/>
                  </a:lnTo>
                  <a:lnTo>
                    <a:pt x="211022" y="466090"/>
                  </a:lnTo>
                  <a:close/>
                </a:path>
                <a:path w="904875" h="904239" fill="norm" stroke="1" extrusionOk="0">
                  <a:moveTo>
                    <a:pt x="345631" y="544830"/>
                  </a:moveTo>
                  <a:lnTo>
                    <a:pt x="254506" y="544830"/>
                  </a:lnTo>
                  <a:lnTo>
                    <a:pt x="254506" y="561340"/>
                  </a:lnTo>
                  <a:lnTo>
                    <a:pt x="345631" y="561340"/>
                  </a:lnTo>
                  <a:lnTo>
                    <a:pt x="345631" y="544830"/>
                  </a:lnTo>
                  <a:close/>
                </a:path>
                <a:path w="904875" h="904239" fill="norm" stroke="1" extrusionOk="0">
                  <a:moveTo>
                    <a:pt x="620437" y="466090"/>
                  </a:moveTo>
                  <a:lnTo>
                    <a:pt x="559314" y="466090"/>
                  </a:lnTo>
                  <a:lnTo>
                    <a:pt x="559314" y="561340"/>
                  </a:lnTo>
                  <a:lnTo>
                    <a:pt x="620437" y="561340"/>
                  </a:lnTo>
                  <a:lnTo>
                    <a:pt x="620437" y="544830"/>
                  </a:lnTo>
                  <a:lnTo>
                    <a:pt x="575612" y="544830"/>
                  </a:lnTo>
                  <a:lnTo>
                    <a:pt x="575612" y="520700"/>
                  </a:lnTo>
                  <a:lnTo>
                    <a:pt x="614781" y="520700"/>
                  </a:lnTo>
                  <a:lnTo>
                    <a:pt x="614781" y="504190"/>
                  </a:lnTo>
                  <a:lnTo>
                    <a:pt x="575612" y="504190"/>
                  </a:lnTo>
                  <a:lnTo>
                    <a:pt x="575612" y="482600"/>
                  </a:lnTo>
                  <a:lnTo>
                    <a:pt x="620437" y="482600"/>
                  </a:lnTo>
                  <a:lnTo>
                    <a:pt x="620437" y="466090"/>
                  </a:lnTo>
                  <a:close/>
                </a:path>
                <a:path w="904875" h="904239" fill="norm" stroke="1" extrusionOk="0">
                  <a:moveTo>
                    <a:pt x="690726" y="466090"/>
                  </a:moveTo>
                  <a:lnTo>
                    <a:pt x="629581" y="466090"/>
                  </a:lnTo>
                  <a:lnTo>
                    <a:pt x="629581" y="561340"/>
                  </a:lnTo>
                  <a:lnTo>
                    <a:pt x="690726" y="561340"/>
                  </a:lnTo>
                  <a:lnTo>
                    <a:pt x="690726" y="544830"/>
                  </a:lnTo>
                  <a:lnTo>
                    <a:pt x="645879" y="544830"/>
                  </a:lnTo>
                  <a:lnTo>
                    <a:pt x="645879" y="520700"/>
                  </a:lnTo>
                  <a:lnTo>
                    <a:pt x="685069" y="520700"/>
                  </a:lnTo>
                  <a:lnTo>
                    <a:pt x="685069" y="504190"/>
                  </a:lnTo>
                  <a:lnTo>
                    <a:pt x="645879" y="504190"/>
                  </a:lnTo>
                  <a:lnTo>
                    <a:pt x="645879" y="482600"/>
                  </a:lnTo>
                  <a:lnTo>
                    <a:pt x="690726" y="482600"/>
                  </a:lnTo>
                  <a:lnTo>
                    <a:pt x="690726" y="466090"/>
                  </a:lnTo>
                  <a:close/>
                </a:path>
                <a:path w="904875" h="904239" fill="norm" stroke="1" extrusionOk="0">
                  <a:moveTo>
                    <a:pt x="192387" y="518160"/>
                  </a:moveTo>
                  <a:lnTo>
                    <a:pt x="172949" y="518160"/>
                  </a:lnTo>
                  <a:lnTo>
                    <a:pt x="179299" y="521970"/>
                  </a:lnTo>
                  <a:lnTo>
                    <a:pt x="179299" y="541020"/>
                  </a:lnTo>
                  <a:lnTo>
                    <a:pt x="172770" y="544830"/>
                  </a:lnTo>
                  <a:lnTo>
                    <a:pt x="192270" y="544830"/>
                  </a:lnTo>
                  <a:lnTo>
                    <a:pt x="193208" y="543560"/>
                  </a:lnTo>
                  <a:lnTo>
                    <a:pt x="195596" y="530860"/>
                  </a:lnTo>
                  <a:lnTo>
                    <a:pt x="193208" y="519430"/>
                  </a:lnTo>
                  <a:lnTo>
                    <a:pt x="192387" y="518160"/>
                  </a:lnTo>
                  <a:close/>
                </a:path>
                <a:path w="904875" h="904239" fill="norm" stroke="1" extrusionOk="0">
                  <a:moveTo>
                    <a:pt x="335392" y="466090"/>
                  </a:moveTo>
                  <a:lnTo>
                    <a:pt x="283144" y="466090"/>
                  </a:lnTo>
                  <a:lnTo>
                    <a:pt x="267249" y="544830"/>
                  </a:lnTo>
                  <a:lnTo>
                    <a:pt x="283636" y="544830"/>
                  </a:lnTo>
                  <a:lnTo>
                    <a:pt x="296201" y="482600"/>
                  </a:lnTo>
                  <a:lnTo>
                    <a:pt x="335392" y="482600"/>
                  </a:lnTo>
                  <a:lnTo>
                    <a:pt x="335392" y="466090"/>
                  </a:lnTo>
                  <a:close/>
                </a:path>
                <a:path w="904875" h="904239" fill="norm" stroke="1" extrusionOk="0">
                  <a:moveTo>
                    <a:pt x="335392" y="482600"/>
                  </a:moveTo>
                  <a:lnTo>
                    <a:pt x="318736" y="482600"/>
                  </a:lnTo>
                  <a:lnTo>
                    <a:pt x="318736" y="544830"/>
                  </a:lnTo>
                  <a:lnTo>
                    <a:pt x="335392" y="544830"/>
                  </a:lnTo>
                  <a:lnTo>
                    <a:pt x="335392" y="482600"/>
                  </a:lnTo>
                  <a:close/>
                </a:path>
                <a:path w="904875" h="904239" fill="norm" stroke="1" extrusionOk="0">
                  <a:moveTo>
                    <a:pt x="490300" y="466090"/>
                  </a:moveTo>
                  <a:lnTo>
                    <a:pt x="473979" y="466090"/>
                  </a:lnTo>
                  <a:lnTo>
                    <a:pt x="473979" y="544830"/>
                  </a:lnTo>
                  <a:lnTo>
                    <a:pt x="490300" y="544830"/>
                  </a:lnTo>
                  <a:lnTo>
                    <a:pt x="490300" y="466090"/>
                  </a:lnTo>
                  <a:close/>
                </a:path>
                <a:path w="904875" h="904239" fill="norm" stroke="1" extrusionOk="0">
                  <a:moveTo>
                    <a:pt x="538277" y="466090"/>
                  </a:moveTo>
                  <a:lnTo>
                    <a:pt x="522336" y="466090"/>
                  </a:lnTo>
                  <a:lnTo>
                    <a:pt x="522336" y="544830"/>
                  </a:lnTo>
                  <a:lnTo>
                    <a:pt x="538277" y="544830"/>
                  </a:lnTo>
                  <a:lnTo>
                    <a:pt x="538277" y="466090"/>
                  </a:lnTo>
                  <a:close/>
                </a:path>
                <a:path w="904875" h="904239" fill="norm" stroke="1" extrusionOk="0">
                  <a:moveTo>
                    <a:pt x="272838" y="466090"/>
                  </a:moveTo>
                  <a:lnTo>
                    <a:pt x="254953" y="466090"/>
                  </a:lnTo>
                  <a:lnTo>
                    <a:pt x="232999" y="509270"/>
                  </a:lnTo>
                  <a:lnTo>
                    <a:pt x="251048" y="509270"/>
                  </a:lnTo>
                  <a:lnTo>
                    <a:pt x="272838" y="466090"/>
                  </a:lnTo>
                  <a:close/>
                </a:path>
                <a:path w="904875" h="904239" fill="norm" stroke="1" extrusionOk="0">
                  <a:moveTo>
                    <a:pt x="421062" y="466090"/>
                  </a:moveTo>
                  <a:lnTo>
                    <a:pt x="403176" y="466090"/>
                  </a:lnTo>
                  <a:lnTo>
                    <a:pt x="381245" y="509270"/>
                  </a:lnTo>
                  <a:lnTo>
                    <a:pt x="399337" y="509270"/>
                  </a:lnTo>
                  <a:lnTo>
                    <a:pt x="421062" y="466090"/>
                  </a:lnTo>
                  <a:close/>
                </a:path>
                <a:path w="904875" h="904239" fill="norm" stroke="1" extrusionOk="0">
                  <a:moveTo>
                    <a:pt x="738233" y="464820"/>
                  </a:moveTo>
                  <a:lnTo>
                    <a:pt x="735126" y="464820"/>
                  </a:lnTo>
                  <a:lnTo>
                    <a:pt x="727364" y="467360"/>
                  </a:lnTo>
                  <a:lnTo>
                    <a:pt x="721840" y="471170"/>
                  </a:lnTo>
                  <a:lnTo>
                    <a:pt x="718538" y="477520"/>
                  </a:lnTo>
                  <a:lnTo>
                    <a:pt x="717442" y="485140"/>
                  </a:lnTo>
                  <a:lnTo>
                    <a:pt x="717442" y="506730"/>
                  </a:lnTo>
                  <a:lnTo>
                    <a:pt x="774361" y="506730"/>
                  </a:lnTo>
                  <a:lnTo>
                    <a:pt x="774361" y="491490"/>
                  </a:lnTo>
                  <a:lnTo>
                    <a:pt x="732599" y="491490"/>
                  </a:lnTo>
                  <a:lnTo>
                    <a:pt x="732599" y="483870"/>
                  </a:lnTo>
                  <a:lnTo>
                    <a:pt x="733896" y="481330"/>
                  </a:lnTo>
                  <a:lnTo>
                    <a:pt x="752094" y="481330"/>
                  </a:lnTo>
                  <a:lnTo>
                    <a:pt x="753279" y="478790"/>
                  </a:lnTo>
                  <a:lnTo>
                    <a:pt x="773608" y="478790"/>
                  </a:lnTo>
                  <a:lnTo>
                    <a:pt x="773231" y="476250"/>
                  </a:lnTo>
                  <a:lnTo>
                    <a:pt x="769814" y="469900"/>
                  </a:lnTo>
                  <a:lnTo>
                    <a:pt x="768379" y="468630"/>
                  </a:lnTo>
                  <a:lnTo>
                    <a:pt x="744001" y="468630"/>
                  </a:lnTo>
                  <a:lnTo>
                    <a:pt x="738233" y="464820"/>
                  </a:lnTo>
                  <a:close/>
                </a:path>
                <a:path w="904875" h="904239" fill="norm" stroke="1" extrusionOk="0">
                  <a:moveTo>
                    <a:pt x="752094" y="481330"/>
                  </a:moveTo>
                  <a:lnTo>
                    <a:pt x="739172" y="481330"/>
                  </a:lnTo>
                  <a:lnTo>
                    <a:pt x="740826" y="482600"/>
                  </a:lnTo>
                  <a:lnTo>
                    <a:pt x="740826" y="491490"/>
                  </a:lnTo>
                  <a:lnTo>
                    <a:pt x="752094" y="491490"/>
                  </a:lnTo>
                  <a:lnTo>
                    <a:pt x="752094" y="481330"/>
                  </a:lnTo>
                  <a:close/>
                </a:path>
                <a:path w="904875" h="904239" fill="norm" stroke="1" extrusionOk="0">
                  <a:moveTo>
                    <a:pt x="773608" y="478790"/>
                  </a:moveTo>
                  <a:lnTo>
                    <a:pt x="759069" y="478790"/>
                  </a:lnTo>
                  <a:lnTo>
                    <a:pt x="760053" y="481330"/>
                  </a:lnTo>
                  <a:lnTo>
                    <a:pt x="760053" y="491490"/>
                  </a:lnTo>
                  <a:lnTo>
                    <a:pt x="774361" y="491490"/>
                  </a:lnTo>
                  <a:lnTo>
                    <a:pt x="774361" y="483870"/>
                  </a:lnTo>
                  <a:lnTo>
                    <a:pt x="773608" y="478790"/>
                  </a:lnTo>
                  <a:close/>
                </a:path>
                <a:path w="904875" h="904239" fill="norm" stroke="1" extrusionOk="0">
                  <a:moveTo>
                    <a:pt x="755962" y="463550"/>
                  </a:moveTo>
                  <a:lnTo>
                    <a:pt x="751401" y="463550"/>
                  </a:lnTo>
                  <a:lnTo>
                    <a:pt x="746952" y="464820"/>
                  </a:lnTo>
                  <a:lnTo>
                    <a:pt x="744001" y="468630"/>
                  </a:lnTo>
                  <a:lnTo>
                    <a:pt x="768379" y="468630"/>
                  </a:lnTo>
                  <a:lnTo>
                    <a:pt x="764071" y="464820"/>
                  </a:lnTo>
                  <a:lnTo>
                    <a:pt x="755962" y="463550"/>
                  </a:lnTo>
                  <a:close/>
                </a:path>
                <a:path w="904875" h="904239" fill="norm" stroke="1" extrusionOk="0">
                  <a:moveTo>
                    <a:pt x="745745" y="397510"/>
                  </a:moveTo>
                  <a:lnTo>
                    <a:pt x="734489" y="400050"/>
                  </a:lnTo>
                  <a:lnTo>
                    <a:pt x="725269" y="405130"/>
                  </a:lnTo>
                  <a:lnTo>
                    <a:pt x="719038" y="414020"/>
                  </a:lnTo>
                  <a:lnTo>
                    <a:pt x="716748" y="425450"/>
                  </a:lnTo>
                  <a:lnTo>
                    <a:pt x="719063" y="436880"/>
                  </a:lnTo>
                  <a:lnTo>
                    <a:pt x="725336" y="445770"/>
                  </a:lnTo>
                  <a:lnTo>
                    <a:pt x="734565" y="452120"/>
                  </a:lnTo>
                  <a:lnTo>
                    <a:pt x="745745" y="453390"/>
                  </a:lnTo>
                  <a:lnTo>
                    <a:pt x="756984" y="452120"/>
                  </a:lnTo>
                  <a:lnTo>
                    <a:pt x="766190" y="445770"/>
                  </a:lnTo>
                  <a:lnTo>
                    <a:pt x="771523" y="438150"/>
                  </a:lnTo>
                  <a:lnTo>
                    <a:pt x="738322" y="438150"/>
                  </a:lnTo>
                  <a:lnTo>
                    <a:pt x="732353" y="433070"/>
                  </a:lnTo>
                  <a:lnTo>
                    <a:pt x="732353" y="417830"/>
                  </a:lnTo>
                  <a:lnTo>
                    <a:pt x="738546" y="412750"/>
                  </a:lnTo>
                  <a:lnTo>
                    <a:pt x="771550" y="412750"/>
                  </a:lnTo>
                  <a:lnTo>
                    <a:pt x="766249" y="405130"/>
                  </a:lnTo>
                  <a:lnTo>
                    <a:pt x="757050" y="400050"/>
                  </a:lnTo>
                  <a:lnTo>
                    <a:pt x="745745" y="397510"/>
                  </a:lnTo>
                  <a:close/>
                </a:path>
                <a:path w="904875" h="904239" fill="norm" stroke="1" extrusionOk="0">
                  <a:moveTo>
                    <a:pt x="148290" y="158750"/>
                  </a:moveTo>
                  <a:lnTo>
                    <a:pt x="131277" y="158750"/>
                  </a:lnTo>
                  <a:lnTo>
                    <a:pt x="131277" y="439420"/>
                  </a:lnTo>
                  <a:lnTo>
                    <a:pt x="164141" y="439420"/>
                  </a:lnTo>
                  <a:lnTo>
                    <a:pt x="176413" y="436880"/>
                  </a:lnTo>
                  <a:lnTo>
                    <a:pt x="186279" y="431800"/>
                  </a:lnTo>
                  <a:lnTo>
                    <a:pt x="192029" y="422910"/>
                  </a:lnTo>
                  <a:lnTo>
                    <a:pt x="147575" y="422910"/>
                  </a:lnTo>
                  <a:lnTo>
                    <a:pt x="147575" y="394970"/>
                  </a:lnTo>
                  <a:lnTo>
                    <a:pt x="190973" y="394970"/>
                  </a:lnTo>
                  <a:lnTo>
                    <a:pt x="186279" y="388620"/>
                  </a:lnTo>
                  <a:lnTo>
                    <a:pt x="176413" y="382270"/>
                  </a:lnTo>
                  <a:lnTo>
                    <a:pt x="164141" y="379730"/>
                  </a:lnTo>
                  <a:lnTo>
                    <a:pt x="147575" y="379730"/>
                  </a:lnTo>
                  <a:lnTo>
                    <a:pt x="147575" y="360680"/>
                  </a:lnTo>
                  <a:lnTo>
                    <a:pt x="188532" y="360680"/>
                  </a:lnTo>
                  <a:lnTo>
                    <a:pt x="188532" y="344170"/>
                  </a:lnTo>
                  <a:lnTo>
                    <a:pt x="148290" y="344170"/>
                  </a:lnTo>
                  <a:lnTo>
                    <a:pt x="148290" y="158750"/>
                  </a:lnTo>
                  <a:close/>
                </a:path>
                <a:path w="904875" h="904239" fill="norm" stroke="1" extrusionOk="0">
                  <a:moveTo>
                    <a:pt x="234072" y="344170"/>
                  </a:moveTo>
                  <a:lnTo>
                    <a:pt x="217752" y="344170"/>
                  </a:lnTo>
                  <a:lnTo>
                    <a:pt x="217752" y="439420"/>
                  </a:lnTo>
                  <a:lnTo>
                    <a:pt x="232015" y="439420"/>
                  </a:lnTo>
                  <a:lnTo>
                    <a:pt x="253854" y="406400"/>
                  </a:lnTo>
                  <a:lnTo>
                    <a:pt x="234072" y="406400"/>
                  </a:lnTo>
                  <a:lnTo>
                    <a:pt x="234072" y="344170"/>
                  </a:lnTo>
                  <a:close/>
                </a:path>
                <a:path w="904875" h="904239" fill="norm" stroke="1" extrusionOk="0">
                  <a:moveTo>
                    <a:pt x="289471" y="377190"/>
                  </a:moveTo>
                  <a:lnTo>
                    <a:pt x="273173" y="377190"/>
                  </a:lnTo>
                  <a:lnTo>
                    <a:pt x="273173" y="439420"/>
                  </a:lnTo>
                  <a:lnTo>
                    <a:pt x="289471" y="439420"/>
                  </a:lnTo>
                  <a:lnTo>
                    <a:pt x="289471" y="377190"/>
                  </a:lnTo>
                  <a:close/>
                </a:path>
                <a:path w="904875" h="904239" fill="norm" stroke="1" extrusionOk="0">
                  <a:moveTo>
                    <a:pt x="383301" y="344170"/>
                  </a:moveTo>
                  <a:lnTo>
                    <a:pt x="331390" y="344170"/>
                  </a:lnTo>
                  <a:lnTo>
                    <a:pt x="313035" y="435610"/>
                  </a:lnTo>
                  <a:lnTo>
                    <a:pt x="313013" y="439420"/>
                  </a:lnTo>
                  <a:lnTo>
                    <a:pt x="328908" y="439420"/>
                  </a:lnTo>
                  <a:lnTo>
                    <a:pt x="344804" y="360680"/>
                  </a:lnTo>
                  <a:lnTo>
                    <a:pt x="383301" y="360680"/>
                  </a:lnTo>
                  <a:lnTo>
                    <a:pt x="383301" y="344170"/>
                  </a:lnTo>
                  <a:close/>
                </a:path>
                <a:path w="904875" h="904239" fill="norm" stroke="1" extrusionOk="0">
                  <a:moveTo>
                    <a:pt x="383301" y="360680"/>
                  </a:moveTo>
                  <a:lnTo>
                    <a:pt x="367339" y="360680"/>
                  </a:lnTo>
                  <a:lnTo>
                    <a:pt x="367339" y="439420"/>
                  </a:lnTo>
                  <a:lnTo>
                    <a:pt x="383301" y="439420"/>
                  </a:lnTo>
                  <a:lnTo>
                    <a:pt x="383301" y="360680"/>
                  </a:lnTo>
                  <a:close/>
                </a:path>
                <a:path w="904875" h="904239" fill="norm" stroke="1" extrusionOk="0">
                  <a:moveTo>
                    <a:pt x="472660" y="344170"/>
                  </a:moveTo>
                  <a:lnTo>
                    <a:pt x="411538" y="344170"/>
                  </a:lnTo>
                  <a:lnTo>
                    <a:pt x="411538" y="439420"/>
                  </a:lnTo>
                  <a:lnTo>
                    <a:pt x="472660" y="439420"/>
                  </a:lnTo>
                  <a:lnTo>
                    <a:pt x="472660" y="422910"/>
                  </a:lnTo>
                  <a:lnTo>
                    <a:pt x="427836" y="422910"/>
                  </a:lnTo>
                  <a:lnTo>
                    <a:pt x="427836" y="398780"/>
                  </a:lnTo>
                  <a:lnTo>
                    <a:pt x="467027" y="398780"/>
                  </a:lnTo>
                  <a:lnTo>
                    <a:pt x="467027" y="382270"/>
                  </a:lnTo>
                  <a:lnTo>
                    <a:pt x="427836" y="382270"/>
                  </a:lnTo>
                  <a:lnTo>
                    <a:pt x="427836" y="360680"/>
                  </a:lnTo>
                  <a:lnTo>
                    <a:pt x="472660" y="360680"/>
                  </a:lnTo>
                  <a:lnTo>
                    <a:pt x="472660" y="344170"/>
                  </a:lnTo>
                  <a:close/>
                </a:path>
                <a:path w="904875" h="904239" fill="norm" stroke="1" extrusionOk="0">
                  <a:moveTo>
                    <a:pt x="530228" y="359410"/>
                  </a:moveTo>
                  <a:lnTo>
                    <a:pt x="513930" y="359410"/>
                  </a:lnTo>
                  <a:lnTo>
                    <a:pt x="513930" y="439420"/>
                  </a:lnTo>
                  <a:lnTo>
                    <a:pt x="530228" y="439420"/>
                  </a:lnTo>
                  <a:lnTo>
                    <a:pt x="530228" y="359410"/>
                  </a:lnTo>
                  <a:close/>
                </a:path>
                <a:path w="904875" h="904239" fill="norm" stroke="1" extrusionOk="0">
                  <a:moveTo>
                    <a:pt x="586278" y="20320"/>
                  </a:moveTo>
                  <a:lnTo>
                    <a:pt x="505457" y="20320"/>
                  </a:lnTo>
                  <a:lnTo>
                    <a:pt x="537125" y="25400"/>
                  </a:lnTo>
                  <a:lnTo>
                    <a:pt x="568273" y="33020"/>
                  </a:lnTo>
                  <a:lnTo>
                    <a:pt x="598793" y="43180"/>
                  </a:lnTo>
                  <a:lnTo>
                    <a:pt x="628574" y="54610"/>
                  </a:lnTo>
                  <a:lnTo>
                    <a:pt x="628574" y="439420"/>
                  </a:lnTo>
                  <a:lnTo>
                    <a:pt x="658957" y="439420"/>
                  </a:lnTo>
                  <a:lnTo>
                    <a:pt x="671854" y="436880"/>
                  </a:lnTo>
                  <a:lnTo>
                    <a:pt x="682417" y="433070"/>
                  </a:lnTo>
                  <a:lnTo>
                    <a:pt x="689556" y="424180"/>
                  </a:lnTo>
                  <a:lnTo>
                    <a:pt x="689819" y="422910"/>
                  </a:lnTo>
                  <a:lnTo>
                    <a:pt x="644537" y="422910"/>
                  </a:lnTo>
                  <a:lnTo>
                    <a:pt x="644537" y="398780"/>
                  </a:lnTo>
                  <a:lnTo>
                    <a:pt x="690837" y="398780"/>
                  </a:lnTo>
                  <a:lnTo>
                    <a:pt x="689049" y="393700"/>
                  </a:lnTo>
                  <a:lnTo>
                    <a:pt x="681828" y="388620"/>
                  </a:lnTo>
                  <a:lnTo>
                    <a:pt x="686209" y="384810"/>
                  </a:lnTo>
                  <a:lnTo>
                    <a:pt x="686496" y="383540"/>
                  </a:lnTo>
                  <a:lnTo>
                    <a:pt x="644537" y="383540"/>
                  </a:lnTo>
                  <a:lnTo>
                    <a:pt x="644537" y="359410"/>
                  </a:lnTo>
                  <a:lnTo>
                    <a:pt x="685457" y="359410"/>
                  </a:lnTo>
                  <a:lnTo>
                    <a:pt x="678684" y="350520"/>
                  </a:lnTo>
                  <a:lnTo>
                    <a:pt x="668587" y="345440"/>
                  </a:lnTo>
                  <a:lnTo>
                    <a:pt x="656140" y="344170"/>
                  </a:lnTo>
                  <a:lnTo>
                    <a:pt x="645588" y="344170"/>
                  </a:lnTo>
                  <a:lnTo>
                    <a:pt x="645588" y="62230"/>
                  </a:lnTo>
                  <a:lnTo>
                    <a:pt x="680769" y="62230"/>
                  </a:lnTo>
                  <a:lnTo>
                    <a:pt x="639301" y="40640"/>
                  </a:lnTo>
                  <a:lnTo>
                    <a:pt x="595464" y="22860"/>
                  </a:lnTo>
                  <a:lnTo>
                    <a:pt x="586278" y="20320"/>
                  </a:lnTo>
                  <a:close/>
                </a:path>
                <a:path w="904875" h="904239" fill="norm" stroke="1" extrusionOk="0">
                  <a:moveTo>
                    <a:pt x="771550" y="412750"/>
                  </a:moveTo>
                  <a:lnTo>
                    <a:pt x="752921" y="412750"/>
                  </a:lnTo>
                  <a:lnTo>
                    <a:pt x="759092" y="417830"/>
                  </a:lnTo>
                  <a:lnTo>
                    <a:pt x="759092" y="433070"/>
                  </a:lnTo>
                  <a:lnTo>
                    <a:pt x="753145" y="438150"/>
                  </a:lnTo>
                  <a:lnTo>
                    <a:pt x="771523" y="438150"/>
                  </a:lnTo>
                  <a:lnTo>
                    <a:pt x="772411" y="436880"/>
                  </a:lnTo>
                  <a:lnTo>
                    <a:pt x="774697" y="425450"/>
                  </a:lnTo>
                  <a:lnTo>
                    <a:pt x="772433" y="414020"/>
                  </a:lnTo>
                  <a:lnTo>
                    <a:pt x="771550" y="412750"/>
                  </a:lnTo>
                  <a:close/>
                </a:path>
                <a:path w="904875" h="904239" fill="norm" stroke="1" extrusionOk="0">
                  <a:moveTo>
                    <a:pt x="190973" y="394970"/>
                  </a:moveTo>
                  <a:lnTo>
                    <a:pt x="172949" y="394970"/>
                  </a:lnTo>
                  <a:lnTo>
                    <a:pt x="179299" y="400050"/>
                  </a:lnTo>
                  <a:lnTo>
                    <a:pt x="179299" y="417830"/>
                  </a:lnTo>
                  <a:lnTo>
                    <a:pt x="172770" y="422910"/>
                  </a:lnTo>
                  <a:lnTo>
                    <a:pt x="192029" y="422910"/>
                  </a:lnTo>
                  <a:lnTo>
                    <a:pt x="192851" y="421640"/>
                  </a:lnTo>
                  <a:lnTo>
                    <a:pt x="195239" y="410210"/>
                  </a:lnTo>
                  <a:lnTo>
                    <a:pt x="192851" y="397510"/>
                  </a:lnTo>
                  <a:lnTo>
                    <a:pt x="190973" y="394970"/>
                  </a:lnTo>
                  <a:close/>
                </a:path>
                <a:path w="904875" h="904239" fill="norm" stroke="1" extrusionOk="0">
                  <a:moveTo>
                    <a:pt x="690837" y="398780"/>
                  </a:moveTo>
                  <a:lnTo>
                    <a:pt x="668101" y="398780"/>
                  </a:lnTo>
                  <a:lnTo>
                    <a:pt x="675881" y="401320"/>
                  </a:lnTo>
                  <a:lnTo>
                    <a:pt x="675881" y="421640"/>
                  </a:lnTo>
                  <a:lnTo>
                    <a:pt x="667788" y="422910"/>
                  </a:lnTo>
                  <a:lnTo>
                    <a:pt x="689819" y="422910"/>
                  </a:lnTo>
                  <a:lnTo>
                    <a:pt x="692179" y="411480"/>
                  </a:lnTo>
                  <a:lnTo>
                    <a:pt x="692179" y="402590"/>
                  </a:lnTo>
                  <a:lnTo>
                    <a:pt x="690837" y="398780"/>
                  </a:lnTo>
                  <a:close/>
                </a:path>
                <a:path w="904875" h="904239" fill="norm" stroke="1" extrusionOk="0">
                  <a:moveTo>
                    <a:pt x="577092" y="17780"/>
                  </a:moveTo>
                  <a:lnTo>
                    <a:pt x="477650" y="17780"/>
                  </a:lnTo>
                  <a:lnTo>
                    <a:pt x="486141" y="19050"/>
                  </a:lnTo>
                  <a:lnTo>
                    <a:pt x="274224" y="345440"/>
                  </a:lnTo>
                  <a:lnTo>
                    <a:pt x="234072" y="406400"/>
                  </a:lnTo>
                  <a:lnTo>
                    <a:pt x="253854" y="406400"/>
                  </a:lnTo>
                  <a:lnTo>
                    <a:pt x="273173" y="377190"/>
                  </a:lnTo>
                  <a:lnTo>
                    <a:pt x="289471" y="377190"/>
                  </a:lnTo>
                  <a:lnTo>
                    <a:pt x="289471" y="353060"/>
                  </a:lnTo>
                  <a:lnTo>
                    <a:pt x="505457" y="20320"/>
                  </a:lnTo>
                  <a:lnTo>
                    <a:pt x="586278" y="20320"/>
                  </a:lnTo>
                  <a:lnTo>
                    <a:pt x="577092" y="17780"/>
                  </a:lnTo>
                  <a:close/>
                </a:path>
                <a:path w="904875" h="904239" fill="norm" stroke="1" extrusionOk="0">
                  <a:moveTo>
                    <a:pt x="685457" y="359410"/>
                  </a:moveTo>
                  <a:lnTo>
                    <a:pt x="664166" y="359410"/>
                  </a:lnTo>
                  <a:lnTo>
                    <a:pt x="671655" y="361950"/>
                  </a:lnTo>
                  <a:lnTo>
                    <a:pt x="671655" y="381000"/>
                  </a:lnTo>
                  <a:lnTo>
                    <a:pt x="664725" y="383540"/>
                  </a:lnTo>
                  <a:lnTo>
                    <a:pt x="686496" y="383540"/>
                  </a:lnTo>
                  <a:lnTo>
                    <a:pt x="687931" y="377190"/>
                  </a:lnTo>
                  <a:lnTo>
                    <a:pt x="687931" y="370840"/>
                  </a:lnTo>
                  <a:lnTo>
                    <a:pt x="685457" y="359410"/>
                  </a:lnTo>
                  <a:close/>
                </a:path>
                <a:path w="904875" h="904239" fill="norm" stroke="1" extrusionOk="0">
                  <a:moveTo>
                    <a:pt x="733046" y="344170"/>
                  </a:moveTo>
                  <a:lnTo>
                    <a:pt x="717442" y="344170"/>
                  </a:lnTo>
                  <a:lnTo>
                    <a:pt x="717442" y="383540"/>
                  </a:lnTo>
                  <a:lnTo>
                    <a:pt x="774361" y="383540"/>
                  </a:lnTo>
                  <a:lnTo>
                    <a:pt x="774361" y="367030"/>
                  </a:lnTo>
                  <a:lnTo>
                    <a:pt x="733046" y="367030"/>
                  </a:lnTo>
                  <a:lnTo>
                    <a:pt x="733046" y="344170"/>
                  </a:lnTo>
                  <a:close/>
                </a:path>
                <a:path w="904875" h="904239" fill="norm" stroke="1" extrusionOk="0">
                  <a:moveTo>
                    <a:pt x="753167" y="346710"/>
                  </a:moveTo>
                  <a:lnTo>
                    <a:pt x="737585" y="346710"/>
                  </a:lnTo>
                  <a:lnTo>
                    <a:pt x="737585" y="367030"/>
                  </a:lnTo>
                  <a:lnTo>
                    <a:pt x="753167" y="367030"/>
                  </a:lnTo>
                  <a:lnTo>
                    <a:pt x="753167" y="346710"/>
                  </a:lnTo>
                  <a:close/>
                </a:path>
                <a:path w="904875" h="904239" fill="norm" stroke="1" extrusionOk="0">
                  <a:moveTo>
                    <a:pt x="774361" y="344170"/>
                  </a:moveTo>
                  <a:lnTo>
                    <a:pt x="758756" y="344170"/>
                  </a:lnTo>
                  <a:lnTo>
                    <a:pt x="758756" y="367030"/>
                  </a:lnTo>
                  <a:lnTo>
                    <a:pt x="774361" y="367030"/>
                  </a:lnTo>
                  <a:lnTo>
                    <a:pt x="774361" y="344170"/>
                  </a:lnTo>
                  <a:close/>
                </a:path>
                <a:path w="904875" h="904239" fill="norm" stroke="1" extrusionOk="0">
                  <a:moveTo>
                    <a:pt x="557414" y="344170"/>
                  </a:moveTo>
                  <a:lnTo>
                    <a:pt x="486410" y="344170"/>
                  </a:lnTo>
                  <a:lnTo>
                    <a:pt x="486410" y="359410"/>
                  </a:lnTo>
                  <a:lnTo>
                    <a:pt x="557414" y="359410"/>
                  </a:lnTo>
                  <a:lnTo>
                    <a:pt x="557414" y="344170"/>
                  </a:lnTo>
                  <a:close/>
                </a:path>
              </a:pathLst>
            </a:custGeom>
            <a:solidFill>
              <a:srgbClr val="2DBE6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3" descr="" hidden="0"/>
            <p:cNvSpPr/>
            <p:nvPr isPhoto="0" userDrawn="0"/>
          </p:nvSpPr>
          <p:spPr bwMode="auto">
            <a:xfrm>
              <a:off x="19266428" y="7956570"/>
              <a:ext cx="220345" cy="254000"/>
            </a:xfrm>
            <a:custGeom>
              <a:avLst/>
              <a:gdLst/>
              <a:ahLst/>
              <a:cxnLst/>
              <a:rect l="l" t="t" r="r" b="b"/>
              <a:pathLst>
                <a:path w="220344" h="254000" fill="norm" stroke="1" extrusionOk="0">
                  <a:moveTo>
                    <a:pt x="219888" y="126952"/>
                  </a:moveTo>
                  <a:lnTo>
                    <a:pt x="0" y="0"/>
                  </a:lnTo>
                  <a:lnTo>
                    <a:pt x="0" y="253905"/>
                  </a:lnTo>
                  <a:lnTo>
                    <a:pt x="219888" y="126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6" name="object 14" descr="" hidden="0"/>
            <p:cNvPicPr/>
            <p:nvPr isPhoto="0" userDrawn="0"/>
          </p:nvPicPr>
          <p:blipFill>
            <a:blip r:embed="rId7"/>
            <a:stretch/>
          </p:blipFill>
          <p:spPr bwMode="auto">
            <a:xfrm>
              <a:off x="15892499" y="6770310"/>
              <a:ext cx="2945464" cy="974315"/>
            </a:xfrm>
            <a:prstGeom prst="rect">
              <a:avLst/>
            </a:prstGeom>
          </p:spPr>
        </p:pic>
        <p:pic>
          <p:nvPicPr>
            <p:cNvPr id="17" name="object 15" descr="" hidden="0"/>
            <p:cNvPicPr/>
            <p:nvPr isPhoto="0" userDrawn="0"/>
          </p:nvPicPr>
          <p:blipFill>
            <a:blip r:embed="rId8"/>
            <a:stretch/>
          </p:blipFill>
          <p:spPr bwMode="auto">
            <a:xfrm>
              <a:off x="15884487" y="5515994"/>
              <a:ext cx="1282218" cy="1051560"/>
            </a:xfrm>
            <a:prstGeom prst="rect">
              <a:avLst/>
            </a:prstGeom>
          </p:spPr>
        </p:pic>
        <p:pic>
          <p:nvPicPr>
            <p:cNvPr id="18" name="object 16" descr="" hidden="0"/>
            <p:cNvPicPr/>
            <p:nvPr isPhoto="0" userDrawn="0"/>
          </p:nvPicPr>
          <p:blipFill>
            <a:blip r:embed="rId9"/>
            <a:stretch/>
          </p:blipFill>
          <p:spPr bwMode="auto">
            <a:xfrm>
              <a:off x="2837609" y="7978814"/>
              <a:ext cx="209417" cy="209417"/>
            </a:xfrm>
            <a:prstGeom prst="rect">
              <a:avLst/>
            </a:prstGeom>
          </p:spPr>
        </p:pic>
        <p:pic>
          <p:nvPicPr>
            <p:cNvPr id="19" name="object 17" descr="" hidden="0"/>
            <p:cNvPicPr/>
            <p:nvPr isPhoto="0" userDrawn="0"/>
          </p:nvPicPr>
          <p:blipFill>
            <a:blip r:embed="rId9"/>
            <a:stretch/>
          </p:blipFill>
          <p:spPr bwMode="auto">
            <a:xfrm>
              <a:off x="4481538" y="7978814"/>
              <a:ext cx="209417" cy="209417"/>
            </a:xfrm>
            <a:prstGeom prst="rect">
              <a:avLst/>
            </a:prstGeom>
          </p:spPr>
        </p:pic>
        <p:pic>
          <p:nvPicPr>
            <p:cNvPr id="20" name="object 18" descr="" hidden="0"/>
            <p:cNvPicPr/>
            <p:nvPr isPhoto="0" userDrawn="0"/>
          </p:nvPicPr>
          <p:blipFill>
            <a:blip r:embed="rId9"/>
            <a:stretch/>
          </p:blipFill>
          <p:spPr bwMode="auto">
            <a:xfrm>
              <a:off x="15570206" y="7978814"/>
              <a:ext cx="209417" cy="209417"/>
            </a:xfrm>
            <a:prstGeom prst="rect">
              <a:avLst/>
            </a:prstGeom>
          </p:spPr>
        </p:pic>
        <p:sp>
          <p:nvSpPr>
            <p:cNvPr id="21" name="object 19" descr="" hidden="0"/>
            <p:cNvSpPr/>
            <p:nvPr isPhoto="0" userDrawn="0"/>
          </p:nvSpPr>
          <p:spPr bwMode="auto">
            <a:xfrm>
              <a:off x="6156880" y="2523483"/>
              <a:ext cx="8575675" cy="8178164"/>
            </a:xfrm>
            <a:custGeom>
              <a:avLst/>
              <a:gdLst/>
              <a:ahLst/>
              <a:cxnLst/>
              <a:rect l="l" t="t" r="r" b="b"/>
              <a:pathLst>
                <a:path w="8575675" h="8178165" fill="norm" stroke="1" extrusionOk="0">
                  <a:moveTo>
                    <a:pt x="8261528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7863634"/>
                  </a:lnTo>
                  <a:lnTo>
                    <a:pt x="3405" y="7910054"/>
                  </a:lnTo>
                  <a:lnTo>
                    <a:pt x="13299" y="7954358"/>
                  </a:lnTo>
                  <a:lnTo>
                    <a:pt x="29195" y="7996062"/>
                  </a:lnTo>
                  <a:lnTo>
                    <a:pt x="50607" y="8034680"/>
                  </a:lnTo>
                  <a:lnTo>
                    <a:pt x="77049" y="8069725"/>
                  </a:lnTo>
                  <a:lnTo>
                    <a:pt x="108036" y="8100711"/>
                  </a:lnTo>
                  <a:lnTo>
                    <a:pt x="143081" y="8127153"/>
                  </a:lnTo>
                  <a:lnTo>
                    <a:pt x="181698" y="8148565"/>
                  </a:lnTo>
                  <a:lnTo>
                    <a:pt x="223402" y="8164461"/>
                  </a:lnTo>
                  <a:lnTo>
                    <a:pt x="267707" y="8174355"/>
                  </a:lnTo>
                  <a:lnTo>
                    <a:pt x="314126" y="8177761"/>
                  </a:lnTo>
                  <a:lnTo>
                    <a:pt x="8261528" y="8177761"/>
                  </a:lnTo>
                  <a:lnTo>
                    <a:pt x="8307947" y="8174355"/>
                  </a:lnTo>
                  <a:lnTo>
                    <a:pt x="8352252" y="8164461"/>
                  </a:lnTo>
                  <a:lnTo>
                    <a:pt x="8393956" y="8148565"/>
                  </a:lnTo>
                  <a:lnTo>
                    <a:pt x="8432573" y="8127153"/>
                  </a:lnTo>
                  <a:lnTo>
                    <a:pt x="8467618" y="8100711"/>
                  </a:lnTo>
                  <a:lnTo>
                    <a:pt x="8498605" y="8069725"/>
                  </a:lnTo>
                  <a:lnTo>
                    <a:pt x="8525047" y="8034680"/>
                  </a:lnTo>
                  <a:lnTo>
                    <a:pt x="8546459" y="7996062"/>
                  </a:lnTo>
                  <a:lnTo>
                    <a:pt x="8562355" y="7954358"/>
                  </a:lnTo>
                  <a:lnTo>
                    <a:pt x="8572249" y="7910054"/>
                  </a:lnTo>
                  <a:lnTo>
                    <a:pt x="8575655" y="7863634"/>
                  </a:lnTo>
                  <a:lnTo>
                    <a:pt x="8575655" y="314126"/>
                  </a:lnTo>
                  <a:lnTo>
                    <a:pt x="8572249" y="267707"/>
                  </a:lnTo>
                  <a:lnTo>
                    <a:pt x="8562355" y="223402"/>
                  </a:lnTo>
                  <a:lnTo>
                    <a:pt x="8546459" y="181698"/>
                  </a:lnTo>
                  <a:lnTo>
                    <a:pt x="8525047" y="143081"/>
                  </a:lnTo>
                  <a:lnTo>
                    <a:pt x="8498605" y="108036"/>
                  </a:lnTo>
                  <a:lnTo>
                    <a:pt x="8467618" y="77049"/>
                  </a:lnTo>
                  <a:lnTo>
                    <a:pt x="8432573" y="50607"/>
                  </a:lnTo>
                  <a:lnTo>
                    <a:pt x="8393956" y="29195"/>
                  </a:lnTo>
                  <a:lnTo>
                    <a:pt x="8352252" y="13299"/>
                  </a:lnTo>
                  <a:lnTo>
                    <a:pt x="8307947" y="3405"/>
                  </a:lnTo>
                  <a:lnTo>
                    <a:pt x="8261528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2" name="object 20" descr="" hidden="0"/>
            <p:cNvSpPr/>
            <p:nvPr isPhoto="0" userDrawn="0"/>
          </p:nvSpPr>
          <p:spPr bwMode="auto">
            <a:xfrm>
              <a:off x="6156871" y="2523483"/>
              <a:ext cx="8575675" cy="8178164"/>
            </a:xfrm>
            <a:custGeom>
              <a:avLst/>
              <a:gdLst/>
              <a:ahLst/>
              <a:cxnLst/>
              <a:rect l="l" t="t" r="r" b="b"/>
              <a:pathLst>
                <a:path w="8575675" h="8178165" fill="norm" stroke="1" extrusionOk="0">
                  <a:moveTo>
                    <a:pt x="565899" y="5570512"/>
                  </a:moveTo>
                  <a:lnTo>
                    <a:pt x="554469" y="5570512"/>
                  </a:lnTo>
                  <a:lnTo>
                    <a:pt x="544309" y="5570512"/>
                  </a:lnTo>
                  <a:lnTo>
                    <a:pt x="544309" y="7811287"/>
                  </a:lnTo>
                  <a:lnTo>
                    <a:pt x="554469" y="7811287"/>
                  </a:lnTo>
                  <a:lnTo>
                    <a:pt x="565899" y="7811287"/>
                  </a:lnTo>
                  <a:lnTo>
                    <a:pt x="565899" y="5570512"/>
                  </a:lnTo>
                  <a:close/>
                </a:path>
                <a:path w="8575675" h="8178165" fill="norm" stroke="1" extrusionOk="0">
                  <a:moveTo>
                    <a:pt x="570750" y="632117"/>
                  </a:moveTo>
                  <a:lnTo>
                    <a:pt x="435610" y="632117"/>
                  </a:lnTo>
                  <a:lnTo>
                    <a:pt x="499795" y="568998"/>
                  </a:lnTo>
                  <a:lnTo>
                    <a:pt x="514172" y="553986"/>
                  </a:lnTo>
                  <a:lnTo>
                    <a:pt x="544487" y="511403"/>
                  </a:lnTo>
                  <a:lnTo>
                    <a:pt x="557441" y="469074"/>
                  </a:lnTo>
                  <a:lnTo>
                    <a:pt x="558304" y="454279"/>
                  </a:lnTo>
                  <a:lnTo>
                    <a:pt x="556501" y="433222"/>
                  </a:lnTo>
                  <a:lnTo>
                    <a:pt x="552780" y="420636"/>
                  </a:lnTo>
                  <a:lnTo>
                    <a:pt x="551053" y="414769"/>
                  </a:lnTo>
                  <a:lnTo>
                    <a:pt x="513194" y="374942"/>
                  </a:lnTo>
                  <a:lnTo>
                    <a:pt x="471500" y="362737"/>
                  </a:lnTo>
                  <a:lnTo>
                    <a:pt x="445897" y="361213"/>
                  </a:lnTo>
                  <a:lnTo>
                    <a:pt x="429920" y="361848"/>
                  </a:lnTo>
                  <a:lnTo>
                    <a:pt x="383692" y="371348"/>
                  </a:lnTo>
                  <a:lnTo>
                    <a:pt x="344220" y="390690"/>
                  </a:lnTo>
                  <a:lnTo>
                    <a:pt x="333476" y="398983"/>
                  </a:lnTo>
                  <a:lnTo>
                    <a:pt x="356057" y="451510"/>
                  </a:lnTo>
                  <a:lnTo>
                    <a:pt x="365760" y="444195"/>
                  </a:lnTo>
                  <a:lnTo>
                    <a:pt x="375526" y="437921"/>
                  </a:lnTo>
                  <a:lnTo>
                    <a:pt x="415607" y="422605"/>
                  </a:lnTo>
                  <a:lnTo>
                    <a:pt x="436219" y="420636"/>
                  </a:lnTo>
                  <a:lnTo>
                    <a:pt x="447941" y="421309"/>
                  </a:lnTo>
                  <a:lnTo>
                    <a:pt x="484378" y="444195"/>
                  </a:lnTo>
                  <a:lnTo>
                    <a:pt x="487819" y="462572"/>
                  </a:lnTo>
                  <a:lnTo>
                    <a:pt x="487387" y="469074"/>
                  </a:lnTo>
                  <a:lnTo>
                    <a:pt x="487273" y="470801"/>
                  </a:lnTo>
                  <a:lnTo>
                    <a:pt x="467664" y="511632"/>
                  </a:lnTo>
                  <a:lnTo>
                    <a:pt x="347764" y="638098"/>
                  </a:lnTo>
                  <a:lnTo>
                    <a:pt x="347764" y="691083"/>
                  </a:lnTo>
                  <a:lnTo>
                    <a:pt x="570750" y="691083"/>
                  </a:lnTo>
                  <a:lnTo>
                    <a:pt x="570750" y="650544"/>
                  </a:lnTo>
                  <a:lnTo>
                    <a:pt x="570750" y="632117"/>
                  </a:lnTo>
                  <a:close/>
                </a:path>
                <a:path w="8575675" h="8178165" fill="norm" stroke="1" extrusionOk="0">
                  <a:moveTo>
                    <a:pt x="850201" y="527062"/>
                  </a:moveTo>
                  <a:lnTo>
                    <a:pt x="848283" y="489661"/>
                  </a:lnTo>
                  <a:lnTo>
                    <a:pt x="848271" y="489407"/>
                  </a:lnTo>
                  <a:lnTo>
                    <a:pt x="842416" y="456234"/>
                  </a:lnTo>
                  <a:lnTo>
                    <a:pt x="827722" y="419265"/>
                  </a:lnTo>
                  <a:lnTo>
                    <a:pt x="801509" y="385305"/>
                  </a:lnTo>
                  <a:lnTo>
                    <a:pt x="781570" y="372516"/>
                  </a:lnTo>
                  <a:lnTo>
                    <a:pt x="781570" y="527062"/>
                  </a:lnTo>
                  <a:lnTo>
                    <a:pt x="781570" y="527989"/>
                  </a:lnTo>
                  <a:lnTo>
                    <a:pt x="778243" y="577405"/>
                  </a:lnTo>
                  <a:lnTo>
                    <a:pt x="760907" y="623328"/>
                  </a:lnTo>
                  <a:lnTo>
                    <a:pt x="728599" y="638098"/>
                  </a:lnTo>
                  <a:lnTo>
                    <a:pt x="716267" y="636460"/>
                  </a:lnTo>
                  <a:lnTo>
                    <a:pt x="683145" y="596544"/>
                  </a:lnTo>
                  <a:lnTo>
                    <a:pt x="676478" y="554393"/>
                  </a:lnTo>
                  <a:lnTo>
                    <a:pt x="675614" y="527062"/>
                  </a:lnTo>
                  <a:lnTo>
                    <a:pt x="676414" y="500748"/>
                  </a:lnTo>
                  <a:lnTo>
                    <a:pt x="676414" y="500494"/>
                  </a:lnTo>
                  <a:lnTo>
                    <a:pt x="682866" y="459282"/>
                  </a:lnTo>
                  <a:lnTo>
                    <a:pt x="705218" y="425589"/>
                  </a:lnTo>
                  <a:lnTo>
                    <a:pt x="728599" y="419265"/>
                  </a:lnTo>
                  <a:lnTo>
                    <a:pt x="741095" y="420839"/>
                  </a:lnTo>
                  <a:lnTo>
                    <a:pt x="774065" y="459282"/>
                  </a:lnTo>
                  <a:lnTo>
                    <a:pt x="780719" y="500494"/>
                  </a:lnTo>
                  <a:lnTo>
                    <a:pt x="781570" y="527062"/>
                  </a:lnTo>
                  <a:lnTo>
                    <a:pt x="781570" y="372516"/>
                  </a:lnTo>
                  <a:lnTo>
                    <a:pt x="780656" y="371919"/>
                  </a:lnTo>
                  <a:lnTo>
                    <a:pt x="756361" y="363893"/>
                  </a:lnTo>
                  <a:lnTo>
                    <a:pt x="728599" y="361213"/>
                  </a:lnTo>
                  <a:lnTo>
                    <a:pt x="701014" y="363893"/>
                  </a:lnTo>
                  <a:lnTo>
                    <a:pt x="655866" y="385305"/>
                  </a:lnTo>
                  <a:lnTo>
                    <a:pt x="624586" y="427697"/>
                  </a:lnTo>
                  <a:lnTo>
                    <a:pt x="608965" y="489407"/>
                  </a:lnTo>
                  <a:lnTo>
                    <a:pt x="606971" y="527989"/>
                  </a:lnTo>
                  <a:lnTo>
                    <a:pt x="608914" y="565569"/>
                  </a:lnTo>
                  <a:lnTo>
                    <a:pt x="608926" y="565823"/>
                  </a:lnTo>
                  <a:lnTo>
                    <a:pt x="624586" y="628027"/>
                  </a:lnTo>
                  <a:lnTo>
                    <a:pt x="655866" y="671537"/>
                  </a:lnTo>
                  <a:lnTo>
                    <a:pt x="701014" y="693420"/>
                  </a:lnTo>
                  <a:lnTo>
                    <a:pt x="728599" y="696150"/>
                  </a:lnTo>
                  <a:lnTo>
                    <a:pt x="756361" y="693420"/>
                  </a:lnTo>
                  <a:lnTo>
                    <a:pt x="780656" y="685215"/>
                  </a:lnTo>
                  <a:lnTo>
                    <a:pt x="801509" y="671537"/>
                  </a:lnTo>
                  <a:lnTo>
                    <a:pt x="818896" y="652386"/>
                  </a:lnTo>
                  <a:lnTo>
                    <a:pt x="826922" y="638098"/>
                  </a:lnTo>
                  <a:lnTo>
                    <a:pt x="832586" y="628027"/>
                  </a:lnTo>
                  <a:lnTo>
                    <a:pt x="842352" y="599173"/>
                  </a:lnTo>
                  <a:lnTo>
                    <a:pt x="842835" y="596544"/>
                  </a:lnTo>
                  <a:lnTo>
                    <a:pt x="848220" y="565823"/>
                  </a:lnTo>
                  <a:lnTo>
                    <a:pt x="848271" y="565569"/>
                  </a:lnTo>
                  <a:lnTo>
                    <a:pt x="850201" y="527989"/>
                  </a:lnTo>
                  <a:lnTo>
                    <a:pt x="850201" y="527062"/>
                  </a:lnTo>
                  <a:close/>
                </a:path>
                <a:path w="8575675" h="8178165" fill="norm" stroke="1" extrusionOk="0">
                  <a:moveTo>
                    <a:pt x="1123251" y="632117"/>
                  </a:moveTo>
                  <a:lnTo>
                    <a:pt x="988110" y="632117"/>
                  </a:lnTo>
                  <a:lnTo>
                    <a:pt x="1052296" y="568998"/>
                  </a:lnTo>
                  <a:lnTo>
                    <a:pt x="1066673" y="553986"/>
                  </a:lnTo>
                  <a:lnTo>
                    <a:pt x="1096987" y="511403"/>
                  </a:lnTo>
                  <a:lnTo>
                    <a:pt x="1109954" y="469074"/>
                  </a:lnTo>
                  <a:lnTo>
                    <a:pt x="1110818" y="454279"/>
                  </a:lnTo>
                  <a:lnTo>
                    <a:pt x="1109002" y="433222"/>
                  </a:lnTo>
                  <a:lnTo>
                    <a:pt x="1081786" y="385622"/>
                  </a:lnTo>
                  <a:lnTo>
                    <a:pt x="1046429" y="367309"/>
                  </a:lnTo>
                  <a:lnTo>
                    <a:pt x="998397" y="361213"/>
                  </a:lnTo>
                  <a:lnTo>
                    <a:pt x="982421" y="361848"/>
                  </a:lnTo>
                  <a:lnTo>
                    <a:pt x="936205" y="371348"/>
                  </a:lnTo>
                  <a:lnTo>
                    <a:pt x="896721" y="390690"/>
                  </a:lnTo>
                  <a:lnTo>
                    <a:pt x="885977" y="398983"/>
                  </a:lnTo>
                  <a:lnTo>
                    <a:pt x="908558" y="451510"/>
                  </a:lnTo>
                  <a:lnTo>
                    <a:pt x="918260" y="444195"/>
                  </a:lnTo>
                  <a:lnTo>
                    <a:pt x="928027" y="437921"/>
                  </a:lnTo>
                  <a:lnTo>
                    <a:pt x="968108" y="422605"/>
                  </a:lnTo>
                  <a:lnTo>
                    <a:pt x="988720" y="420636"/>
                  </a:lnTo>
                  <a:lnTo>
                    <a:pt x="1000442" y="421309"/>
                  </a:lnTo>
                  <a:lnTo>
                    <a:pt x="1036878" y="444195"/>
                  </a:lnTo>
                  <a:lnTo>
                    <a:pt x="1040320" y="462572"/>
                  </a:lnTo>
                  <a:lnTo>
                    <a:pt x="1039888" y="469074"/>
                  </a:lnTo>
                  <a:lnTo>
                    <a:pt x="1039774" y="470801"/>
                  </a:lnTo>
                  <a:lnTo>
                    <a:pt x="1020165" y="511632"/>
                  </a:lnTo>
                  <a:lnTo>
                    <a:pt x="900264" y="638098"/>
                  </a:lnTo>
                  <a:lnTo>
                    <a:pt x="900264" y="691083"/>
                  </a:lnTo>
                  <a:lnTo>
                    <a:pt x="1123251" y="691083"/>
                  </a:lnTo>
                  <a:lnTo>
                    <a:pt x="1123251" y="650544"/>
                  </a:lnTo>
                  <a:lnTo>
                    <a:pt x="1123251" y="632117"/>
                  </a:lnTo>
                  <a:close/>
                </a:path>
                <a:path w="8575675" h="8178165" fill="norm" stroke="1" extrusionOk="0">
                  <a:moveTo>
                    <a:pt x="1397203" y="601243"/>
                  </a:moveTo>
                  <a:lnTo>
                    <a:pt x="1386840" y="558393"/>
                  </a:lnTo>
                  <a:lnTo>
                    <a:pt x="1356652" y="529259"/>
                  </a:lnTo>
                  <a:lnTo>
                    <a:pt x="1348130" y="525691"/>
                  </a:lnTo>
                  <a:lnTo>
                    <a:pt x="1342834" y="523468"/>
                  </a:lnTo>
                  <a:lnTo>
                    <a:pt x="1337805" y="522262"/>
                  </a:lnTo>
                  <a:lnTo>
                    <a:pt x="1340472" y="521398"/>
                  </a:lnTo>
                  <a:lnTo>
                    <a:pt x="1343837" y="519696"/>
                  </a:lnTo>
                  <a:lnTo>
                    <a:pt x="1378458" y="487654"/>
                  </a:lnTo>
                  <a:lnTo>
                    <a:pt x="1387487" y="449757"/>
                  </a:lnTo>
                  <a:lnTo>
                    <a:pt x="1387525" y="449211"/>
                  </a:lnTo>
                  <a:lnTo>
                    <a:pt x="1385722" y="430314"/>
                  </a:lnTo>
                  <a:lnTo>
                    <a:pt x="1385658" y="429628"/>
                  </a:lnTo>
                  <a:lnTo>
                    <a:pt x="1357579" y="384708"/>
                  </a:lnTo>
                  <a:lnTo>
                    <a:pt x="1322336" y="367080"/>
                  </a:lnTo>
                  <a:lnTo>
                    <a:pt x="1275575" y="361213"/>
                  </a:lnTo>
                  <a:lnTo>
                    <a:pt x="1259382" y="361848"/>
                  </a:lnTo>
                  <a:lnTo>
                    <a:pt x="1212913" y="371348"/>
                  </a:lnTo>
                  <a:lnTo>
                    <a:pt x="1173607" y="390525"/>
                  </a:lnTo>
                  <a:lnTo>
                    <a:pt x="1162697" y="398983"/>
                  </a:lnTo>
                  <a:lnTo>
                    <a:pt x="1185735" y="451510"/>
                  </a:lnTo>
                  <a:lnTo>
                    <a:pt x="1204556" y="438010"/>
                  </a:lnTo>
                  <a:lnTo>
                    <a:pt x="1224661" y="428358"/>
                  </a:lnTo>
                  <a:lnTo>
                    <a:pt x="1246022" y="422567"/>
                  </a:lnTo>
                  <a:lnTo>
                    <a:pt x="1268666" y="420636"/>
                  </a:lnTo>
                  <a:lnTo>
                    <a:pt x="1280147" y="421246"/>
                  </a:lnTo>
                  <a:lnTo>
                    <a:pt x="1315656" y="442175"/>
                  </a:lnTo>
                  <a:lnTo>
                    <a:pt x="1318882" y="458419"/>
                  </a:lnTo>
                  <a:lnTo>
                    <a:pt x="1318018" y="467372"/>
                  </a:lnTo>
                  <a:lnTo>
                    <a:pt x="1288935" y="496316"/>
                  </a:lnTo>
                  <a:lnTo>
                    <a:pt x="1268196" y="498970"/>
                  </a:lnTo>
                  <a:lnTo>
                    <a:pt x="1220279" y="498970"/>
                  </a:lnTo>
                  <a:lnTo>
                    <a:pt x="1220279" y="555637"/>
                  </a:lnTo>
                  <a:lnTo>
                    <a:pt x="1274648" y="555637"/>
                  </a:lnTo>
                  <a:lnTo>
                    <a:pt x="1287170" y="556272"/>
                  </a:lnTo>
                  <a:lnTo>
                    <a:pt x="1325092" y="577862"/>
                  </a:lnTo>
                  <a:lnTo>
                    <a:pt x="1327645" y="585584"/>
                  </a:lnTo>
                  <a:lnTo>
                    <a:pt x="1327696" y="585724"/>
                  </a:lnTo>
                  <a:lnTo>
                    <a:pt x="1314272" y="626122"/>
                  </a:lnTo>
                  <a:lnTo>
                    <a:pt x="1271422" y="636714"/>
                  </a:lnTo>
                  <a:lnTo>
                    <a:pt x="1259306" y="636257"/>
                  </a:lnTo>
                  <a:lnTo>
                    <a:pt x="1212596" y="624967"/>
                  </a:lnTo>
                  <a:lnTo>
                    <a:pt x="1180198" y="606310"/>
                  </a:lnTo>
                  <a:lnTo>
                    <a:pt x="1157630" y="659752"/>
                  </a:lnTo>
                  <a:lnTo>
                    <a:pt x="1193393" y="681177"/>
                  </a:lnTo>
                  <a:lnTo>
                    <a:pt x="1240675" y="693737"/>
                  </a:lnTo>
                  <a:lnTo>
                    <a:pt x="1274191" y="696150"/>
                  </a:lnTo>
                  <a:lnTo>
                    <a:pt x="1301229" y="694563"/>
                  </a:lnTo>
                  <a:lnTo>
                    <a:pt x="1346149" y="681901"/>
                  </a:lnTo>
                  <a:lnTo>
                    <a:pt x="1378546" y="656958"/>
                  </a:lnTo>
                  <a:lnTo>
                    <a:pt x="1390256" y="636714"/>
                  </a:lnTo>
                  <a:lnTo>
                    <a:pt x="1395133" y="622173"/>
                  </a:lnTo>
                  <a:lnTo>
                    <a:pt x="1397203" y="601243"/>
                  </a:lnTo>
                  <a:close/>
                </a:path>
                <a:path w="8575675" h="8178165" fill="norm" stroke="1" extrusionOk="0">
                  <a:moveTo>
                    <a:pt x="2973895" y="1308862"/>
                  </a:moveTo>
                  <a:lnTo>
                    <a:pt x="2963735" y="1308862"/>
                  </a:lnTo>
                  <a:lnTo>
                    <a:pt x="2952305" y="1308862"/>
                  </a:lnTo>
                  <a:lnTo>
                    <a:pt x="2952305" y="5570512"/>
                  </a:lnTo>
                  <a:lnTo>
                    <a:pt x="2963735" y="5570512"/>
                  </a:lnTo>
                  <a:lnTo>
                    <a:pt x="2973895" y="5570512"/>
                  </a:lnTo>
                  <a:lnTo>
                    <a:pt x="2973895" y="1308862"/>
                  </a:lnTo>
                  <a:close/>
                </a:path>
                <a:path w="8575675" h="8178165" fill="norm" stroke="1" extrusionOk="0">
                  <a:moveTo>
                    <a:pt x="4314482" y="5570512"/>
                  </a:moveTo>
                  <a:lnTo>
                    <a:pt x="4303052" y="5570512"/>
                  </a:lnTo>
                  <a:lnTo>
                    <a:pt x="4292892" y="5570512"/>
                  </a:lnTo>
                  <a:lnTo>
                    <a:pt x="4292892" y="7811287"/>
                  </a:lnTo>
                  <a:lnTo>
                    <a:pt x="4303052" y="7811287"/>
                  </a:lnTo>
                  <a:lnTo>
                    <a:pt x="4314482" y="7811287"/>
                  </a:lnTo>
                  <a:lnTo>
                    <a:pt x="4314482" y="5570512"/>
                  </a:lnTo>
                  <a:close/>
                </a:path>
                <a:path w="8575675" h="8178165" fill="norm" stroke="1" extrusionOk="0">
                  <a:moveTo>
                    <a:pt x="8575662" y="314134"/>
                  </a:moveTo>
                  <a:lnTo>
                    <a:pt x="8572297" y="268274"/>
                  </a:lnTo>
                  <a:lnTo>
                    <a:pt x="8562353" y="223405"/>
                  </a:lnTo>
                  <a:lnTo>
                    <a:pt x="8546465" y="181698"/>
                  </a:lnTo>
                  <a:lnTo>
                    <a:pt x="8544242" y="177698"/>
                  </a:lnTo>
                  <a:lnTo>
                    <a:pt x="8544242" y="314134"/>
                  </a:lnTo>
                  <a:lnTo>
                    <a:pt x="8544242" y="7863637"/>
                  </a:lnTo>
                  <a:lnTo>
                    <a:pt x="8540547" y="7909496"/>
                  </a:lnTo>
                  <a:lnTo>
                    <a:pt x="8529828" y="7953007"/>
                  </a:lnTo>
                  <a:lnTo>
                    <a:pt x="8512696" y="7993570"/>
                  </a:lnTo>
                  <a:lnTo>
                    <a:pt x="8489696" y="8030604"/>
                  </a:lnTo>
                  <a:lnTo>
                    <a:pt x="8461438" y="8063547"/>
                  </a:lnTo>
                  <a:lnTo>
                    <a:pt x="8428495" y="8091805"/>
                  </a:lnTo>
                  <a:lnTo>
                    <a:pt x="8391449" y="8114805"/>
                  </a:lnTo>
                  <a:lnTo>
                    <a:pt x="8350885" y="8131937"/>
                  </a:lnTo>
                  <a:lnTo>
                    <a:pt x="8307387" y="8142656"/>
                  </a:lnTo>
                  <a:lnTo>
                    <a:pt x="8261528" y="8146351"/>
                  </a:lnTo>
                  <a:lnTo>
                    <a:pt x="314134" y="8146351"/>
                  </a:lnTo>
                  <a:lnTo>
                    <a:pt x="268274" y="8142656"/>
                  </a:lnTo>
                  <a:lnTo>
                    <a:pt x="224764" y="8131937"/>
                  </a:lnTo>
                  <a:lnTo>
                    <a:pt x="184200" y="8114805"/>
                  </a:lnTo>
                  <a:lnTo>
                    <a:pt x="147167" y="8091805"/>
                  </a:lnTo>
                  <a:lnTo>
                    <a:pt x="114223" y="8063547"/>
                  </a:lnTo>
                  <a:lnTo>
                    <a:pt x="85966" y="8030604"/>
                  </a:lnTo>
                  <a:lnTo>
                    <a:pt x="62966" y="7993570"/>
                  </a:lnTo>
                  <a:lnTo>
                    <a:pt x="45834" y="7953007"/>
                  </a:lnTo>
                  <a:lnTo>
                    <a:pt x="35115" y="7909496"/>
                  </a:lnTo>
                  <a:lnTo>
                    <a:pt x="31419" y="7863637"/>
                  </a:lnTo>
                  <a:lnTo>
                    <a:pt x="31419" y="314134"/>
                  </a:lnTo>
                  <a:lnTo>
                    <a:pt x="35115" y="268274"/>
                  </a:lnTo>
                  <a:lnTo>
                    <a:pt x="45834" y="224777"/>
                  </a:lnTo>
                  <a:lnTo>
                    <a:pt x="62966" y="184213"/>
                  </a:lnTo>
                  <a:lnTo>
                    <a:pt x="85966" y="147167"/>
                  </a:lnTo>
                  <a:lnTo>
                    <a:pt x="114223" y="114223"/>
                  </a:lnTo>
                  <a:lnTo>
                    <a:pt x="147167" y="85966"/>
                  </a:lnTo>
                  <a:lnTo>
                    <a:pt x="184200" y="62979"/>
                  </a:lnTo>
                  <a:lnTo>
                    <a:pt x="224764" y="45834"/>
                  </a:lnTo>
                  <a:lnTo>
                    <a:pt x="268274" y="35115"/>
                  </a:lnTo>
                  <a:lnTo>
                    <a:pt x="314134" y="31419"/>
                  </a:lnTo>
                  <a:lnTo>
                    <a:pt x="8261528" y="31419"/>
                  </a:lnTo>
                  <a:lnTo>
                    <a:pt x="8307387" y="35115"/>
                  </a:lnTo>
                  <a:lnTo>
                    <a:pt x="8350885" y="45834"/>
                  </a:lnTo>
                  <a:lnTo>
                    <a:pt x="8391449" y="62979"/>
                  </a:lnTo>
                  <a:lnTo>
                    <a:pt x="8428495" y="85966"/>
                  </a:lnTo>
                  <a:lnTo>
                    <a:pt x="8461438" y="114223"/>
                  </a:lnTo>
                  <a:lnTo>
                    <a:pt x="8489696" y="147167"/>
                  </a:lnTo>
                  <a:lnTo>
                    <a:pt x="8512696" y="184213"/>
                  </a:lnTo>
                  <a:lnTo>
                    <a:pt x="8529828" y="224777"/>
                  </a:lnTo>
                  <a:lnTo>
                    <a:pt x="8540547" y="268274"/>
                  </a:lnTo>
                  <a:lnTo>
                    <a:pt x="8544242" y="314134"/>
                  </a:lnTo>
                  <a:lnTo>
                    <a:pt x="8544242" y="177698"/>
                  </a:lnTo>
                  <a:lnTo>
                    <a:pt x="8525053" y="143090"/>
                  </a:lnTo>
                  <a:lnTo>
                    <a:pt x="8498611" y="108038"/>
                  </a:lnTo>
                  <a:lnTo>
                    <a:pt x="8467623" y="77050"/>
                  </a:lnTo>
                  <a:lnTo>
                    <a:pt x="8432571" y="50609"/>
                  </a:lnTo>
                  <a:lnTo>
                    <a:pt x="8393963" y="29197"/>
                  </a:lnTo>
                  <a:lnTo>
                    <a:pt x="8352256" y="13309"/>
                  </a:lnTo>
                  <a:lnTo>
                    <a:pt x="8307946" y="3416"/>
                  </a:lnTo>
                  <a:lnTo>
                    <a:pt x="8261528" y="0"/>
                  </a:lnTo>
                  <a:lnTo>
                    <a:pt x="314134" y="0"/>
                  </a:lnTo>
                  <a:lnTo>
                    <a:pt x="267716" y="3416"/>
                  </a:lnTo>
                  <a:lnTo>
                    <a:pt x="223405" y="13309"/>
                  </a:lnTo>
                  <a:lnTo>
                    <a:pt x="181698" y="29197"/>
                  </a:lnTo>
                  <a:lnTo>
                    <a:pt x="143078" y="50609"/>
                  </a:lnTo>
                  <a:lnTo>
                    <a:pt x="108038" y="77050"/>
                  </a:lnTo>
                  <a:lnTo>
                    <a:pt x="77050" y="108038"/>
                  </a:lnTo>
                  <a:lnTo>
                    <a:pt x="50609" y="143090"/>
                  </a:lnTo>
                  <a:lnTo>
                    <a:pt x="29197" y="181698"/>
                  </a:lnTo>
                  <a:lnTo>
                    <a:pt x="13296" y="223405"/>
                  </a:lnTo>
                  <a:lnTo>
                    <a:pt x="3403" y="267716"/>
                  </a:lnTo>
                  <a:lnTo>
                    <a:pt x="0" y="314134"/>
                  </a:lnTo>
                  <a:lnTo>
                    <a:pt x="0" y="7863637"/>
                  </a:lnTo>
                  <a:lnTo>
                    <a:pt x="3365" y="7909496"/>
                  </a:lnTo>
                  <a:lnTo>
                    <a:pt x="3403" y="7910055"/>
                  </a:lnTo>
                  <a:lnTo>
                    <a:pt x="13296" y="7954365"/>
                  </a:lnTo>
                  <a:lnTo>
                    <a:pt x="29197" y="7996072"/>
                  </a:lnTo>
                  <a:lnTo>
                    <a:pt x="50609" y="8034680"/>
                  </a:lnTo>
                  <a:lnTo>
                    <a:pt x="77050" y="8069732"/>
                  </a:lnTo>
                  <a:lnTo>
                    <a:pt x="108038" y="8100720"/>
                  </a:lnTo>
                  <a:lnTo>
                    <a:pt x="143078" y="8127162"/>
                  </a:lnTo>
                  <a:lnTo>
                    <a:pt x="181698" y="8148574"/>
                  </a:lnTo>
                  <a:lnTo>
                    <a:pt x="223405" y="8164462"/>
                  </a:lnTo>
                  <a:lnTo>
                    <a:pt x="267716" y="8174368"/>
                  </a:lnTo>
                  <a:lnTo>
                    <a:pt x="314134" y="8177771"/>
                  </a:lnTo>
                  <a:lnTo>
                    <a:pt x="8261528" y="8177771"/>
                  </a:lnTo>
                  <a:lnTo>
                    <a:pt x="8307946" y="8174368"/>
                  </a:lnTo>
                  <a:lnTo>
                    <a:pt x="8352256" y="8164462"/>
                  </a:lnTo>
                  <a:lnTo>
                    <a:pt x="8393963" y="8148574"/>
                  </a:lnTo>
                  <a:lnTo>
                    <a:pt x="8432571" y="8127162"/>
                  </a:lnTo>
                  <a:lnTo>
                    <a:pt x="8467623" y="8100720"/>
                  </a:lnTo>
                  <a:lnTo>
                    <a:pt x="8498611" y="8069732"/>
                  </a:lnTo>
                  <a:lnTo>
                    <a:pt x="8525053" y="8034680"/>
                  </a:lnTo>
                  <a:lnTo>
                    <a:pt x="8546465" y="7996072"/>
                  </a:lnTo>
                  <a:lnTo>
                    <a:pt x="8562353" y="7954365"/>
                  </a:lnTo>
                  <a:lnTo>
                    <a:pt x="8572246" y="7910055"/>
                  </a:lnTo>
                  <a:lnTo>
                    <a:pt x="8575662" y="7863637"/>
                  </a:lnTo>
                  <a:lnTo>
                    <a:pt x="8575662" y="3141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3" name="object 21" descr="" hidden="0"/>
            <p:cNvPicPr/>
            <p:nvPr isPhoto="0" userDrawn="0"/>
          </p:nvPicPr>
          <p:blipFill>
            <a:blip r:embed="rId10"/>
            <a:stretch/>
          </p:blipFill>
          <p:spPr bwMode="auto">
            <a:xfrm>
              <a:off x="6937274" y="8532934"/>
              <a:ext cx="2662161" cy="1011068"/>
            </a:xfrm>
            <a:prstGeom prst="rect">
              <a:avLst/>
            </a:prstGeom>
          </p:spPr>
        </p:pic>
        <p:pic>
          <p:nvPicPr>
            <p:cNvPr id="24" name="object 22" descr="" hidden="0"/>
            <p:cNvPicPr/>
            <p:nvPr isPhoto="0" userDrawn="0"/>
          </p:nvPicPr>
          <p:blipFill>
            <a:blip r:embed="rId11"/>
            <a:stretch/>
          </p:blipFill>
          <p:spPr bwMode="auto">
            <a:xfrm>
              <a:off x="6925338" y="9685621"/>
              <a:ext cx="2944093" cy="683068"/>
            </a:xfrm>
            <a:prstGeom prst="rect">
              <a:avLst/>
            </a:prstGeom>
          </p:spPr>
        </p:pic>
        <p:pic>
          <p:nvPicPr>
            <p:cNvPr id="25" name="object 23" descr="" hidden="0"/>
            <p:cNvPicPr/>
            <p:nvPr isPhoto="0" userDrawn="0"/>
          </p:nvPicPr>
          <p:blipFill>
            <a:blip r:embed="rId12"/>
            <a:stretch/>
          </p:blipFill>
          <p:spPr bwMode="auto">
            <a:xfrm>
              <a:off x="10686794" y="8530106"/>
              <a:ext cx="3489661" cy="1725916"/>
            </a:xfrm>
            <a:prstGeom prst="rect">
              <a:avLst/>
            </a:prstGeom>
          </p:spPr>
        </p:pic>
        <p:pic>
          <p:nvPicPr>
            <p:cNvPr id="26" name="object 24" descr="" hidden="0"/>
            <p:cNvPicPr/>
            <p:nvPr isPhoto="0" userDrawn="0"/>
          </p:nvPicPr>
          <p:blipFill>
            <a:blip r:embed="rId13"/>
            <a:stretch/>
          </p:blipFill>
          <p:spPr bwMode="auto">
            <a:xfrm>
              <a:off x="9345579" y="3841244"/>
              <a:ext cx="3427051" cy="1357340"/>
            </a:xfrm>
            <a:prstGeom prst="rect">
              <a:avLst/>
            </a:prstGeom>
          </p:spPr>
        </p:pic>
        <p:pic>
          <p:nvPicPr>
            <p:cNvPr id="27" name="object 25" descr="" hidden="0"/>
            <p:cNvPicPr/>
            <p:nvPr isPhoto="0" userDrawn="0"/>
          </p:nvPicPr>
          <p:blipFill>
            <a:blip r:embed="rId14"/>
            <a:stretch/>
          </p:blipFill>
          <p:spPr bwMode="auto">
            <a:xfrm>
              <a:off x="9338102" y="5337219"/>
              <a:ext cx="2790540" cy="344617"/>
            </a:xfrm>
            <a:prstGeom prst="rect">
              <a:avLst/>
            </a:prstGeom>
          </p:spPr>
        </p:pic>
        <p:pic>
          <p:nvPicPr>
            <p:cNvPr id="28" name="object 26" descr="" hidden="0"/>
            <p:cNvPicPr/>
            <p:nvPr isPhoto="0" userDrawn="0"/>
          </p:nvPicPr>
          <p:blipFill>
            <a:blip r:embed="rId9"/>
            <a:stretch/>
          </p:blipFill>
          <p:spPr bwMode="auto">
            <a:xfrm>
              <a:off x="6607128" y="7978814"/>
              <a:ext cx="209417" cy="209417"/>
            </a:xfrm>
            <a:prstGeom prst="rect">
              <a:avLst/>
            </a:prstGeom>
          </p:spPr>
        </p:pic>
        <p:pic>
          <p:nvPicPr>
            <p:cNvPr id="29" name="object 27" descr="" hidden="0"/>
            <p:cNvPicPr/>
            <p:nvPr isPhoto="0" userDrawn="0"/>
          </p:nvPicPr>
          <p:blipFill>
            <a:blip r:embed="rId9"/>
            <a:stretch/>
          </p:blipFill>
          <p:spPr bwMode="auto">
            <a:xfrm>
              <a:off x="9015432" y="7978814"/>
              <a:ext cx="209417" cy="209417"/>
            </a:xfrm>
            <a:prstGeom prst="rect">
              <a:avLst/>
            </a:prstGeom>
          </p:spPr>
        </p:pic>
        <p:pic>
          <p:nvPicPr>
            <p:cNvPr id="30" name="object 28" descr="" hidden="0"/>
            <p:cNvPicPr/>
            <p:nvPr isPhoto="0" userDrawn="0"/>
          </p:nvPicPr>
          <p:blipFill>
            <a:blip r:embed="rId9"/>
            <a:stretch/>
          </p:blipFill>
          <p:spPr bwMode="auto">
            <a:xfrm>
              <a:off x="10355705" y="7978814"/>
              <a:ext cx="209417" cy="209417"/>
            </a:xfrm>
            <a:prstGeom prst="rect">
              <a:avLst/>
            </a:prstGeom>
          </p:spPr>
        </p:pic>
        <p:pic>
          <p:nvPicPr>
            <p:cNvPr id="31" name="object 29" descr="" hidden="0"/>
            <p:cNvPicPr/>
            <p:nvPr isPhoto="0" userDrawn="0"/>
          </p:nvPicPr>
          <p:blipFill>
            <a:blip r:embed="rId15"/>
            <a:stretch/>
          </p:blipFill>
          <p:spPr bwMode="auto">
            <a:xfrm>
              <a:off x="907346" y="6029659"/>
              <a:ext cx="3467939" cy="645320"/>
            </a:xfrm>
            <a:prstGeom prst="rect">
              <a:avLst/>
            </a:prstGeom>
          </p:spPr>
        </p:pic>
        <p:pic>
          <p:nvPicPr>
            <p:cNvPr id="32" name="object 30" descr="" hidden="0"/>
            <p:cNvPicPr/>
            <p:nvPr isPhoto="0" userDrawn="0"/>
          </p:nvPicPr>
          <p:blipFill>
            <a:blip r:embed="rId16"/>
            <a:stretch/>
          </p:blipFill>
          <p:spPr bwMode="auto">
            <a:xfrm>
              <a:off x="3036874" y="4775143"/>
              <a:ext cx="1335247" cy="1103630"/>
            </a:xfrm>
            <a:prstGeom prst="rect">
              <a:avLst/>
            </a:prstGeom>
          </p:spPr>
        </p:pic>
        <p:pic>
          <p:nvPicPr>
            <p:cNvPr id="33" name="object 31" descr="" hidden="0"/>
            <p:cNvPicPr/>
            <p:nvPr isPhoto="0" userDrawn="0"/>
          </p:nvPicPr>
          <p:blipFill>
            <a:blip r:embed="rId17"/>
            <a:stretch/>
          </p:blipFill>
          <p:spPr bwMode="auto">
            <a:xfrm>
              <a:off x="15891242" y="3911759"/>
              <a:ext cx="3015688" cy="1360796"/>
            </a:xfrm>
            <a:prstGeom prst="rect">
              <a:avLst/>
            </a:prstGeom>
          </p:spPr>
        </p:pic>
        <p:sp>
          <p:nvSpPr>
            <p:cNvPr id="34" name="object 32" descr="" hidden="0"/>
            <p:cNvSpPr/>
            <p:nvPr isPhoto="0" userDrawn="0"/>
          </p:nvSpPr>
          <p:spPr bwMode="auto">
            <a:xfrm>
              <a:off x="15884332" y="2554895"/>
              <a:ext cx="1180465" cy="1180465"/>
            </a:xfrm>
            <a:custGeom>
              <a:avLst/>
              <a:gdLst/>
              <a:ahLst/>
              <a:cxnLst/>
              <a:rect l="l" t="t" r="r" b="b"/>
              <a:pathLst>
                <a:path w="1180465" h="1180464" fill="norm" stroke="1" extrusionOk="0">
                  <a:moveTo>
                    <a:pt x="590207" y="0"/>
                  </a:moveTo>
                  <a:lnTo>
                    <a:pt x="541801" y="1956"/>
                  </a:lnTo>
                  <a:lnTo>
                    <a:pt x="494472" y="7724"/>
                  </a:lnTo>
                  <a:lnTo>
                    <a:pt x="448373" y="17152"/>
                  </a:lnTo>
                  <a:lnTo>
                    <a:pt x="403656" y="30089"/>
                  </a:lnTo>
                  <a:lnTo>
                    <a:pt x="360472" y="46381"/>
                  </a:lnTo>
                  <a:lnTo>
                    <a:pt x="318973" y="65877"/>
                  </a:lnTo>
                  <a:lnTo>
                    <a:pt x="279311" y="88426"/>
                  </a:lnTo>
                  <a:lnTo>
                    <a:pt x="241638" y="113875"/>
                  </a:lnTo>
                  <a:lnTo>
                    <a:pt x="206106" y="142072"/>
                  </a:lnTo>
                  <a:lnTo>
                    <a:pt x="172867" y="172866"/>
                  </a:lnTo>
                  <a:lnTo>
                    <a:pt x="142073" y="206105"/>
                  </a:lnTo>
                  <a:lnTo>
                    <a:pt x="113875" y="241637"/>
                  </a:lnTo>
                  <a:lnTo>
                    <a:pt x="88426" y="279310"/>
                  </a:lnTo>
                  <a:lnTo>
                    <a:pt x="65877" y="318971"/>
                  </a:lnTo>
                  <a:lnTo>
                    <a:pt x="46381" y="360470"/>
                  </a:lnTo>
                  <a:lnTo>
                    <a:pt x="30089" y="403654"/>
                  </a:lnTo>
                  <a:lnTo>
                    <a:pt x="17153" y="448371"/>
                  </a:lnTo>
                  <a:lnTo>
                    <a:pt x="7724" y="494470"/>
                  </a:lnTo>
                  <a:lnTo>
                    <a:pt x="1956" y="541798"/>
                  </a:lnTo>
                  <a:lnTo>
                    <a:pt x="0" y="590204"/>
                  </a:lnTo>
                  <a:lnTo>
                    <a:pt x="1956" y="638610"/>
                  </a:lnTo>
                  <a:lnTo>
                    <a:pt x="7724" y="685938"/>
                  </a:lnTo>
                  <a:lnTo>
                    <a:pt x="17153" y="732037"/>
                  </a:lnTo>
                  <a:lnTo>
                    <a:pt x="30089" y="776754"/>
                  </a:lnTo>
                  <a:lnTo>
                    <a:pt x="46381" y="819938"/>
                  </a:lnTo>
                  <a:lnTo>
                    <a:pt x="65877" y="861437"/>
                  </a:lnTo>
                  <a:lnTo>
                    <a:pt x="88426" y="901099"/>
                  </a:lnTo>
                  <a:lnTo>
                    <a:pt x="113875" y="938771"/>
                  </a:lnTo>
                  <a:lnTo>
                    <a:pt x="142073" y="974303"/>
                  </a:lnTo>
                  <a:lnTo>
                    <a:pt x="172867" y="1007542"/>
                  </a:lnTo>
                  <a:lnTo>
                    <a:pt x="206106" y="1038336"/>
                  </a:lnTo>
                  <a:lnTo>
                    <a:pt x="241638" y="1066534"/>
                  </a:lnTo>
                  <a:lnTo>
                    <a:pt x="279311" y="1091983"/>
                  </a:lnTo>
                  <a:lnTo>
                    <a:pt x="318973" y="1114531"/>
                  </a:lnTo>
                  <a:lnTo>
                    <a:pt x="360472" y="1134028"/>
                  </a:lnTo>
                  <a:lnTo>
                    <a:pt x="403656" y="1150320"/>
                  </a:lnTo>
                  <a:lnTo>
                    <a:pt x="448373" y="1163256"/>
                  </a:lnTo>
                  <a:lnTo>
                    <a:pt x="494472" y="1172684"/>
                  </a:lnTo>
                  <a:lnTo>
                    <a:pt x="541801" y="1178452"/>
                  </a:lnTo>
                  <a:lnTo>
                    <a:pt x="590207" y="1180409"/>
                  </a:lnTo>
                  <a:lnTo>
                    <a:pt x="638613" y="1178452"/>
                  </a:lnTo>
                  <a:lnTo>
                    <a:pt x="685942" y="1172684"/>
                  </a:lnTo>
                  <a:lnTo>
                    <a:pt x="732041" y="1163256"/>
                  </a:lnTo>
                  <a:lnTo>
                    <a:pt x="776758" y="1150320"/>
                  </a:lnTo>
                  <a:lnTo>
                    <a:pt x="819942" y="1134028"/>
                  </a:lnTo>
                  <a:lnTo>
                    <a:pt x="861441" y="1114531"/>
                  </a:lnTo>
                  <a:lnTo>
                    <a:pt x="901103" y="1091983"/>
                  </a:lnTo>
                  <a:lnTo>
                    <a:pt x="938776" y="1066534"/>
                  </a:lnTo>
                  <a:lnTo>
                    <a:pt x="974308" y="1038336"/>
                  </a:lnTo>
                  <a:lnTo>
                    <a:pt x="1007547" y="1007542"/>
                  </a:lnTo>
                  <a:lnTo>
                    <a:pt x="1038341" y="974303"/>
                  </a:lnTo>
                  <a:lnTo>
                    <a:pt x="1066539" y="938771"/>
                  </a:lnTo>
                  <a:lnTo>
                    <a:pt x="1091988" y="901099"/>
                  </a:lnTo>
                  <a:lnTo>
                    <a:pt x="1114537" y="861437"/>
                  </a:lnTo>
                  <a:lnTo>
                    <a:pt x="1134033" y="819938"/>
                  </a:lnTo>
                  <a:lnTo>
                    <a:pt x="1150325" y="776754"/>
                  </a:lnTo>
                  <a:lnTo>
                    <a:pt x="1163262" y="732037"/>
                  </a:lnTo>
                  <a:lnTo>
                    <a:pt x="1172690" y="685938"/>
                  </a:lnTo>
                  <a:lnTo>
                    <a:pt x="1178458" y="638610"/>
                  </a:lnTo>
                  <a:lnTo>
                    <a:pt x="1180415" y="590204"/>
                  </a:lnTo>
                  <a:lnTo>
                    <a:pt x="1178458" y="541798"/>
                  </a:lnTo>
                  <a:lnTo>
                    <a:pt x="1172690" y="494470"/>
                  </a:lnTo>
                  <a:lnTo>
                    <a:pt x="1163262" y="448371"/>
                  </a:lnTo>
                  <a:lnTo>
                    <a:pt x="1150325" y="403654"/>
                  </a:lnTo>
                  <a:lnTo>
                    <a:pt x="1134033" y="360470"/>
                  </a:lnTo>
                  <a:lnTo>
                    <a:pt x="1114537" y="318971"/>
                  </a:lnTo>
                  <a:lnTo>
                    <a:pt x="1091988" y="279310"/>
                  </a:lnTo>
                  <a:lnTo>
                    <a:pt x="1066539" y="241637"/>
                  </a:lnTo>
                  <a:lnTo>
                    <a:pt x="1038341" y="206105"/>
                  </a:lnTo>
                  <a:lnTo>
                    <a:pt x="1007547" y="172866"/>
                  </a:lnTo>
                  <a:lnTo>
                    <a:pt x="974308" y="142072"/>
                  </a:lnTo>
                  <a:lnTo>
                    <a:pt x="938776" y="113875"/>
                  </a:lnTo>
                  <a:lnTo>
                    <a:pt x="901103" y="88426"/>
                  </a:lnTo>
                  <a:lnTo>
                    <a:pt x="861441" y="65877"/>
                  </a:lnTo>
                  <a:lnTo>
                    <a:pt x="819942" y="46381"/>
                  </a:lnTo>
                  <a:lnTo>
                    <a:pt x="776758" y="30089"/>
                  </a:lnTo>
                  <a:lnTo>
                    <a:pt x="732041" y="17152"/>
                  </a:lnTo>
                  <a:lnTo>
                    <a:pt x="685942" y="7724"/>
                  </a:lnTo>
                  <a:lnTo>
                    <a:pt x="638613" y="1956"/>
                  </a:lnTo>
                  <a:lnTo>
                    <a:pt x="5902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33" descr="" hidden="0"/>
            <p:cNvSpPr/>
            <p:nvPr isPhoto="0" userDrawn="0"/>
          </p:nvSpPr>
          <p:spPr bwMode="auto">
            <a:xfrm>
              <a:off x="16062490" y="2953365"/>
              <a:ext cx="818515" cy="356870"/>
            </a:xfrm>
            <a:custGeom>
              <a:avLst/>
              <a:gdLst/>
              <a:ahLst/>
              <a:cxnLst/>
              <a:rect l="l" t="t" r="r" b="b"/>
              <a:pathLst>
                <a:path w="818515" h="356870" fill="norm" stroke="1" extrusionOk="0">
                  <a:moveTo>
                    <a:pt x="103225" y="257086"/>
                  </a:moveTo>
                  <a:lnTo>
                    <a:pt x="101447" y="248907"/>
                  </a:lnTo>
                  <a:lnTo>
                    <a:pt x="98691" y="243586"/>
                  </a:lnTo>
                  <a:lnTo>
                    <a:pt x="96621" y="239560"/>
                  </a:lnTo>
                  <a:lnTo>
                    <a:pt x="94348" y="235102"/>
                  </a:lnTo>
                  <a:lnTo>
                    <a:pt x="89471" y="229768"/>
                  </a:lnTo>
                  <a:lnTo>
                    <a:pt x="83261" y="226098"/>
                  </a:lnTo>
                  <a:lnTo>
                    <a:pt x="77177" y="222427"/>
                  </a:lnTo>
                  <a:lnTo>
                    <a:pt x="72047" y="221081"/>
                  </a:lnTo>
                  <a:lnTo>
                    <a:pt x="72047" y="276339"/>
                  </a:lnTo>
                  <a:lnTo>
                    <a:pt x="70370" y="282181"/>
                  </a:lnTo>
                  <a:lnTo>
                    <a:pt x="70269" y="282486"/>
                  </a:lnTo>
                  <a:lnTo>
                    <a:pt x="66725" y="286550"/>
                  </a:lnTo>
                  <a:lnTo>
                    <a:pt x="63182" y="290474"/>
                  </a:lnTo>
                  <a:lnTo>
                    <a:pt x="58166" y="292442"/>
                  </a:lnTo>
                  <a:lnTo>
                    <a:pt x="45250" y="292442"/>
                  </a:lnTo>
                  <a:lnTo>
                    <a:pt x="31178" y="259867"/>
                  </a:lnTo>
                  <a:lnTo>
                    <a:pt x="32956" y="253911"/>
                  </a:lnTo>
                  <a:lnTo>
                    <a:pt x="40182" y="245681"/>
                  </a:lnTo>
                  <a:lnTo>
                    <a:pt x="45186" y="243586"/>
                  </a:lnTo>
                  <a:lnTo>
                    <a:pt x="57975" y="243586"/>
                  </a:lnTo>
                  <a:lnTo>
                    <a:pt x="62992" y="245681"/>
                  </a:lnTo>
                  <a:lnTo>
                    <a:pt x="66535" y="249859"/>
                  </a:lnTo>
                  <a:lnTo>
                    <a:pt x="70205" y="253911"/>
                  </a:lnTo>
                  <a:lnTo>
                    <a:pt x="72009" y="259867"/>
                  </a:lnTo>
                  <a:lnTo>
                    <a:pt x="72047" y="276339"/>
                  </a:lnTo>
                  <a:lnTo>
                    <a:pt x="72047" y="221081"/>
                  </a:lnTo>
                  <a:lnTo>
                    <a:pt x="70205" y="220586"/>
                  </a:lnTo>
                  <a:lnTo>
                    <a:pt x="55384" y="220586"/>
                  </a:lnTo>
                  <a:lnTo>
                    <a:pt x="49364" y="221919"/>
                  </a:lnTo>
                  <a:lnTo>
                    <a:pt x="44297" y="224574"/>
                  </a:lnTo>
                  <a:lnTo>
                    <a:pt x="39230" y="227114"/>
                  </a:lnTo>
                  <a:lnTo>
                    <a:pt x="35102" y="230593"/>
                  </a:lnTo>
                  <a:lnTo>
                    <a:pt x="31889" y="235102"/>
                  </a:lnTo>
                  <a:lnTo>
                    <a:pt x="30886" y="236474"/>
                  </a:lnTo>
                  <a:lnTo>
                    <a:pt x="29933" y="237985"/>
                  </a:lnTo>
                  <a:lnTo>
                    <a:pt x="29083" y="239560"/>
                  </a:lnTo>
                  <a:lnTo>
                    <a:pt x="29159" y="231724"/>
                  </a:lnTo>
                  <a:lnTo>
                    <a:pt x="41440" y="210324"/>
                  </a:lnTo>
                  <a:lnTo>
                    <a:pt x="45504" y="206895"/>
                  </a:lnTo>
                  <a:lnTo>
                    <a:pt x="50571" y="204622"/>
                  </a:lnTo>
                  <a:lnTo>
                    <a:pt x="97142" y="195681"/>
                  </a:lnTo>
                  <a:lnTo>
                    <a:pt x="88963" y="171538"/>
                  </a:lnTo>
                  <a:lnTo>
                    <a:pt x="41198" y="181864"/>
                  </a:lnTo>
                  <a:lnTo>
                    <a:pt x="7594" y="209486"/>
                  </a:lnTo>
                  <a:lnTo>
                    <a:pt x="190" y="242062"/>
                  </a:lnTo>
                  <a:lnTo>
                    <a:pt x="88" y="243586"/>
                  </a:lnTo>
                  <a:lnTo>
                    <a:pt x="3568" y="284784"/>
                  </a:lnTo>
                  <a:lnTo>
                    <a:pt x="31216" y="312318"/>
                  </a:lnTo>
                  <a:lnTo>
                    <a:pt x="31419" y="312318"/>
                  </a:lnTo>
                  <a:lnTo>
                    <a:pt x="41211" y="314769"/>
                  </a:lnTo>
                  <a:lnTo>
                    <a:pt x="52654" y="315633"/>
                  </a:lnTo>
                  <a:lnTo>
                    <a:pt x="60020" y="315264"/>
                  </a:lnTo>
                  <a:lnTo>
                    <a:pt x="66865" y="314159"/>
                  </a:lnTo>
                  <a:lnTo>
                    <a:pt x="96850" y="292442"/>
                  </a:lnTo>
                  <a:lnTo>
                    <a:pt x="99593" y="286867"/>
                  </a:lnTo>
                  <a:lnTo>
                    <a:pt x="101612" y="280606"/>
                  </a:lnTo>
                  <a:lnTo>
                    <a:pt x="102819" y="273850"/>
                  </a:lnTo>
                  <a:lnTo>
                    <a:pt x="103225" y="266585"/>
                  </a:lnTo>
                  <a:lnTo>
                    <a:pt x="103225" y="257086"/>
                  </a:lnTo>
                  <a:close/>
                </a:path>
                <a:path w="818515" h="356870" fill="norm" stroke="1" extrusionOk="0">
                  <a:moveTo>
                    <a:pt x="175196" y="93522"/>
                  </a:moveTo>
                  <a:lnTo>
                    <a:pt x="155498" y="59105"/>
                  </a:lnTo>
                  <a:lnTo>
                    <a:pt x="144411" y="55245"/>
                  </a:lnTo>
                  <a:lnTo>
                    <a:pt x="144411" y="88074"/>
                  </a:lnTo>
                  <a:lnTo>
                    <a:pt x="144411" y="98971"/>
                  </a:lnTo>
                  <a:lnTo>
                    <a:pt x="142811" y="102743"/>
                  </a:lnTo>
                  <a:lnTo>
                    <a:pt x="142697" y="103022"/>
                  </a:lnTo>
                  <a:lnTo>
                    <a:pt x="139280" y="105689"/>
                  </a:lnTo>
                  <a:lnTo>
                    <a:pt x="135978" y="108343"/>
                  </a:lnTo>
                  <a:lnTo>
                    <a:pt x="130594" y="109677"/>
                  </a:lnTo>
                  <a:lnTo>
                    <a:pt x="91567" y="109677"/>
                  </a:lnTo>
                  <a:lnTo>
                    <a:pt x="91567" y="77558"/>
                  </a:lnTo>
                  <a:lnTo>
                    <a:pt x="130594" y="77558"/>
                  </a:lnTo>
                  <a:lnTo>
                    <a:pt x="135978" y="78892"/>
                  </a:lnTo>
                  <a:lnTo>
                    <a:pt x="139280" y="81546"/>
                  </a:lnTo>
                  <a:lnTo>
                    <a:pt x="142697" y="84086"/>
                  </a:lnTo>
                  <a:lnTo>
                    <a:pt x="144411" y="88074"/>
                  </a:lnTo>
                  <a:lnTo>
                    <a:pt x="144411" y="55245"/>
                  </a:lnTo>
                  <a:lnTo>
                    <a:pt x="137909" y="53873"/>
                  </a:lnTo>
                  <a:lnTo>
                    <a:pt x="127304" y="53225"/>
                  </a:lnTo>
                  <a:lnTo>
                    <a:pt x="91567" y="53225"/>
                  </a:lnTo>
                  <a:lnTo>
                    <a:pt x="91567" y="24714"/>
                  </a:lnTo>
                  <a:lnTo>
                    <a:pt x="161137" y="24714"/>
                  </a:lnTo>
                  <a:lnTo>
                    <a:pt x="161137" y="0"/>
                  </a:lnTo>
                  <a:lnTo>
                    <a:pt x="60579" y="0"/>
                  </a:lnTo>
                  <a:lnTo>
                    <a:pt x="60579" y="134010"/>
                  </a:lnTo>
                  <a:lnTo>
                    <a:pt x="127304" y="134010"/>
                  </a:lnTo>
                  <a:lnTo>
                    <a:pt x="168033" y="117767"/>
                  </a:lnTo>
                  <a:lnTo>
                    <a:pt x="172351" y="109677"/>
                  </a:lnTo>
                  <a:lnTo>
                    <a:pt x="174320" y="103022"/>
                  </a:lnTo>
                  <a:lnTo>
                    <a:pt x="174409" y="102743"/>
                  </a:lnTo>
                  <a:lnTo>
                    <a:pt x="175196" y="93522"/>
                  </a:lnTo>
                  <a:close/>
                </a:path>
                <a:path w="818515" h="356870" fill="norm" stroke="1" extrusionOk="0">
                  <a:moveTo>
                    <a:pt x="217106" y="217170"/>
                  </a:moveTo>
                  <a:lnTo>
                    <a:pt x="186131" y="217170"/>
                  </a:lnTo>
                  <a:lnTo>
                    <a:pt x="162496" y="275996"/>
                  </a:lnTo>
                  <a:lnTo>
                    <a:pt x="139369" y="217170"/>
                  </a:lnTo>
                  <a:lnTo>
                    <a:pt x="106476" y="217170"/>
                  </a:lnTo>
                  <a:lnTo>
                    <a:pt x="146329" y="309295"/>
                  </a:lnTo>
                  <a:lnTo>
                    <a:pt x="142849" y="317334"/>
                  </a:lnTo>
                  <a:lnTo>
                    <a:pt x="112750" y="332359"/>
                  </a:lnTo>
                  <a:lnTo>
                    <a:pt x="119976" y="356692"/>
                  </a:lnTo>
                  <a:lnTo>
                    <a:pt x="159448" y="339839"/>
                  </a:lnTo>
                  <a:lnTo>
                    <a:pt x="170472" y="324053"/>
                  </a:lnTo>
                  <a:lnTo>
                    <a:pt x="217106" y="217170"/>
                  </a:lnTo>
                  <a:close/>
                </a:path>
                <a:path w="818515" h="356870" fill="norm" stroke="1" extrusionOk="0">
                  <a:moveTo>
                    <a:pt x="287007" y="37642"/>
                  </a:moveTo>
                  <a:lnTo>
                    <a:pt x="261543" y="37642"/>
                  </a:lnTo>
                  <a:lnTo>
                    <a:pt x="218960" y="93916"/>
                  </a:lnTo>
                  <a:lnTo>
                    <a:pt x="218960" y="37642"/>
                  </a:lnTo>
                  <a:lnTo>
                    <a:pt x="190830" y="37642"/>
                  </a:lnTo>
                  <a:lnTo>
                    <a:pt x="190830" y="134010"/>
                  </a:lnTo>
                  <a:lnTo>
                    <a:pt x="216293" y="134010"/>
                  </a:lnTo>
                  <a:lnTo>
                    <a:pt x="258876" y="77787"/>
                  </a:lnTo>
                  <a:lnTo>
                    <a:pt x="258876" y="134010"/>
                  </a:lnTo>
                  <a:lnTo>
                    <a:pt x="287007" y="134010"/>
                  </a:lnTo>
                  <a:lnTo>
                    <a:pt x="287007" y="37642"/>
                  </a:lnTo>
                  <a:close/>
                </a:path>
                <a:path w="818515" h="356870" fill="norm" stroke="1" extrusionOk="0">
                  <a:moveTo>
                    <a:pt x="332625" y="290156"/>
                  </a:moveTo>
                  <a:lnTo>
                    <a:pt x="316661" y="290156"/>
                  </a:lnTo>
                  <a:lnTo>
                    <a:pt x="316661" y="240169"/>
                  </a:lnTo>
                  <a:lnTo>
                    <a:pt x="316661" y="217170"/>
                  </a:lnTo>
                  <a:lnTo>
                    <a:pt x="287578" y="217170"/>
                  </a:lnTo>
                  <a:lnTo>
                    <a:pt x="287578" y="240169"/>
                  </a:lnTo>
                  <a:lnTo>
                    <a:pt x="287578" y="290347"/>
                  </a:lnTo>
                  <a:lnTo>
                    <a:pt x="254698" y="290347"/>
                  </a:lnTo>
                  <a:lnTo>
                    <a:pt x="257225" y="285661"/>
                  </a:lnTo>
                  <a:lnTo>
                    <a:pt x="259194" y="279831"/>
                  </a:lnTo>
                  <a:lnTo>
                    <a:pt x="261975" y="265760"/>
                  </a:lnTo>
                  <a:lnTo>
                    <a:pt x="262661" y="258889"/>
                  </a:lnTo>
                  <a:lnTo>
                    <a:pt x="262674" y="240169"/>
                  </a:lnTo>
                  <a:lnTo>
                    <a:pt x="287578" y="240169"/>
                  </a:lnTo>
                  <a:lnTo>
                    <a:pt x="287578" y="217170"/>
                  </a:lnTo>
                  <a:lnTo>
                    <a:pt x="236448" y="217170"/>
                  </a:lnTo>
                  <a:lnTo>
                    <a:pt x="236448" y="243776"/>
                  </a:lnTo>
                  <a:lnTo>
                    <a:pt x="236308" y="251764"/>
                  </a:lnTo>
                  <a:lnTo>
                    <a:pt x="227507" y="290156"/>
                  </a:lnTo>
                  <a:lnTo>
                    <a:pt x="215912" y="290156"/>
                  </a:lnTo>
                  <a:lnTo>
                    <a:pt x="215912" y="338251"/>
                  </a:lnTo>
                  <a:lnTo>
                    <a:pt x="241960" y="338251"/>
                  </a:lnTo>
                  <a:lnTo>
                    <a:pt x="241960" y="313537"/>
                  </a:lnTo>
                  <a:lnTo>
                    <a:pt x="306400" y="313537"/>
                  </a:lnTo>
                  <a:lnTo>
                    <a:pt x="306400" y="338251"/>
                  </a:lnTo>
                  <a:lnTo>
                    <a:pt x="332625" y="338251"/>
                  </a:lnTo>
                  <a:lnTo>
                    <a:pt x="332625" y="313537"/>
                  </a:lnTo>
                  <a:lnTo>
                    <a:pt x="332625" y="290347"/>
                  </a:lnTo>
                  <a:lnTo>
                    <a:pt x="332625" y="290156"/>
                  </a:lnTo>
                  <a:close/>
                </a:path>
                <a:path w="818515" h="356870" fill="norm" stroke="1" extrusionOk="0">
                  <a:moveTo>
                    <a:pt x="404647" y="37642"/>
                  </a:moveTo>
                  <a:lnTo>
                    <a:pt x="321386" y="37642"/>
                  </a:lnTo>
                  <a:lnTo>
                    <a:pt x="321386" y="77939"/>
                  </a:lnTo>
                  <a:lnTo>
                    <a:pt x="321005" y="83515"/>
                  </a:lnTo>
                  <a:lnTo>
                    <a:pt x="299910" y="112534"/>
                  </a:lnTo>
                  <a:lnTo>
                    <a:pt x="308838" y="137058"/>
                  </a:lnTo>
                  <a:lnTo>
                    <a:pt x="342226" y="114312"/>
                  </a:lnTo>
                  <a:lnTo>
                    <a:pt x="349516" y="72618"/>
                  </a:lnTo>
                  <a:lnTo>
                    <a:pt x="349516" y="61214"/>
                  </a:lnTo>
                  <a:lnTo>
                    <a:pt x="373659" y="61214"/>
                  </a:lnTo>
                  <a:lnTo>
                    <a:pt x="373659" y="134010"/>
                  </a:lnTo>
                  <a:lnTo>
                    <a:pt x="404647" y="134010"/>
                  </a:lnTo>
                  <a:lnTo>
                    <a:pt x="404647" y="37642"/>
                  </a:lnTo>
                  <a:close/>
                </a:path>
                <a:path w="818515" h="356870" fill="norm" stroke="1" extrusionOk="0">
                  <a:moveTo>
                    <a:pt x="443115" y="217170"/>
                  </a:moveTo>
                  <a:lnTo>
                    <a:pt x="412140" y="217170"/>
                  </a:lnTo>
                  <a:lnTo>
                    <a:pt x="388505" y="275996"/>
                  </a:lnTo>
                  <a:lnTo>
                    <a:pt x="365379" y="217170"/>
                  </a:lnTo>
                  <a:lnTo>
                    <a:pt x="332486" y="217170"/>
                  </a:lnTo>
                  <a:lnTo>
                    <a:pt x="372338" y="309295"/>
                  </a:lnTo>
                  <a:lnTo>
                    <a:pt x="368858" y="317334"/>
                  </a:lnTo>
                  <a:lnTo>
                    <a:pt x="338759" y="332359"/>
                  </a:lnTo>
                  <a:lnTo>
                    <a:pt x="345986" y="356692"/>
                  </a:lnTo>
                  <a:lnTo>
                    <a:pt x="385457" y="339839"/>
                  </a:lnTo>
                  <a:lnTo>
                    <a:pt x="396481" y="324053"/>
                  </a:lnTo>
                  <a:lnTo>
                    <a:pt x="443115" y="217170"/>
                  </a:lnTo>
                  <a:close/>
                </a:path>
                <a:path w="818515" h="356870" fill="norm" stroke="1" extrusionOk="0">
                  <a:moveTo>
                    <a:pt x="514870" y="84594"/>
                  </a:moveTo>
                  <a:lnTo>
                    <a:pt x="514604" y="78536"/>
                  </a:lnTo>
                  <a:lnTo>
                    <a:pt x="514565" y="77584"/>
                  </a:lnTo>
                  <a:lnTo>
                    <a:pt x="514400" y="76415"/>
                  </a:lnTo>
                  <a:lnTo>
                    <a:pt x="513753" y="71805"/>
                  </a:lnTo>
                  <a:lnTo>
                    <a:pt x="513638" y="70993"/>
                  </a:lnTo>
                  <a:lnTo>
                    <a:pt x="512267" y="65519"/>
                  </a:lnTo>
                  <a:lnTo>
                    <a:pt x="512216" y="65316"/>
                  </a:lnTo>
                  <a:lnTo>
                    <a:pt x="495490" y="41821"/>
                  </a:lnTo>
                  <a:lnTo>
                    <a:pt x="489026" y="37642"/>
                  </a:lnTo>
                  <a:lnTo>
                    <a:pt x="488772" y="37579"/>
                  </a:lnTo>
                  <a:lnTo>
                    <a:pt x="488772" y="76415"/>
                  </a:lnTo>
                  <a:lnTo>
                    <a:pt x="452729" y="76415"/>
                  </a:lnTo>
                  <a:lnTo>
                    <a:pt x="453275" y="71805"/>
                  </a:lnTo>
                  <a:lnTo>
                    <a:pt x="453390" y="70827"/>
                  </a:lnTo>
                  <a:lnTo>
                    <a:pt x="454901" y="66395"/>
                  </a:lnTo>
                  <a:lnTo>
                    <a:pt x="460578" y="58547"/>
                  </a:lnTo>
                  <a:lnTo>
                    <a:pt x="465328" y="56261"/>
                  </a:lnTo>
                  <a:lnTo>
                    <a:pt x="477113" y="56261"/>
                  </a:lnTo>
                  <a:lnTo>
                    <a:pt x="481355" y="58166"/>
                  </a:lnTo>
                  <a:lnTo>
                    <a:pt x="484276" y="61976"/>
                  </a:lnTo>
                  <a:lnTo>
                    <a:pt x="486943" y="65316"/>
                  </a:lnTo>
                  <a:lnTo>
                    <a:pt x="488442" y="70129"/>
                  </a:lnTo>
                  <a:lnTo>
                    <a:pt x="488772" y="76415"/>
                  </a:lnTo>
                  <a:lnTo>
                    <a:pt x="488772" y="37579"/>
                  </a:lnTo>
                  <a:lnTo>
                    <a:pt x="480910" y="35547"/>
                  </a:lnTo>
                  <a:lnTo>
                    <a:pt x="471157" y="35547"/>
                  </a:lnTo>
                  <a:lnTo>
                    <a:pt x="432828" y="52082"/>
                  </a:lnTo>
                  <a:lnTo>
                    <a:pt x="422744" y="84594"/>
                  </a:lnTo>
                  <a:lnTo>
                    <a:pt x="422681" y="85725"/>
                  </a:lnTo>
                  <a:lnTo>
                    <a:pt x="423570" y="96799"/>
                  </a:lnTo>
                  <a:lnTo>
                    <a:pt x="426199" y="106451"/>
                  </a:lnTo>
                  <a:lnTo>
                    <a:pt x="426250" y="106641"/>
                  </a:lnTo>
                  <a:lnTo>
                    <a:pt x="454190" y="132727"/>
                  </a:lnTo>
                  <a:lnTo>
                    <a:pt x="477050" y="136105"/>
                  </a:lnTo>
                  <a:lnTo>
                    <a:pt x="484276" y="136105"/>
                  </a:lnTo>
                  <a:lnTo>
                    <a:pt x="490664" y="135255"/>
                  </a:lnTo>
                  <a:lnTo>
                    <a:pt x="490842" y="135255"/>
                  </a:lnTo>
                  <a:lnTo>
                    <a:pt x="497192" y="133438"/>
                  </a:lnTo>
                  <a:lnTo>
                    <a:pt x="503529" y="131546"/>
                  </a:lnTo>
                  <a:lnTo>
                    <a:pt x="509104" y="128879"/>
                  </a:lnTo>
                  <a:lnTo>
                    <a:pt x="513930" y="125463"/>
                  </a:lnTo>
                  <a:lnTo>
                    <a:pt x="508736" y="112725"/>
                  </a:lnTo>
                  <a:lnTo>
                    <a:pt x="505561" y="104927"/>
                  </a:lnTo>
                  <a:lnTo>
                    <a:pt x="483196" y="112725"/>
                  </a:lnTo>
                  <a:lnTo>
                    <a:pt x="469760" y="112725"/>
                  </a:lnTo>
                  <a:lnTo>
                    <a:pt x="452589" y="91617"/>
                  </a:lnTo>
                  <a:lnTo>
                    <a:pt x="514870" y="91617"/>
                  </a:lnTo>
                  <a:lnTo>
                    <a:pt x="514870" y="84594"/>
                  </a:lnTo>
                  <a:close/>
                </a:path>
                <a:path w="818515" h="356870" fill="norm" stroke="1" extrusionOk="0">
                  <a:moveTo>
                    <a:pt x="611022" y="289979"/>
                  </a:moveTo>
                  <a:lnTo>
                    <a:pt x="594868" y="289979"/>
                  </a:lnTo>
                  <a:lnTo>
                    <a:pt x="594868" y="217589"/>
                  </a:lnTo>
                  <a:lnTo>
                    <a:pt x="565975" y="217589"/>
                  </a:lnTo>
                  <a:lnTo>
                    <a:pt x="565975" y="289979"/>
                  </a:lnTo>
                  <a:lnTo>
                    <a:pt x="538035" y="289979"/>
                  </a:lnTo>
                  <a:lnTo>
                    <a:pt x="538035" y="217589"/>
                  </a:lnTo>
                  <a:lnTo>
                    <a:pt x="509130" y="217589"/>
                  </a:lnTo>
                  <a:lnTo>
                    <a:pt x="509130" y="289979"/>
                  </a:lnTo>
                  <a:lnTo>
                    <a:pt x="481380" y="289979"/>
                  </a:lnTo>
                  <a:lnTo>
                    <a:pt x="481380" y="217589"/>
                  </a:lnTo>
                  <a:lnTo>
                    <a:pt x="452297" y="217589"/>
                  </a:lnTo>
                  <a:lnTo>
                    <a:pt x="452297" y="289979"/>
                  </a:lnTo>
                  <a:lnTo>
                    <a:pt x="452297" y="314109"/>
                  </a:lnTo>
                  <a:lnTo>
                    <a:pt x="584796" y="314109"/>
                  </a:lnTo>
                  <a:lnTo>
                    <a:pt x="584796" y="338239"/>
                  </a:lnTo>
                  <a:lnTo>
                    <a:pt x="611022" y="338239"/>
                  </a:lnTo>
                  <a:lnTo>
                    <a:pt x="611022" y="314109"/>
                  </a:lnTo>
                  <a:lnTo>
                    <a:pt x="611022" y="289979"/>
                  </a:lnTo>
                  <a:close/>
                </a:path>
                <a:path w="818515" h="356870" fill="norm" stroke="1" extrusionOk="0">
                  <a:moveTo>
                    <a:pt x="616254" y="37973"/>
                  </a:moveTo>
                  <a:lnTo>
                    <a:pt x="522351" y="37973"/>
                  </a:lnTo>
                  <a:lnTo>
                    <a:pt x="522351" y="62103"/>
                  </a:lnTo>
                  <a:lnTo>
                    <a:pt x="553720" y="62103"/>
                  </a:lnTo>
                  <a:lnTo>
                    <a:pt x="553720" y="134493"/>
                  </a:lnTo>
                  <a:lnTo>
                    <a:pt x="584708" y="134493"/>
                  </a:lnTo>
                  <a:lnTo>
                    <a:pt x="584708" y="62103"/>
                  </a:lnTo>
                  <a:lnTo>
                    <a:pt x="616254" y="62103"/>
                  </a:lnTo>
                  <a:lnTo>
                    <a:pt x="616254" y="37973"/>
                  </a:lnTo>
                  <a:close/>
                </a:path>
                <a:path w="818515" h="356870" fill="norm" stroke="1" extrusionOk="0">
                  <a:moveTo>
                    <a:pt x="712165" y="264109"/>
                  </a:moveTo>
                  <a:lnTo>
                    <a:pt x="711898" y="258064"/>
                  </a:lnTo>
                  <a:lnTo>
                    <a:pt x="711860" y="257111"/>
                  </a:lnTo>
                  <a:lnTo>
                    <a:pt x="711695" y="255943"/>
                  </a:lnTo>
                  <a:lnTo>
                    <a:pt x="711047" y="251333"/>
                  </a:lnTo>
                  <a:lnTo>
                    <a:pt x="710933" y="250520"/>
                  </a:lnTo>
                  <a:lnTo>
                    <a:pt x="709549" y="245046"/>
                  </a:lnTo>
                  <a:lnTo>
                    <a:pt x="709498" y="244843"/>
                  </a:lnTo>
                  <a:lnTo>
                    <a:pt x="692772" y="221348"/>
                  </a:lnTo>
                  <a:lnTo>
                    <a:pt x="686308" y="217170"/>
                  </a:lnTo>
                  <a:lnTo>
                    <a:pt x="686054" y="217106"/>
                  </a:lnTo>
                  <a:lnTo>
                    <a:pt x="686054" y="255943"/>
                  </a:lnTo>
                  <a:lnTo>
                    <a:pt x="650024" y="255943"/>
                  </a:lnTo>
                  <a:lnTo>
                    <a:pt x="650570" y="251333"/>
                  </a:lnTo>
                  <a:lnTo>
                    <a:pt x="650684" y="250355"/>
                  </a:lnTo>
                  <a:lnTo>
                    <a:pt x="652195" y="245922"/>
                  </a:lnTo>
                  <a:lnTo>
                    <a:pt x="657860" y="238074"/>
                  </a:lnTo>
                  <a:lnTo>
                    <a:pt x="662609" y="235788"/>
                  </a:lnTo>
                  <a:lnTo>
                    <a:pt x="674395" y="235788"/>
                  </a:lnTo>
                  <a:lnTo>
                    <a:pt x="678649" y="237693"/>
                  </a:lnTo>
                  <a:lnTo>
                    <a:pt x="681558" y="241490"/>
                  </a:lnTo>
                  <a:lnTo>
                    <a:pt x="684237" y="244843"/>
                  </a:lnTo>
                  <a:lnTo>
                    <a:pt x="685736" y="249656"/>
                  </a:lnTo>
                  <a:lnTo>
                    <a:pt x="686054" y="255943"/>
                  </a:lnTo>
                  <a:lnTo>
                    <a:pt x="686054" y="217106"/>
                  </a:lnTo>
                  <a:lnTo>
                    <a:pt x="678205" y="215074"/>
                  </a:lnTo>
                  <a:lnTo>
                    <a:pt x="668439" y="215074"/>
                  </a:lnTo>
                  <a:lnTo>
                    <a:pt x="630110" y="231609"/>
                  </a:lnTo>
                  <a:lnTo>
                    <a:pt x="623493" y="244843"/>
                  </a:lnTo>
                  <a:lnTo>
                    <a:pt x="623392" y="245046"/>
                  </a:lnTo>
                  <a:lnTo>
                    <a:pt x="621487" y="251333"/>
                  </a:lnTo>
                  <a:lnTo>
                    <a:pt x="620356" y="258064"/>
                  </a:lnTo>
                  <a:lnTo>
                    <a:pt x="620039" y="264109"/>
                  </a:lnTo>
                  <a:lnTo>
                    <a:pt x="619975" y="265252"/>
                  </a:lnTo>
                  <a:lnTo>
                    <a:pt x="620864" y="276326"/>
                  </a:lnTo>
                  <a:lnTo>
                    <a:pt x="623481" y="285978"/>
                  </a:lnTo>
                  <a:lnTo>
                    <a:pt x="623531" y="286169"/>
                  </a:lnTo>
                  <a:lnTo>
                    <a:pt x="651484" y="312254"/>
                  </a:lnTo>
                  <a:lnTo>
                    <a:pt x="674331" y="315633"/>
                  </a:lnTo>
                  <a:lnTo>
                    <a:pt x="681558" y="315633"/>
                  </a:lnTo>
                  <a:lnTo>
                    <a:pt x="687946" y="314782"/>
                  </a:lnTo>
                  <a:lnTo>
                    <a:pt x="688124" y="314782"/>
                  </a:lnTo>
                  <a:lnTo>
                    <a:pt x="694486" y="312966"/>
                  </a:lnTo>
                  <a:lnTo>
                    <a:pt x="700824" y="311073"/>
                  </a:lnTo>
                  <a:lnTo>
                    <a:pt x="706399" y="308406"/>
                  </a:lnTo>
                  <a:lnTo>
                    <a:pt x="711212" y="304990"/>
                  </a:lnTo>
                  <a:lnTo>
                    <a:pt x="706018" y="292252"/>
                  </a:lnTo>
                  <a:lnTo>
                    <a:pt x="702843" y="284454"/>
                  </a:lnTo>
                  <a:lnTo>
                    <a:pt x="680478" y="292252"/>
                  </a:lnTo>
                  <a:lnTo>
                    <a:pt x="667054" y="292252"/>
                  </a:lnTo>
                  <a:lnTo>
                    <a:pt x="649884" y="271145"/>
                  </a:lnTo>
                  <a:lnTo>
                    <a:pt x="712165" y="271145"/>
                  </a:lnTo>
                  <a:lnTo>
                    <a:pt x="712165" y="264109"/>
                  </a:lnTo>
                  <a:close/>
                </a:path>
                <a:path w="818515" h="356870" fill="norm" stroke="1" extrusionOk="0">
                  <a:moveTo>
                    <a:pt x="818299" y="264109"/>
                  </a:moveTo>
                  <a:lnTo>
                    <a:pt x="818032" y="258064"/>
                  </a:lnTo>
                  <a:lnTo>
                    <a:pt x="817994" y="257111"/>
                  </a:lnTo>
                  <a:lnTo>
                    <a:pt x="817829" y="255943"/>
                  </a:lnTo>
                  <a:lnTo>
                    <a:pt x="817181" y="251333"/>
                  </a:lnTo>
                  <a:lnTo>
                    <a:pt x="817067" y="250520"/>
                  </a:lnTo>
                  <a:lnTo>
                    <a:pt x="815695" y="245046"/>
                  </a:lnTo>
                  <a:lnTo>
                    <a:pt x="815644" y="244843"/>
                  </a:lnTo>
                  <a:lnTo>
                    <a:pt x="798906" y="221348"/>
                  </a:lnTo>
                  <a:lnTo>
                    <a:pt x="792454" y="217170"/>
                  </a:lnTo>
                  <a:lnTo>
                    <a:pt x="792187" y="217106"/>
                  </a:lnTo>
                  <a:lnTo>
                    <a:pt x="792187" y="255943"/>
                  </a:lnTo>
                  <a:lnTo>
                    <a:pt x="756158" y="255943"/>
                  </a:lnTo>
                  <a:lnTo>
                    <a:pt x="756704" y="251333"/>
                  </a:lnTo>
                  <a:lnTo>
                    <a:pt x="756818" y="250355"/>
                  </a:lnTo>
                  <a:lnTo>
                    <a:pt x="758329" y="245922"/>
                  </a:lnTo>
                  <a:lnTo>
                    <a:pt x="763993" y="238074"/>
                  </a:lnTo>
                  <a:lnTo>
                    <a:pt x="768756" y="235788"/>
                  </a:lnTo>
                  <a:lnTo>
                    <a:pt x="780542" y="235788"/>
                  </a:lnTo>
                  <a:lnTo>
                    <a:pt x="784783" y="237693"/>
                  </a:lnTo>
                  <a:lnTo>
                    <a:pt x="787692" y="241490"/>
                  </a:lnTo>
                  <a:lnTo>
                    <a:pt x="790371" y="244843"/>
                  </a:lnTo>
                  <a:lnTo>
                    <a:pt x="791870" y="249656"/>
                  </a:lnTo>
                  <a:lnTo>
                    <a:pt x="792187" y="255943"/>
                  </a:lnTo>
                  <a:lnTo>
                    <a:pt x="792187" y="217106"/>
                  </a:lnTo>
                  <a:lnTo>
                    <a:pt x="784339" y="215074"/>
                  </a:lnTo>
                  <a:lnTo>
                    <a:pt x="774585" y="215074"/>
                  </a:lnTo>
                  <a:lnTo>
                    <a:pt x="736244" y="231609"/>
                  </a:lnTo>
                  <a:lnTo>
                    <a:pt x="729627" y="244843"/>
                  </a:lnTo>
                  <a:lnTo>
                    <a:pt x="729526" y="245046"/>
                  </a:lnTo>
                  <a:lnTo>
                    <a:pt x="727633" y="251333"/>
                  </a:lnTo>
                  <a:lnTo>
                    <a:pt x="726490" y="258064"/>
                  </a:lnTo>
                  <a:lnTo>
                    <a:pt x="726173" y="264109"/>
                  </a:lnTo>
                  <a:lnTo>
                    <a:pt x="726109" y="265252"/>
                  </a:lnTo>
                  <a:lnTo>
                    <a:pt x="726998" y="276326"/>
                  </a:lnTo>
                  <a:lnTo>
                    <a:pt x="729627" y="285978"/>
                  </a:lnTo>
                  <a:lnTo>
                    <a:pt x="729678" y="286169"/>
                  </a:lnTo>
                  <a:lnTo>
                    <a:pt x="757618" y="312254"/>
                  </a:lnTo>
                  <a:lnTo>
                    <a:pt x="780478" y="315633"/>
                  </a:lnTo>
                  <a:lnTo>
                    <a:pt x="787692" y="315633"/>
                  </a:lnTo>
                  <a:lnTo>
                    <a:pt x="794092" y="314782"/>
                  </a:lnTo>
                  <a:lnTo>
                    <a:pt x="794258" y="314782"/>
                  </a:lnTo>
                  <a:lnTo>
                    <a:pt x="800620" y="312966"/>
                  </a:lnTo>
                  <a:lnTo>
                    <a:pt x="806958" y="311073"/>
                  </a:lnTo>
                  <a:lnTo>
                    <a:pt x="812533" y="308406"/>
                  </a:lnTo>
                  <a:lnTo>
                    <a:pt x="817346" y="304990"/>
                  </a:lnTo>
                  <a:lnTo>
                    <a:pt x="812165" y="292252"/>
                  </a:lnTo>
                  <a:lnTo>
                    <a:pt x="808990" y="284454"/>
                  </a:lnTo>
                  <a:lnTo>
                    <a:pt x="804799" y="287248"/>
                  </a:lnTo>
                  <a:lnTo>
                    <a:pt x="800430" y="289267"/>
                  </a:lnTo>
                  <a:lnTo>
                    <a:pt x="795870" y="290537"/>
                  </a:lnTo>
                  <a:lnTo>
                    <a:pt x="791438" y="291680"/>
                  </a:lnTo>
                  <a:lnTo>
                    <a:pt x="786612" y="292252"/>
                  </a:lnTo>
                  <a:lnTo>
                    <a:pt x="773188" y="292252"/>
                  </a:lnTo>
                  <a:lnTo>
                    <a:pt x="756018" y="271145"/>
                  </a:lnTo>
                  <a:lnTo>
                    <a:pt x="818299" y="271145"/>
                  </a:lnTo>
                  <a:lnTo>
                    <a:pt x="818299" y="264109"/>
                  </a:lnTo>
                  <a:close/>
                </a:path>
              </a:pathLst>
            </a:custGeom>
            <a:solidFill>
              <a:srgbClr val="14CE75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36" name="object 34" descr="" hidden="0"/>
            <p:cNvPicPr/>
            <p:nvPr isPhoto="0" userDrawn="0"/>
          </p:nvPicPr>
          <p:blipFill>
            <a:blip r:embed="rId18"/>
            <a:stretch/>
          </p:blipFill>
          <p:spPr bwMode="auto">
            <a:xfrm>
              <a:off x="16731205" y="2990999"/>
              <a:ext cx="95613" cy="96372"/>
            </a:xfrm>
            <a:prstGeom prst="rect">
              <a:avLst/>
            </a:prstGeom>
          </p:spPr>
        </p:pic>
        <p:pic>
          <p:nvPicPr>
            <p:cNvPr id="37" name="object 35" descr="" hidden="0"/>
            <p:cNvPicPr/>
            <p:nvPr isPhoto="0" userDrawn="0"/>
          </p:nvPicPr>
          <p:blipFill>
            <a:blip r:embed="rId19"/>
            <a:stretch/>
          </p:blipFill>
          <p:spPr bwMode="auto">
            <a:xfrm>
              <a:off x="15951801" y="2622302"/>
              <a:ext cx="1045517" cy="1045512"/>
            </a:xfrm>
            <a:prstGeom prst="rect">
              <a:avLst/>
            </a:prstGeom>
          </p:spPr>
        </p:pic>
        <p:pic>
          <p:nvPicPr>
            <p:cNvPr id="38" name="object 36" descr="" hidden="0"/>
            <p:cNvPicPr/>
            <p:nvPr isPhoto="0" userDrawn="0"/>
          </p:nvPicPr>
          <p:blipFill>
            <a:blip r:embed="rId20"/>
            <a:stretch/>
          </p:blipFill>
          <p:spPr bwMode="auto">
            <a:xfrm>
              <a:off x="17211048" y="2950403"/>
              <a:ext cx="1692022" cy="3663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descr="" hidden="0"/>
          <p:cNvSpPr/>
          <p:nvPr isPhoto="0" userDrawn="0"/>
        </p:nvSpPr>
        <p:spPr bwMode="auto">
          <a:xfrm>
            <a:off x="0" y="1047089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0" y="837785"/>
                </a:lnTo>
                <a:lnTo>
                  <a:pt x="837785" y="837785"/>
                </a:lnTo>
                <a:lnTo>
                  <a:pt x="790432" y="836452"/>
                </a:lnTo>
                <a:lnTo>
                  <a:pt x="743749" y="832502"/>
                </a:lnTo>
                <a:lnTo>
                  <a:pt x="697807" y="826006"/>
                </a:lnTo>
                <a:lnTo>
                  <a:pt x="652679" y="817037"/>
                </a:lnTo>
                <a:lnTo>
                  <a:pt x="608436" y="805667"/>
                </a:lnTo>
                <a:lnTo>
                  <a:pt x="565152" y="791968"/>
                </a:lnTo>
                <a:lnTo>
                  <a:pt x="522898" y="776012"/>
                </a:lnTo>
                <a:lnTo>
                  <a:pt x="481746" y="757871"/>
                </a:lnTo>
                <a:lnTo>
                  <a:pt x="441769" y="737618"/>
                </a:lnTo>
                <a:lnTo>
                  <a:pt x="403038" y="715325"/>
                </a:lnTo>
                <a:lnTo>
                  <a:pt x="365626" y="691063"/>
                </a:lnTo>
                <a:lnTo>
                  <a:pt x="329605" y="664905"/>
                </a:lnTo>
                <a:lnTo>
                  <a:pt x="295048" y="636922"/>
                </a:lnTo>
                <a:lnTo>
                  <a:pt x="262025" y="607188"/>
                </a:lnTo>
                <a:lnTo>
                  <a:pt x="230611" y="575774"/>
                </a:lnTo>
                <a:lnTo>
                  <a:pt x="200875" y="542753"/>
                </a:lnTo>
                <a:lnTo>
                  <a:pt x="172892" y="508196"/>
                </a:lnTo>
                <a:lnTo>
                  <a:pt x="146732" y="472176"/>
                </a:lnTo>
                <a:lnTo>
                  <a:pt x="122469" y="434764"/>
                </a:lnTo>
                <a:lnTo>
                  <a:pt x="100174" y="396033"/>
                </a:lnTo>
                <a:lnTo>
                  <a:pt x="79920" y="356056"/>
                </a:lnTo>
                <a:lnTo>
                  <a:pt x="61778" y="314903"/>
                </a:lnTo>
                <a:lnTo>
                  <a:pt x="45820" y="272648"/>
                </a:lnTo>
                <a:lnTo>
                  <a:pt x="32120" y="229362"/>
                </a:lnTo>
                <a:lnTo>
                  <a:pt x="20749" y="185118"/>
                </a:lnTo>
                <a:lnTo>
                  <a:pt x="11779" y="139987"/>
                </a:lnTo>
                <a:lnTo>
                  <a:pt x="5283" y="94043"/>
                </a:lnTo>
                <a:lnTo>
                  <a:pt x="1332" y="47356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object 3" descr="" hidden="0"/>
          <p:cNvSpPr/>
          <p:nvPr isPhoto="0" userDrawn="0"/>
        </p:nvSpPr>
        <p:spPr bwMode="auto">
          <a:xfrm>
            <a:off x="19266427" y="0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837785" y="0"/>
                </a:lnTo>
                <a:lnTo>
                  <a:pt x="837785" y="837785"/>
                </a:lnTo>
                <a:lnTo>
                  <a:pt x="836452" y="790432"/>
                </a:lnTo>
                <a:lnTo>
                  <a:pt x="832502" y="743749"/>
                </a:lnTo>
                <a:lnTo>
                  <a:pt x="826006" y="697807"/>
                </a:lnTo>
                <a:lnTo>
                  <a:pt x="817037" y="652679"/>
                </a:lnTo>
                <a:lnTo>
                  <a:pt x="805667" y="608436"/>
                </a:lnTo>
                <a:lnTo>
                  <a:pt x="791968" y="565152"/>
                </a:lnTo>
                <a:lnTo>
                  <a:pt x="776012" y="522898"/>
                </a:lnTo>
                <a:lnTo>
                  <a:pt x="757871" y="481746"/>
                </a:lnTo>
                <a:lnTo>
                  <a:pt x="737618" y="441769"/>
                </a:lnTo>
                <a:lnTo>
                  <a:pt x="715325" y="403038"/>
                </a:lnTo>
                <a:lnTo>
                  <a:pt x="691063" y="365626"/>
                </a:lnTo>
                <a:lnTo>
                  <a:pt x="664905" y="329605"/>
                </a:lnTo>
                <a:lnTo>
                  <a:pt x="636922" y="295048"/>
                </a:lnTo>
                <a:lnTo>
                  <a:pt x="607188" y="262025"/>
                </a:lnTo>
                <a:lnTo>
                  <a:pt x="575774" y="230611"/>
                </a:lnTo>
                <a:lnTo>
                  <a:pt x="542753" y="200875"/>
                </a:lnTo>
                <a:lnTo>
                  <a:pt x="508196" y="172892"/>
                </a:lnTo>
                <a:lnTo>
                  <a:pt x="472176" y="146732"/>
                </a:lnTo>
                <a:lnTo>
                  <a:pt x="434764" y="122469"/>
                </a:lnTo>
                <a:lnTo>
                  <a:pt x="396033" y="100174"/>
                </a:lnTo>
                <a:lnTo>
                  <a:pt x="356056" y="79920"/>
                </a:lnTo>
                <a:lnTo>
                  <a:pt x="314903" y="61778"/>
                </a:lnTo>
                <a:lnTo>
                  <a:pt x="272648" y="45820"/>
                </a:lnTo>
                <a:lnTo>
                  <a:pt x="229362" y="32120"/>
                </a:lnTo>
                <a:lnTo>
                  <a:pt x="185118" y="20749"/>
                </a:lnTo>
                <a:lnTo>
                  <a:pt x="139987" y="11779"/>
                </a:lnTo>
                <a:lnTo>
                  <a:pt x="94043" y="5283"/>
                </a:lnTo>
                <a:lnTo>
                  <a:pt x="47356" y="1332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" name="object 4" descr="" hidden="0"/>
          <p:cNvSpPr/>
          <p:nvPr isPhoto="0" userDrawn="0"/>
        </p:nvSpPr>
        <p:spPr bwMode="auto">
          <a:xfrm>
            <a:off x="19266427" y="1047089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837785" y="0"/>
                </a:moveTo>
                <a:lnTo>
                  <a:pt x="837785" y="837785"/>
                </a:lnTo>
                <a:lnTo>
                  <a:pt x="0" y="837785"/>
                </a:lnTo>
                <a:lnTo>
                  <a:pt x="47352" y="836452"/>
                </a:lnTo>
                <a:lnTo>
                  <a:pt x="94036" y="832502"/>
                </a:lnTo>
                <a:lnTo>
                  <a:pt x="139977" y="826006"/>
                </a:lnTo>
                <a:lnTo>
                  <a:pt x="185106" y="817037"/>
                </a:lnTo>
                <a:lnTo>
                  <a:pt x="229348" y="805667"/>
                </a:lnTo>
                <a:lnTo>
                  <a:pt x="272632" y="791968"/>
                </a:lnTo>
                <a:lnTo>
                  <a:pt x="314886" y="776012"/>
                </a:lnTo>
                <a:lnTo>
                  <a:pt x="356038" y="757871"/>
                </a:lnTo>
                <a:lnTo>
                  <a:pt x="396016" y="737618"/>
                </a:lnTo>
                <a:lnTo>
                  <a:pt x="434746" y="715325"/>
                </a:lnTo>
                <a:lnTo>
                  <a:pt x="472158" y="691063"/>
                </a:lnTo>
                <a:lnTo>
                  <a:pt x="508179" y="664905"/>
                </a:lnTo>
                <a:lnTo>
                  <a:pt x="542737" y="636922"/>
                </a:lnTo>
                <a:lnTo>
                  <a:pt x="575759" y="607188"/>
                </a:lnTo>
                <a:lnTo>
                  <a:pt x="607174" y="575775"/>
                </a:lnTo>
                <a:lnTo>
                  <a:pt x="636909" y="542753"/>
                </a:lnTo>
                <a:lnTo>
                  <a:pt x="664893" y="508196"/>
                </a:lnTo>
                <a:lnTo>
                  <a:pt x="691052" y="472176"/>
                </a:lnTo>
                <a:lnTo>
                  <a:pt x="715315" y="434764"/>
                </a:lnTo>
                <a:lnTo>
                  <a:pt x="737610" y="396033"/>
                </a:lnTo>
                <a:lnTo>
                  <a:pt x="757865" y="356056"/>
                </a:lnTo>
                <a:lnTo>
                  <a:pt x="776007" y="314903"/>
                </a:lnTo>
                <a:lnTo>
                  <a:pt x="791964" y="272648"/>
                </a:lnTo>
                <a:lnTo>
                  <a:pt x="805664" y="229362"/>
                </a:lnTo>
                <a:lnTo>
                  <a:pt x="817035" y="185118"/>
                </a:lnTo>
                <a:lnTo>
                  <a:pt x="826005" y="139987"/>
                </a:lnTo>
                <a:lnTo>
                  <a:pt x="832501" y="94043"/>
                </a:lnTo>
                <a:lnTo>
                  <a:pt x="836452" y="47356"/>
                </a:lnTo>
                <a:lnTo>
                  <a:pt x="837785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7" name="object 5" descr="" hidden="0"/>
          <p:cNvPicPr/>
          <p:nvPr isPhoto="0" userDrawn="0"/>
        </p:nvPicPr>
        <p:blipFill>
          <a:blip r:embed="rId2"/>
          <a:stretch/>
        </p:blipFill>
        <p:spPr bwMode="auto">
          <a:xfrm>
            <a:off x="0" y="0"/>
            <a:ext cx="15627404" cy="1248715"/>
          </a:xfrm>
          <a:prstGeom prst="rect">
            <a:avLst/>
          </a:prstGeom>
        </p:spPr>
      </p:pic>
      <p:pic>
        <p:nvPicPr>
          <p:cNvPr id="8" name="object 7" descr="" hidden="0"/>
          <p:cNvPicPr/>
          <p:nvPr isPhoto="0" userDrawn="0"/>
        </p:nvPicPr>
        <p:blipFill>
          <a:blip r:embed="rId3"/>
          <a:stretch/>
        </p:blipFill>
        <p:spPr bwMode="auto">
          <a:xfrm>
            <a:off x="7643745" y="1434511"/>
            <a:ext cx="3727635" cy="628253"/>
          </a:xfrm>
          <a:prstGeom prst="rect">
            <a:avLst/>
          </a:prstGeom>
        </p:spPr>
      </p:pic>
      <p:pic>
        <p:nvPicPr>
          <p:cNvPr id="9" name="object 8" descr="" hidden="0"/>
          <p:cNvPicPr/>
          <p:nvPr isPhoto="0" userDrawn="0"/>
        </p:nvPicPr>
        <p:blipFill>
          <a:blip r:embed="rId4"/>
          <a:stretch/>
        </p:blipFill>
        <p:spPr bwMode="auto">
          <a:xfrm>
            <a:off x="11685507" y="1434511"/>
            <a:ext cx="3727635" cy="628253"/>
          </a:xfrm>
          <a:prstGeom prst="rect">
            <a:avLst/>
          </a:prstGeom>
        </p:spPr>
      </p:pic>
      <p:pic>
        <p:nvPicPr>
          <p:cNvPr id="10" name="object 9" descr="" hidden="0"/>
          <p:cNvPicPr/>
          <p:nvPr isPhoto="0" userDrawn="0"/>
        </p:nvPicPr>
        <p:blipFill>
          <a:blip r:embed="rId5"/>
          <a:stretch/>
        </p:blipFill>
        <p:spPr bwMode="auto">
          <a:xfrm>
            <a:off x="15865067" y="1638903"/>
            <a:ext cx="3457028" cy="296221"/>
          </a:xfrm>
          <a:prstGeom prst="rect">
            <a:avLst/>
          </a:prstGeom>
        </p:spPr>
      </p:pic>
      <p:pic>
        <p:nvPicPr>
          <p:cNvPr id="11" name="object 10" descr="" hidden="0"/>
          <p:cNvPicPr/>
          <p:nvPr isPhoto="0" userDrawn="0"/>
        </p:nvPicPr>
        <p:blipFill>
          <a:blip r:embed="rId6"/>
          <a:stretch/>
        </p:blipFill>
        <p:spPr bwMode="auto">
          <a:xfrm>
            <a:off x="607311" y="2167473"/>
            <a:ext cx="6722308" cy="1151797"/>
          </a:xfrm>
          <a:prstGeom prst="rect">
            <a:avLst/>
          </a:prstGeom>
        </p:spPr>
      </p:pic>
      <p:grpSp>
        <p:nvGrpSpPr>
          <p:cNvPr id="12" name="object 11" descr="" hidden="0"/>
          <p:cNvGrpSpPr/>
          <p:nvPr isPhoto="0" userDrawn="0"/>
        </p:nvGrpSpPr>
        <p:grpSpPr bwMode="auto">
          <a:xfrm>
            <a:off x="607311" y="5936991"/>
            <a:ext cx="6722745" cy="1151890"/>
            <a:chOff x="607311" y="5936991"/>
            <a:chExt cx="6722745" cy="1151890"/>
          </a:xfrm>
        </p:grpSpPr>
        <p:sp>
          <p:nvSpPr>
            <p:cNvPr id="13" name="object 12" descr="" hidden="0"/>
            <p:cNvSpPr/>
            <p:nvPr isPhoto="0" userDrawn="0"/>
          </p:nvSpPr>
          <p:spPr bwMode="auto">
            <a:xfrm>
              <a:off x="607311" y="5936991"/>
              <a:ext cx="6722745" cy="1151890"/>
            </a:xfrm>
            <a:custGeom>
              <a:avLst/>
              <a:gdLst/>
              <a:ahLst/>
              <a:cxnLst/>
              <a:rect l="l" t="t" r="r" b="b"/>
              <a:pathLst>
                <a:path w="6722745" h="1151890" fill="norm" stroke="1" extrusionOk="0">
                  <a:moveTo>
                    <a:pt x="6512890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942379"/>
                  </a:lnTo>
                  <a:lnTo>
                    <a:pt x="5530" y="990397"/>
                  </a:lnTo>
                  <a:lnTo>
                    <a:pt x="21285" y="1034476"/>
                  </a:lnTo>
                  <a:lnTo>
                    <a:pt x="46006" y="1073359"/>
                  </a:lnTo>
                  <a:lnTo>
                    <a:pt x="78437" y="1105790"/>
                  </a:lnTo>
                  <a:lnTo>
                    <a:pt x="117321" y="1130511"/>
                  </a:lnTo>
                  <a:lnTo>
                    <a:pt x="161400" y="1146266"/>
                  </a:lnTo>
                  <a:lnTo>
                    <a:pt x="209417" y="1151797"/>
                  </a:lnTo>
                  <a:lnTo>
                    <a:pt x="6512890" y="1151797"/>
                  </a:lnTo>
                  <a:lnTo>
                    <a:pt x="6560908" y="1146266"/>
                  </a:lnTo>
                  <a:lnTo>
                    <a:pt x="6604987" y="1130511"/>
                  </a:lnTo>
                  <a:lnTo>
                    <a:pt x="6643870" y="1105790"/>
                  </a:lnTo>
                  <a:lnTo>
                    <a:pt x="6676301" y="1073359"/>
                  </a:lnTo>
                  <a:lnTo>
                    <a:pt x="6701022" y="1034476"/>
                  </a:lnTo>
                  <a:lnTo>
                    <a:pt x="6716777" y="990397"/>
                  </a:lnTo>
                  <a:lnTo>
                    <a:pt x="6722308" y="942379"/>
                  </a:lnTo>
                  <a:lnTo>
                    <a:pt x="6722308" y="209417"/>
                  </a:lnTo>
                  <a:lnTo>
                    <a:pt x="6716777" y="161400"/>
                  </a:lnTo>
                  <a:lnTo>
                    <a:pt x="6701022" y="117321"/>
                  </a:lnTo>
                  <a:lnTo>
                    <a:pt x="6676301" y="78437"/>
                  </a:lnTo>
                  <a:lnTo>
                    <a:pt x="6643870" y="46006"/>
                  </a:lnTo>
                  <a:lnTo>
                    <a:pt x="6604987" y="21285"/>
                  </a:lnTo>
                  <a:lnTo>
                    <a:pt x="6560908" y="5530"/>
                  </a:lnTo>
                  <a:lnTo>
                    <a:pt x="6512890" y="0"/>
                  </a:lnTo>
                  <a:close/>
                </a:path>
              </a:pathLst>
            </a:custGeom>
            <a:solidFill>
              <a:srgbClr val="9477E6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3" descr="" hidden="0"/>
            <p:cNvSpPr/>
            <p:nvPr isPhoto="0" userDrawn="0"/>
          </p:nvSpPr>
          <p:spPr bwMode="auto">
            <a:xfrm>
              <a:off x="816729" y="6094055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 fill="norm" stroke="1" extrusionOk="0">
                  <a:moveTo>
                    <a:pt x="418837" y="0"/>
                  </a:moveTo>
                  <a:lnTo>
                    <a:pt x="369992" y="2817"/>
                  </a:lnTo>
                  <a:lnTo>
                    <a:pt x="322801" y="11061"/>
                  </a:lnTo>
                  <a:lnTo>
                    <a:pt x="277580" y="24417"/>
                  </a:lnTo>
                  <a:lnTo>
                    <a:pt x="234643" y="42570"/>
                  </a:lnTo>
                  <a:lnTo>
                    <a:pt x="194303" y="65207"/>
                  </a:lnTo>
                  <a:lnTo>
                    <a:pt x="156876" y="92013"/>
                  </a:lnTo>
                  <a:lnTo>
                    <a:pt x="122674" y="122674"/>
                  </a:lnTo>
                  <a:lnTo>
                    <a:pt x="92013" y="156875"/>
                  </a:lnTo>
                  <a:lnTo>
                    <a:pt x="65207" y="194302"/>
                  </a:lnTo>
                  <a:lnTo>
                    <a:pt x="42571" y="234642"/>
                  </a:lnTo>
                  <a:lnTo>
                    <a:pt x="24417" y="277579"/>
                  </a:lnTo>
                  <a:lnTo>
                    <a:pt x="11061" y="322800"/>
                  </a:lnTo>
                  <a:lnTo>
                    <a:pt x="2817" y="369990"/>
                  </a:lnTo>
                  <a:lnTo>
                    <a:pt x="0" y="418835"/>
                  </a:lnTo>
                  <a:lnTo>
                    <a:pt x="2817" y="467680"/>
                  </a:lnTo>
                  <a:lnTo>
                    <a:pt x="11061" y="514870"/>
                  </a:lnTo>
                  <a:lnTo>
                    <a:pt x="24417" y="560091"/>
                  </a:lnTo>
                  <a:lnTo>
                    <a:pt x="42571" y="603028"/>
                  </a:lnTo>
                  <a:lnTo>
                    <a:pt x="65207" y="643368"/>
                  </a:lnTo>
                  <a:lnTo>
                    <a:pt x="92013" y="680795"/>
                  </a:lnTo>
                  <a:lnTo>
                    <a:pt x="122674" y="714996"/>
                  </a:lnTo>
                  <a:lnTo>
                    <a:pt x="156876" y="745657"/>
                  </a:lnTo>
                  <a:lnTo>
                    <a:pt x="194303" y="772463"/>
                  </a:lnTo>
                  <a:lnTo>
                    <a:pt x="234643" y="795099"/>
                  </a:lnTo>
                  <a:lnTo>
                    <a:pt x="277580" y="813253"/>
                  </a:lnTo>
                  <a:lnTo>
                    <a:pt x="322801" y="826609"/>
                  </a:lnTo>
                  <a:lnTo>
                    <a:pt x="369992" y="834853"/>
                  </a:lnTo>
                  <a:lnTo>
                    <a:pt x="418837" y="837670"/>
                  </a:lnTo>
                  <a:lnTo>
                    <a:pt x="467682" y="834853"/>
                  </a:lnTo>
                  <a:lnTo>
                    <a:pt x="514873" y="826609"/>
                  </a:lnTo>
                  <a:lnTo>
                    <a:pt x="560094" y="813253"/>
                  </a:lnTo>
                  <a:lnTo>
                    <a:pt x="603031" y="795099"/>
                  </a:lnTo>
                  <a:lnTo>
                    <a:pt x="643371" y="772463"/>
                  </a:lnTo>
                  <a:lnTo>
                    <a:pt x="680799" y="745657"/>
                  </a:lnTo>
                  <a:lnTo>
                    <a:pt x="715000" y="714996"/>
                  </a:lnTo>
                  <a:lnTo>
                    <a:pt x="745661" y="680795"/>
                  </a:lnTo>
                  <a:lnTo>
                    <a:pt x="772467" y="643368"/>
                  </a:lnTo>
                  <a:lnTo>
                    <a:pt x="795104" y="603028"/>
                  </a:lnTo>
                  <a:lnTo>
                    <a:pt x="813257" y="560091"/>
                  </a:lnTo>
                  <a:lnTo>
                    <a:pt x="826613" y="514870"/>
                  </a:lnTo>
                  <a:lnTo>
                    <a:pt x="834857" y="467680"/>
                  </a:lnTo>
                  <a:lnTo>
                    <a:pt x="837675" y="418835"/>
                  </a:lnTo>
                  <a:lnTo>
                    <a:pt x="834857" y="369990"/>
                  </a:lnTo>
                  <a:lnTo>
                    <a:pt x="826613" y="322800"/>
                  </a:lnTo>
                  <a:lnTo>
                    <a:pt x="813257" y="277579"/>
                  </a:lnTo>
                  <a:lnTo>
                    <a:pt x="795104" y="234642"/>
                  </a:lnTo>
                  <a:lnTo>
                    <a:pt x="772467" y="194302"/>
                  </a:lnTo>
                  <a:lnTo>
                    <a:pt x="745661" y="156875"/>
                  </a:lnTo>
                  <a:lnTo>
                    <a:pt x="715000" y="122674"/>
                  </a:lnTo>
                  <a:lnTo>
                    <a:pt x="680799" y="92013"/>
                  </a:lnTo>
                  <a:lnTo>
                    <a:pt x="643371" y="65207"/>
                  </a:lnTo>
                  <a:lnTo>
                    <a:pt x="603031" y="42570"/>
                  </a:lnTo>
                  <a:lnTo>
                    <a:pt x="560094" y="24417"/>
                  </a:lnTo>
                  <a:lnTo>
                    <a:pt x="514873" y="11061"/>
                  </a:lnTo>
                  <a:lnTo>
                    <a:pt x="467682" y="2817"/>
                  </a:lnTo>
                  <a:lnTo>
                    <a:pt x="4188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4" descr="" hidden="0"/>
            <p:cNvSpPr/>
            <p:nvPr isPhoto="0" userDrawn="0"/>
          </p:nvSpPr>
          <p:spPr bwMode="auto">
            <a:xfrm>
              <a:off x="943165" y="6498595"/>
              <a:ext cx="581025" cy="131445"/>
            </a:xfrm>
            <a:custGeom>
              <a:avLst/>
              <a:gdLst/>
              <a:ahLst/>
              <a:cxnLst/>
              <a:rect l="l" t="t" r="r" b="b"/>
              <a:pathLst>
                <a:path w="581025" h="131445" fill="norm" stroke="1" extrusionOk="0">
                  <a:moveTo>
                    <a:pt x="73240" y="60693"/>
                  </a:moveTo>
                  <a:lnTo>
                    <a:pt x="71983" y="54902"/>
                  </a:lnTo>
                  <a:lnTo>
                    <a:pt x="70027" y="51117"/>
                  </a:lnTo>
                  <a:lnTo>
                    <a:pt x="68554" y="48260"/>
                  </a:lnTo>
                  <a:lnTo>
                    <a:pt x="66941" y="45097"/>
                  </a:lnTo>
                  <a:lnTo>
                    <a:pt x="63487" y="41313"/>
                  </a:lnTo>
                  <a:lnTo>
                    <a:pt x="59080" y="38709"/>
                  </a:lnTo>
                  <a:lnTo>
                    <a:pt x="54762" y="36106"/>
                  </a:lnTo>
                  <a:lnTo>
                    <a:pt x="51117" y="35153"/>
                  </a:lnTo>
                  <a:lnTo>
                    <a:pt x="51117" y="62763"/>
                  </a:lnTo>
                  <a:lnTo>
                    <a:pt x="51066" y="74549"/>
                  </a:lnTo>
                  <a:lnTo>
                    <a:pt x="49923" y="78498"/>
                  </a:lnTo>
                  <a:lnTo>
                    <a:pt x="49860" y="78727"/>
                  </a:lnTo>
                  <a:lnTo>
                    <a:pt x="47459" y="81470"/>
                  </a:lnTo>
                  <a:lnTo>
                    <a:pt x="44831" y="84391"/>
                  </a:lnTo>
                  <a:lnTo>
                    <a:pt x="41275" y="85788"/>
                  </a:lnTo>
                  <a:lnTo>
                    <a:pt x="32105" y="85788"/>
                  </a:lnTo>
                  <a:lnTo>
                    <a:pt x="22123" y="62763"/>
                  </a:lnTo>
                  <a:lnTo>
                    <a:pt x="22707" y="60693"/>
                  </a:lnTo>
                  <a:lnTo>
                    <a:pt x="23380" y="58445"/>
                  </a:lnTo>
                  <a:lnTo>
                    <a:pt x="28498" y="52603"/>
                  </a:lnTo>
                  <a:lnTo>
                    <a:pt x="32054" y="51117"/>
                  </a:lnTo>
                  <a:lnTo>
                    <a:pt x="41135" y="51117"/>
                  </a:lnTo>
                  <a:lnTo>
                    <a:pt x="44691" y="52603"/>
                  </a:lnTo>
                  <a:lnTo>
                    <a:pt x="47205" y="55575"/>
                  </a:lnTo>
                  <a:lnTo>
                    <a:pt x="49822" y="58445"/>
                  </a:lnTo>
                  <a:lnTo>
                    <a:pt x="51117" y="62763"/>
                  </a:lnTo>
                  <a:lnTo>
                    <a:pt x="51117" y="35153"/>
                  </a:lnTo>
                  <a:lnTo>
                    <a:pt x="49822" y="34798"/>
                  </a:lnTo>
                  <a:lnTo>
                    <a:pt x="39293" y="34798"/>
                  </a:lnTo>
                  <a:lnTo>
                    <a:pt x="35026" y="35737"/>
                  </a:lnTo>
                  <a:lnTo>
                    <a:pt x="31432" y="37630"/>
                  </a:lnTo>
                  <a:lnTo>
                    <a:pt x="27825" y="39433"/>
                  </a:lnTo>
                  <a:lnTo>
                    <a:pt x="24904" y="41897"/>
                  </a:lnTo>
                  <a:lnTo>
                    <a:pt x="21907" y="46062"/>
                  </a:lnTo>
                  <a:lnTo>
                    <a:pt x="21234" y="47142"/>
                  </a:lnTo>
                  <a:lnTo>
                    <a:pt x="20637" y="48260"/>
                  </a:lnTo>
                  <a:lnTo>
                    <a:pt x="20688" y="42710"/>
                  </a:lnTo>
                  <a:lnTo>
                    <a:pt x="29400" y="27508"/>
                  </a:lnTo>
                  <a:lnTo>
                    <a:pt x="32283" y="25082"/>
                  </a:lnTo>
                  <a:lnTo>
                    <a:pt x="35877" y="23469"/>
                  </a:lnTo>
                  <a:lnTo>
                    <a:pt x="68922" y="17119"/>
                  </a:lnTo>
                  <a:lnTo>
                    <a:pt x="63131" y="0"/>
                  </a:lnTo>
                  <a:lnTo>
                    <a:pt x="21539" y="10680"/>
                  </a:lnTo>
                  <a:lnTo>
                    <a:pt x="596" y="42710"/>
                  </a:lnTo>
                  <a:lnTo>
                    <a:pt x="444" y="45097"/>
                  </a:lnTo>
                  <a:lnTo>
                    <a:pt x="381" y="46062"/>
                  </a:lnTo>
                  <a:lnTo>
                    <a:pt x="304" y="47142"/>
                  </a:lnTo>
                  <a:lnTo>
                    <a:pt x="241" y="48260"/>
                  </a:lnTo>
                  <a:lnTo>
                    <a:pt x="127" y="50038"/>
                  </a:lnTo>
                  <a:lnTo>
                    <a:pt x="50" y="51117"/>
                  </a:lnTo>
                  <a:lnTo>
                    <a:pt x="0" y="63525"/>
                  </a:lnTo>
                  <a:lnTo>
                    <a:pt x="622" y="72529"/>
                  </a:lnTo>
                  <a:lnTo>
                    <a:pt x="29235" y="101638"/>
                  </a:lnTo>
                  <a:lnTo>
                    <a:pt x="37363" y="102247"/>
                  </a:lnTo>
                  <a:lnTo>
                    <a:pt x="44551" y="102247"/>
                  </a:lnTo>
                  <a:lnTo>
                    <a:pt x="68732" y="85788"/>
                  </a:lnTo>
                  <a:lnTo>
                    <a:pt x="71716" y="80708"/>
                  </a:lnTo>
                  <a:lnTo>
                    <a:pt x="73240" y="74549"/>
                  </a:lnTo>
                  <a:lnTo>
                    <a:pt x="73240" y="60693"/>
                  </a:lnTo>
                  <a:close/>
                </a:path>
                <a:path w="581025" h="131445" fill="norm" stroke="1" extrusionOk="0">
                  <a:moveTo>
                    <a:pt x="154063" y="32372"/>
                  </a:moveTo>
                  <a:lnTo>
                    <a:pt x="132080" y="32372"/>
                  </a:lnTo>
                  <a:lnTo>
                    <a:pt x="115303" y="74117"/>
                  </a:lnTo>
                  <a:lnTo>
                    <a:pt x="98894" y="32372"/>
                  </a:lnTo>
                  <a:lnTo>
                    <a:pt x="75552" y="32372"/>
                  </a:lnTo>
                  <a:lnTo>
                    <a:pt x="103835" y="97751"/>
                  </a:lnTo>
                  <a:lnTo>
                    <a:pt x="101371" y="103454"/>
                  </a:lnTo>
                  <a:lnTo>
                    <a:pt x="80010" y="114109"/>
                  </a:lnTo>
                  <a:lnTo>
                    <a:pt x="85128" y="131381"/>
                  </a:lnTo>
                  <a:lnTo>
                    <a:pt x="118452" y="112585"/>
                  </a:lnTo>
                  <a:lnTo>
                    <a:pt x="120967" y="108229"/>
                  </a:lnTo>
                  <a:lnTo>
                    <a:pt x="154063" y="32372"/>
                  </a:lnTo>
                  <a:close/>
                </a:path>
                <a:path w="581025" h="131445" fill="norm" stroke="1" extrusionOk="0">
                  <a:moveTo>
                    <a:pt x="236042" y="84162"/>
                  </a:moveTo>
                  <a:lnTo>
                    <a:pt x="224713" y="84162"/>
                  </a:lnTo>
                  <a:lnTo>
                    <a:pt x="224713" y="48691"/>
                  </a:lnTo>
                  <a:lnTo>
                    <a:pt x="224713" y="32372"/>
                  </a:lnTo>
                  <a:lnTo>
                    <a:pt x="204076" y="32372"/>
                  </a:lnTo>
                  <a:lnTo>
                    <a:pt x="204076" y="48691"/>
                  </a:lnTo>
                  <a:lnTo>
                    <a:pt x="204076" y="84302"/>
                  </a:lnTo>
                  <a:lnTo>
                    <a:pt x="180733" y="84302"/>
                  </a:lnTo>
                  <a:lnTo>
                    <a:pt x="182537" y="80975"/>
                  </a:lnTo>
                  <a:lnTo>
                    <a:pt x="183921" y="76835"/>
                  </a:lnTo>
                  <a:lnTo>
                    <a:pt x="185902" y="66852"/>
                  </a:lnTo>
                  <a:lnTo>
                    <a:pt x="186397" y="61861"/>
                  </a:lnTo>
                  <a:lnTo>
                    <a:pt x="186397" y="48691"/>
                  </a:lnTo>
                  <a:lnTo>
                    <a:pt x="204076" y="48691"/>
                  </a:lnTo>
                  <a:lnTo>
                    <a:pt x="204076" y="32372"/>
                  </a:lnTo>
                  <a:lnTo>
                    <a:pt x="167779" y="32372"/>
                  </a:lnTo>
                  <a:lnTo>
                    <a:pt x="167779" y="59080"/>
                  </a:lnTo>
                  <a:lnTo>
                    <a:pt x="167284" y="65557"/>
                  </a:lnTo>
                  <a:lnTo>
                    <a:pt x="166293" y="70675"/>
                  </a:lnTo>
                  <a:lnTo>
                    <a:pt x="165404" y="75806"/>
                  </a:lnTo>
                  <a:lnTo>
                    <a:pt x="163779" y="80302"/>
                  </a:lnTo>
                  <a:lnTo>
                    <a:pt x="161442" y="84162"/>
                  </a:lnTo>
                  <a:lnTo>
                    <a:pt x="153212" y="84162"/>
                  </a:lnTo>
                  <a:lnTo>
                    <a:pt x="153212" y="118300"/>
                  </a:lnTo>
                  <a:lnTo>
                    <a:pt x="171691" y="118300"/>
                  </a:lnTo>
                  <a:lnTo>
                    <a:pt x="171691" y="100761"/>
                  </a:lnTo>
                  <a:lnTo>
                    <a:pt x="217424" y="100761"/>
                  </a:lnTo>
                  <a:lnTo>
                    <a:pt x="217424" y="118300"/>
                  </a:lnTo>
                  <a:lnTo>
                    <a:pt x="236042" y="118300"/>
                  </a:lnTo>
                  <a:lnTo>
                    <a:pt x="236042" y="100761"/>
                  </a:lnTo>
                  <a:lnTo>
                    <a:pt x="236042" y="84302"/>
                  </a:lnTo>
                  <a:lnTo>
                    <a:pt x="236042" y="84162"/>
                  </a:lnTo>
                  <a:close/>
                </a:path>
                <a:path w="581025" h="131445" fill="norm" stroke="1" extrusionOk="0">
                  <a:moveTo>
                    <a:pt x="314452" y="32372"/>
                  </a:moveTo>
                  <a:lnTo>
                    <a:pt x="292468" y="32372"/>
                  </a:lnTo>
                  <a:lnTo>
                    <a:pt x="275691" y="74117"/>
                  </a:lnTo>
                  <a:lnTo>
                    <a:pt x="259283" y="32372"/>
                  </a:lnTo>
                  <a:lnTo>
                    <a:pt x="235940" y="32372"/>
                  </a:lnTo>
                  <a:lnTo>
                    <a:pt x="264210" y="97751"/>
                  </a:lnTo>
                  <a:lnTo>
                    <a:pt x="261747" y="103454"/>
                  </a:lnTo>
                  <a:lnTo>
                    <a:pt x="240398" y="114109"/>
                  </a:lnTo>
                  <a:lnTo>
                    <a:pt x="245516" y="131381"/>
                  </a:lnTo>
                  <a:lnTo>
                    <a:pt x="278841" y="112585"/>
                  </a:lnTo>
                  <a:lnTo>
                    <a:pt x="281355" y="108229"/>
                  </a:lnTo>
                  <a:lnTo>
                    <a:pt x="314452" y="32372"/>
                  </a:lnTo>
                  <a:close/>
                </a:path>
                <a:path w="581025" h="131445" fill="norm" stroke="1" extrusionOk="0">
                  <a:moveTo>
                    <a:pt x="433603" y="83553"/>
                  </a:moveTo>
                  <a:lnTo>
                    <a:pt x="422135" y="83553"/>
                  </a:lnTo>
                  <a:lnTo>
                    <a:pt x="422135" y="32753"/>
                  </a:lnTo>
                  <a:lnTo>
                    <a:pt x="401624" y="32753"/>
                  </a:lnTo>
                  <a:lnTo>
                    <a:pt x="401624" y="83553"/>
                  </a:lnTo>
                  <a:lnTo>
                    <a:pt x="381800" y="83553"/>
                  </a:lnTo>
                  <a:lnTo>
                    <a:pt x="381800" y="32753"/>
                  </a:lnTo>
                  <a:lnTo>
                    <a:pt x="361302" y="32753"/>
                  </a:lnTo>
                  <a:lnTo>
                    <a:pt x="361302" y="83553"/>
                  </a:lnTo>
                  <a:lnTo>
                    <a:pt x="341604" y="83553"/>
                  </a:lnTo>
                  <a:lnTo>
                    <a:pt x="341604" y="32753"/>
                  </a:lnTo>
                  <a:lnTo>
                    <a:pt x="320967" y="32753"/>
                  </a:lnTo>
                  <a:lnTo>
                    <a:pt x="320967" y="83553"/>
                  </a:lnTo>
                  <a:lnTo>
                    <a:pt x="320967" y="101333"/>
                  </a:lnTo>
                  <a:lnTo>
                    <a:pt x="414985" y="101333"/>
                  </a:lnTo>
                  <a:lnTo>
                    <a:pt x="414985" y="117843"/>
                  </a:lnTo>
                  <a:lnTo>
                    <a:pt x="433603" y="117843"/>
                  </a:lnTo>
                  <a:lnTo>
                    <a:pt x="433603" y="101333"/>
                  </a:lnTo>
                  <a:lnTo>
                    <a:pt x="433603" y="83553"/>
                  </a:lnTo>
                  <a:close/>
                </a:path>
                <a:path w="581025" h="131445" fill="norm" stroke="1" extrusionOk="0">
                  <a:moveTo>
                    <a:pt x="505371" y="58851"/>
                  </a:moveTo>
                  <a:lnTo>
                    <a:pt x="504304" y="53327"/>
                  </a:lnTo>
                  <a:lnTo>
                    <a:pt x="504202" y="52832"/>
                  </a:lnTo>
                  <a:lnTo>
                    <a:pt x="501700" y="47205"/>
                  </a:lnTo>
                  <a:lnTo>
                    <a:pt x="501015" y="45593"/>
                  </a:lnTo>
                  <a:lnTo>
                    <a:pt x="499618" y="42303"/>
                  </a:lnTo>
                  <a:lnTo>
                    <a:pt x="496201" y="38214"/>
                  </a:lnTo>
                  <a:lnTo>
                    <a:pt x="491617" y="35331"/>
                  </a:lnTo>
                  <a:lnTo>
                    <a:pt x="487095" y="32410"/>
                  </a:lnTo>
                  <a:lnTo>
                    <a:pt x="486841" y="32346"/>
                  </a:lnTo>
                  <a:lnTo>
                    <a:pt x="486841" y="59893"/>
                  </a:lnTo>
                  <a:lnTo>
                    <a:pt x="461276" y="59893"/>
                  </a:lnTo>
                  <a:lnTo>
                    <a:pt x="470217" y="45593"/>
                  </a:lnTo>
                  <a:lnTo>
                    <a:pt x="478574" y="45593"/>
                  </a:lnTo>
                  <a:lnTo>
                    <a:pt x="481584" y="46939"/>
                  </a:lnTo>
                  <a:lnTo>
                    <a:pt x="483654" y="49631"/>
                  </a:lnTo>
                  <a:lnTo>
                    <a:pt x="485559" y="52006"/>
                  </a:lnTo>
                  <a:lnTo>
                    <a:pt x="486613" y="55422"/>
                  </a:lnTo>
                  <a:lnTo>
                    <a:pt x="486791" y="58851"/>
                  </a:lnTo>
                  <a:lnTo>
                    <a:pt x="486841" y="59893"/>
                  </a:lnTo>
                  <a:lnTo>
                    <a:pt x="486841" y="32346"/>
                  </a:lnTo>
                  <a:lnTo>
                    <a:pt x="481279" y="30886"/>
                  </a:lnTo>
                  <a:lnTo>
                    <a:pt x="467512" y="30886"/>
                  </a:lnTo>
                  <a:lnTo>
                    <a:pt x="461492" y="32410"/>
                  </a:lnTo>
                  <a:lnTo>
                    <a:pt x="451142" y="38442"/>
                  </a:lnTo>
                  <a:lnTo>
                    <a:pt x="447141" y="42621"/>
                  </a:lnTo>
                  <a:lnTo>
                    <a:pt x="444271" y="48018"/>
                  </a:lnTo>
                  <a:lnTo>
                    <a:pt x="441388" y="53327"/>
                  </a:lnTo>
                  <a:lnTo>
                    <a:pt x="439953" y="59486"/>
                  </a:lnTo>
                  <a:lnTo>
                    <a:pt x="439953" y="66497"/>
                  </a:lnTo>
                  <a:lnTo>
                    <a:pt x="462305" y="99847"/>
                  </a:lnTo>
                  <a:lnTo>
                    <a:pt x="478536" y="102247"/>
                  </a:lnTo>
                  <a:lnTo>
                    <a:pt x="483654" y="102247"/>
                  </a:lnTo>
                  <a:lnTo>
                    <a:pt x="504698" y="94691"/>
                  </a:lnTo>
                  <a:lnTo>
                    <a:pt x="501015" y="85648"/>
                  </a:lnTo>
                  <a:lnTo>
                    <a:pt x="498767" y="80124"/>
                  </a:lnTo>
                  <a:lnTo>
                    <a:pt x="482892" y="85648"/>
                  </a:lnTo>
                  <a:lnTo>
                    <a:pt x="473354" y="85648"/>
                  </a:lnTo>
                  <a:lnTo>
                    <a:pt x="461175" y="70675"/>
                  </a:lnTo>
                  <a:lnTo>
                    <a:pt x="505371" y="70675"/>
                  </a:lnTo>
                  <a:lnTo>
                    <a:pt x="505371" y="59893"/>
                  </a:lnTo>
                  <a:lnTo>
                    <a:pt x="505371" y="58851"/>
                  </a:lnTo>
                  <a:close/>
                </a:path>
                <a:path w="581025" h="131445" fill="norm" stroke="1" extrusionOk="0">
                  <a:moveTo>
                    <a:pt x="580694" y="58851"/>
                  </a:moveTo>
                  <a:lnTo>
                    <a:pt x="579615" y="53327"/>
                  </a:lnTo>
                  <a:lnTo>
                    <a:pt x="579526" y="52832"/>
                  </a:lnTo>
                  <a:lnTo>
                    <a:pt x="577011" y="47205"/>
                  </a:lnTo>
                  <a:lnTo>
                    <a:pt x="576326" y="45593"/>
                  </a:lnTo>
                  <a:lnTo>
                    <a:pt x="574941" y="42303"/>
                  </a:lnTo>
                  <a:lnTo>
                    <a:pt x="571525" y="38214"/>
                  </a:lnTo>
                  <a:lnTo>
                    <a:pt x="566940" y="35331"/>
                  </a:lnTo>
                  <a:lnTo>
                    <a:pt x="562419" y="32410"/>
                  </a:lnTo>
                  <a:lnTo>
                    <a:pt x="562165" y="32346"/>
                  </a:lnTo>
                  <a:lnTo>
                    <a:pt x="562165" y="59893"/>
                  </a:lnTo>
                  <a:lnTo>
                    <a:pt x="536587" y="59893"/>
                  </a:lnTo>
                  <a:lnTo>
                    <a:pt x="558977" y="49631"/>
                  </a:lnTo>
                  <a:lnTo>
                    <a:pt x="560870" y="52006"/>
                  </a:lnTo>
                  <a:lnTo>
                    <a:pt x="561936" y="55422"/>
                  </a:lnTo>
                  <a:lnTo>
                    <a:pt x="562114" y="58851"/>
                  </a:lnTo>
                  <a:lnTo>
                    <a:pt x="562165" y="59893"/>
                  </a:lnTo>
                  <a:lnTo>
                    <a:pt x="562165" y="32346"/>
                  </a:lnTo>
                  <a:lnTo>
                    <a:pt x="556590" y="30886"/>
                  </a:lnTo>
                  <a:lnTo>
                    <a:pt x="542836" y="30886"/>
                  </a:lnTo>
                  <a:lnTo>
                    <a:pt x="536803" y="32410"/>
                  </a:lnTo>
                  <a:lnTo>
                    <a:pt x="526465" y="38442"/>
                  </a:lnTo>
                  <a:lnTo>
                    <a:pt x="522465" y="42621"/>
                  </a:lnTo>
                  <a:lnTo>
                    <a:pt x="519582" y="48018"/>
                  </a:lnTo>
                  <a:lnTo>
                    <a:pt x="516712" y="53327"/>
                  </a:lnTo>
                  <a:lnTo>
                    <a:pt x="515277" y="59486"/>
                  </a:lnTo>
                  <a:lnTo>
                    <a:pt x="515277" y="66497"/>
                  </a:lnTo>
                  <a:lnTo>
                    <a:pt x="537629" y="99847"/>
                  </a:lnTo>
                  <a:lnTo>
                    <a:pt x="553847" y="102247"/>
                  </a:lnTo>
                  <a:lnTo>
                    <a:pt x="558977" y="102247"/>
                  </a:lnTo>
                  <a:lnTo>
                    <a:pt x="580021" y="94691"/>
                  </a:lnTo>
                  <a:lnTo>
                    <a:pt x="576338" y="85648"/>
                  </a:lnTo>
                  <a:lnTo>
                    <a:pt x="574090" y="80124"/>
                  </a:lnTo>
                  <a:lnTo>
                    <a:pt x="558215" y="85648"/>
                  </a:lnTo>
                  <a:lnTo>
                    <a:pt x="548678" y="85648"/>
                  </a:lnTo>
                  <a:lnTo>
                    <a:pt x="536498" y="70675"/>
                  </a:lnTo>
                  <a:lnTo>
                    <a:pt x="580694" y="70675"/>
                  </a:lnTo>
                  <a:lnTo>
                    <a:pt x="580694" y="59893"/>
                  </a:lnTo>
                  <a:lnTo>
                    <a:pt x="580694" y="58851"/>
                  </a:lnTo>
                  <a:close/>
                </a:path>
              </a:pathLst>
            </a:custGeom>
            <a:solidFill>
              <a:srgbClr val="14CE75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6" name="object 15" descr="" hidden="0"/>
            <p:cNvPicPr/>
            <p:nvPr isPhoto="0" userDrawn="0"/>
          </p:nvPicPr>
          <p:blipFill>
            <a:blip r:embed="rId7"/>
            <a:stretch/>
          </p:blipFill>
          <p:spPr bwMode="auto">
            <a:xfrm>
              <a:off x="986153" y="6376850"/>
              <a:ext cx="394335" cy="97256"/>
            </a:xfrm>
            <a:prstGeom prst="rect">
              <a:avLst/>
            </a:prstGeom>
          </p:spPr>
        </p:pic>
        <p:pic>
          <p:nvPicPr>
            <p:cNvPr id="17" name="object 16" descr="" hidden="0"/>
            <p:cNvPicPr/>
            <p:nvPr isPhoto="0" userDrawn="0"/>
          </p:nvPicPr>
          <p:blipFill>
            <a:blip r:embed="rId8"/>
            <a:stretch/>
          </p:blipFill>
          <p:spPr bwMode="auto">
            <a:xfrm>
              <a:off x="1417708" y="6403559"/>
              <a:ext cx="67851" cy="68391"/>
            </a:xfrm>
            <a:prstGeom prst="rect">
              <a:avLst/>
            </a:prstGeom>
          </p:spPr>
        </p:pic>
        <p:pic>
          <p:nvPicPr>
            <p:cNvPr id="18" name="object 17" descr="" hidden="0"/>
            <p:cNvPicPr/>
            <p:nvPr isPhoto="0" userDrawn="0"/>
          </p:nvPicPr>
          <p:blipFill>
            <a:blip r:embed="rId9"/>
            <a:stretch/>
          </p:blipFill>
          <p:spPr bwMode="auto">
            <a:xfrm>
              <a:off x="864604" y="6141910"/>
              <a:ext cx="741945" cy="741941"/>
            </a:xfrm>
            <a:prstGeom prst="rect">
              <a:avLst/>
            </a:prstGeom>
          </p:spPr>
        </p:pic>
        <p:pic>
          <p:nvPicPr>
            <p:cNvPr id="19" name="object 18" descr="" hidden="0"/>
            <p:cNvPicPr/>
            <p:nvPr isPhoto="0" userDrawn="0"/>
          </p:nvPicPr>
          <p:blipFill>
            <a:blip r:embed="rId10"/>
            <a:stretch/>
          </p:blipFill>
          <p:spPr bwMode="auto">
            <a:xfrm>
              <a:off x="1990829" y="6223370"/>
              <a:ext cx="4474433" cy="645320"/>
            </a:xfrm>
            <a:prstGeom prst="rect">
              <a:avLst/>
            </a:prstGeom>
          </p:spPr>
        </p:pic>
      </p:grpSp>
      <p:pic>
        <p:nvPicPr>
          <p:cNvPr id="20" name="object 19" descr="" hidden="0"/>
          <p:cNvPicPr/>
          <p:nvPr isPhoto="0" userDrawn="0"/>
        </p:nvPicPr>
        <p:blipFill>
          <a:blip r:embed="rId11"/>
          <a:stretch/>
        </p:blipFill>
        <p:spPr bwMode="auto">
          <a:xfrm>
            <a:off x="607311" y="7193498"/>
            <a:ext cx="6722308" cy="1151797"/>
          </a:xfrm>
          <a:prstGeom prst="rect">
            <a:avLst/>
          </a:prstGeom>
        </p:spPr>
      </p:pic>
      <p:pic>
        <p:nvPicPr>
          <p:cNvPr id="21" name="object 20" descr="" hidden="0"/>
          <p:cNvPicPr/>
          <p:nvPr isPhoto="0" userDrawn="0"/>
        </p:nvPicPr>
        <p:blipFill>
          <a:blip r:embed="rId12"/>
          <a:stretch/>
        </p:blipFill>
        <p:spPr bwMode="auto">
          <a:xfrm>
            <a:off x="607311" y="8450004"/>
            <a:ext cx="6722308" cy="1151797"/>
          </a:xfrm>
          <a:prstGeom prst="rect">
            <a:avLst/>
          </a:prstGeom>
        </p:spPr>
      </p:pic>
      <p:pic>
        <p:nvPicPr>
          <p:cNvPr id="22" name="object 21" descr="" hidden="0"/>
          <p:cNvPicPr/>
          <p:nvPr isPhoto="0" userDrawn="0"/>
        </p:nvPicPr>
        <p:blipFill>
          <a:blip r:embed="rId13"/>
          <a:stretch/>
        </p:blipFill>
        <p:spPr bwMode="auto">
          <a:xfrm>
            <a:off x="607311" y="9706510"/>
            <a:ext cx="6722308" cy="1151797"/>
          </a:xfrm>
          <a:prstGeom prst="rect">
            <a:avLst/>
          </a:prstGeom>
        </p:spPr>
      </p:pic>
      <p:grpSp>
        <p:nvGrpSpPr>
          <p:cNvPr id="23" name="object 22" descr="" hidden="0"/>
          <p:cNvGrpSpPr/>
          <p:nvPr isPhoto="0" userDrawn="0"/>
        </p:nvGrpSpPr>
        <p:grpSpPr bwMode="auto">
          <a:xfrm>
            <a:off x="607311" y="3423979"/>
            <a:ext cx="6722745" cy="1151890"/>
            <a:chOff x="607311" y="3423979"/>
            <a:chExt cx="6722745" cy="1151890"/>
          </a:xfrm>
        </p:grpSpPr>
        <p:sp>
          <p:nvSpPr>
            <p:cNvPr id="24" name="object 23" descr="" hidden="0"/>
            <p:cNvSpPr/>
            <p:nvPr isPhoto="0" userDrawn="0"/>
          </p:nvSpPr>
          <p:spPr bwMode="auto">
            <a:xfrm>
              <a:off x="607311" y="3423979"/>
              <a:ext cx="6722745" cy="1151890"/>
            </a:xfrm>
            <a:custGeom>
              <a:avLst/>
              <a:gdLst/>
              <a:ahLst/>
              <a:cxnLst/>
              <a:rect l="l" t="t" r="r" b="b"/>
              <a:pathLst>
                <a:path w="6722745" h="1151889" fill="norm" stroke="1" extrusionOk="0">
                  <a:moveTo>
                    <a:pt x="6512890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942379"/>
                  </a:lnTo>
                  <a:lnTo>
                    <a:pt x="5530" y="990397"/>
                  </a:lnTo>
                  <a:lnTo>
                    <a:pt x="21285" y="1034476"/>
                  </a:lnTo>
                  <a:lnTo>
                    <a:pt x="46006" y="1073359"/>
                  </a:lnTo>
                  <a:lnTo>
                    <a:pt x="78437" y="1105790"/>
                  </a:lnTo>
                  <a:lnTo>
                    <a:pt x="117321" y="1130511"/>
                  </a:lnTo>
                  <a:lnTo>
                    <a:pt x="161400" y="1146266"/>
                  </a:lnTo>
                  <a:lnTo>
                    <a:pt x="209417" y="1151797"/>
                  </a:lnTo>
                  <a:lnTo>
                    <a:pt x="6512890" y="1151797"/>
                  </a:lnTo>
                  <a:lnTo>
                    <a:pt x="6560908" y="1146266"/>
                  </a:lnTo>
                  <a:lnTo>
                    <a:pt x="6604987" y="1130511"/>
                  </a:lnTo>
                  <a:lnTo>
                    <a:pt x="6643870" y="1105790"/>
                  </a:lnTo>
                  <a:lnTo>
                    <a:pt x="6676301" y="1073359"/>
                  </a:lnTo>
                  <a:lnTo>
                    <a:pt x="6701022" y="1034476"/>
                  </a:lnTo>
                  <a:lnTo>
                    <a:pt x="6716777" y="990397"/>
                  </a:lnTo>
                  <a:lnTo>
                    <a:pt x="6722308" y="942379"/>
                  </a:lnTo>
                  <a:lnTo>
                    <a:pt x="6722308" y="209417"/>
                  </a:lnTo>
                  <a:lnTo>
                    <a:pt x="6716777" y="161400"/>
                  </a:lnTo>
                  <a:lnTo>
                    <a:pt x="6701022" y="117321"/>
                  </a:lnTo>
                  <a:lnTo>
                    <a:pt x="6676301" y="78437"/>
                  </a:lnTo>
                  <a:lnTo>
                    <a:pt x="6643870" y="46006"/>
                  </a:lnTo>
                  <a:lnTo>
                    <a:pt x="6604987" y="21285"/>
                  </a:lnTo>
                  <a:lnTo>
                    <a:pt x="6560908" y="5530"/>
                  </a:lnTo>
                  <a:lnTo>
                    <a:pt x="6512890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5" name="object 24" descr="" hidden="0"/>
            <p:cNvSpPr/>
            <p:nvPr isPhoto="0" userDrawn="0"/>
          </p:nvSpPr>
          <p:spPr bwMode="auto">
            <a:xfrm>
              <a:off x="816729" y="3581042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 fill="norm" stroke="1" extrusionOk="0">
                  <a:moveTo>
                    <a:pt x="418837" y="0"/>
                  </a:moveTo>
                  <a:lnTo>
                    <a:pt x="369992" y="2817"/>
                  </a:lnTo>
                  <a:lnTo>
                    <a:pt x="322801" y="11061"/>
                  </a:lnTo>
                  <a:lnTo>
                    <a:pt x="277580" y="24417"/>
                  </a:lnTo>
                  <a:lnTo>
                    <a:pt x="234643" y="42570"/>
                  </a:lnTo>
                  <a:lnTo>
                    <a:pt x="194303" y="65207"/>
                  </a:lnTo>
                  <a:lnTo>
                    <a:pt x="156876" y="92013"/>
                  </a:lnTo>
                  <a:lnTo>
                    <a:pt x="122674" y="122674"/>
                  </a:lnTo>
                  <a:lnTo>
                    <a:pt x="92013" y="156875"/>
                  </a:lnTo>
                  <a:lnTo>
                    <a:pt x="65207" y="194302"/>
                  </a:lnTo>
                  <a:lnTo>
                    <a:pt x="42571" y="234642"/>
                  </a:lnTo>
                  <a:lnTo>
                    <a:pt x="24417" y="277579"/>
                  </a:lnTo>
                  <a:lnTo>
                    <a:pt x="11061" y="322800"/>
                  </a:lnTo>
                  <a:lnTo>
                    <a:pt x="2817" y="369990"/>
                  </a:lnTo>
                  <a:lnTo>
                    <a:pt x="0" y="418835"/>
                  </a:lnTo>
                  <a:lnTo>
                    <a:pt x="2817" y="467680"/>
                  </a:lnTo>
                  <a:lnTo>
                    <a:pt x="11061" y="514870"/>
                  </a:lnTo>
                  <a:lnTo>
                    <a:pt x="24417" y="560091"/>
                  </a:lnTo>
                  <a:lnTo>
                    <a:pt x="42571" y="603028"/>
                  </a:lnTo>
                  <a:lnTo>
                    <a:pt x="65207" y="643368"/>
                  </a:lnTo>
                  <a:lnTo>
                    <a:pt x="92013" y="680795"/>
                  </a:lnTo>
                  <a:lnTo>
                    <a:pt x="122674" y="714996"/>
                  </a:lnTo>
                  <a:lnTo>
                    <a:pt x="156876" y="745657"/>
                  </a:lnTo>
                  <a:lnTo>
                    <a:pt x="194303" y="772463"/>
                  </a:lnTo>
                  <a:lnTo>
                    <a:pt x="234643" y="795099"/>
                  </a:lnTo>
                  <a:lnTo>
                    <a:pt x="277580" y="813253"/>
                  </a:lnTo>
                  <a:lnTo>
                    <a:pt x="322801" y="826609"/>
                  </a:lnTo>
                  <a:lnTo>
                    <a:pt x="369992" y="834853"/>
                  </a:lnTo>
                  <a:lnTo>
                    <a:pt x="418837" y="837670"/>
                  </a:lnTo>
                  <a:lnTo>
                    <a:pt x="467682" y="834853"/>
                  </a:lnTo>
                  <a:lnTo>
                    <a:pt x="514873" y="826609"/>
                  </a:lnTo>
                  <a:lnTo>
                    <a:pt x="560094" y="813253"/>
                  </a:lnTo>
                  <a:lnTo>
                    <a:pt x="603031" y="795099"/>
                  </a:lnTo>
                  <a:lnTo>
                    <a:pt x="643371" y="772463"/>
                  </a:lnTo>
                  <a:lnTo>
                    <a:pt x="680799" y="745657"/>
                  </a:lnTo>
                  <a:lnTo>
                    <a:pt x="715000" y="714996"/>
                  </a:lnTo>
                  <a:lnTo>
                    <a:pt x="745661" y="680795"/>
                  </a:lnTo>
                  <a:lnTo>
                    <a:pt x="772467" y="643368"/>
                  </a:lnTo>
                  <a:lnTo>
                    <a:pt x="795104" y="603028"/>
                  </a:lnTo>
                  <a:lnTo>
                    <a:pt x="813257" y="560091"/>
                  </a:lnTo>
                  <a:lnTo>
                    <a:pt x="826613" y="514870"/>
                  </a:lnTo>
                  <a:lnTo>
                    <a:pt x="834857" y="467680"/>
                  </a:lnTo>
                  <a:lnTo>
                    <a:pt x="837675" y="418835"/>
                  </a:lnTo>
                  <a:lnTo>
                    <a:pt x="834857" y="369990"/>
                  </a:lnTo>
                  <a:lnTo>
                    <a:pt x="826613" y="322800"/>
                  </a:lnTo>
                  <a:lnTo>
                    <a:pt x="813257" y="277579"/>
                  </a:lnTo>
                  <a:lnTo>
                    <a:pt x="795104" y="234642"/>
                  </a:lnTo>
                  <a:lnTo>
                    <a:pt x="772467" y="194302"/>
                  </a:lnTo>
                  <a:lnTo>
                    <a:pt x="745661" y="156875"/>
                  </a:lnTo>
                  <a:lnTo>
                    <a:pt x="715000" y="122674"/>
                  </a:lnTo>
                  <a:lnTo>
                    <a:pt x="680799" y="92013"/>
                  </a:lnTo>
                  <a:lnTo>
                    <a:pt x="643371" y="65207"/>
                  </a:lnTo>
                  <a:lnTo>
                    <a:pt x="603031" y="42570"/>
                  </a:lnTo>
                  <a:lnTo>
                    <a:pt x="560094" y="24417"/>
                  </a:lnTo>
                  <a:lnTo>
                    <a:pt x="514873" y="11061"/>
                  </a:lnTo>
                  <a:lnTo>
                    <a:pt x="467682" y="2817"/>
                  </a:lnTo>
                  <a:lnTo>
                    <a:pt x="4188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6" name="object 25" descr="" hidden="0"/>
            <p:cNvSpPr/>
            <p:nvPr isPhoto="0" userDrawn="0"/>
          </p:nvSpPr>
          <p:spPr bwMode="auto">
            <a:xfrm>
              <a:off x="943165" y="3985583"/>
              <a:ext cx="581025" cy="131445"/>
            </a:xfrm>
            <a:custGeom>
              <a:avLst/>
              <a:gdLst/>
              <a:ahLst/>
              <a:cxnLst/>
              <a:rect l="l" t="t" r="r" b="b"/>
              <a:pathLst>
                <a:path w="581025" h="131445" fill="norm" stroke="1" extrusionOk="0">
                  <a:moveTo>
                    <a:pt x="73240" y="60693"/>
                  </a:moveTo>
                  <a:lnTo>
                    <a:pt x="71983" y="54902"/>
                  </a:lnTo>
                  <a:lnTo>
                    <a:pt x="70027" y="51117"/>
                  </a:lnTo>
                  <a:lnTo>
                    <a:pt x="68554" y="48260"/>
                  </a:lnTo>
                  <a:lnTo>
                    <a:pt x="66941" y="45097"/>
                  </a:lnTo>
                  <a:lnTo>
                    <a:pt x="63487" y="41313"/>
                  </a:lnTo>
                  <a:lnTo>
                    <a:pt x="59080" y="38709"/>
                  </a:lnTo>
                  <a:lnTo>
                    <a:pt x="54762" y="36106"/>
                  </a:lnTo>
                  <a:lnTo>
                    <a:pt x="51117" y="35153"/>
                  </a:lnTo>
                  <a:lnTo>
                    <a:pt x="51117" y="62763"/>
                  </a:lnTo>
                  <a:lnTo>
                    <a:pt x="51066" y="74549"/>
                  </a:lnTo>
                  <a:lnTo>
                    <a:pt x="49923" y="78498"/>
                  </a:lnTo>
                  <a:lnTo>
                    <a:pt x="49860" y="78727"/>
                  </a:lnTo>
                  <a:lnTo>
                    <a:pt x="47459" y="81470"/>
                  </a:lnTo>
                  <a:lnTo>
                    <a:pt x="44831" y="84391"/>
                  </a:lnTo>
                  <a:lnTo>
                    <a:pt x="41275" y="85788"/>
                  </a:lnTo>
                  <a:lnTo>
                    <a:pt x="32105" y="85788"/>
                  </a:lnTo>
                  <a:lnTo>
                    <a:pt x="22123" y="62763"/>
                  </a:lnTo>
                  <a:lnTo>
                    <a:pt x="22707" y="60693"/>
                  </a:lnTo>
                  <a:lnTo>
                    <a:pt x="23380" y="58445"/>
                  </a:lnTo>
                  <a:lnTo>
                    <a:pt x="28498" y="52603"/>
                  </a:lnTo>
                  <a:lnTo>
                    <a:pt x="32054" y="51117"/>
                  </a:lnTo>
                  <a:lnTo>
                    <a:pt x="41135" y="51117"/>
                  </a:lnTo>
                  <a:lnTo>
                    <a:pt x="44691" y="52603"/>
                  </a:lnTo>
                  <a:lnTo>
                    <a:pt x="47205" y="55575"/>
                  </a:lnTo>
                  <a:lnTo>
                    <a:pt x="49822" y="58445"/>
                  </a:lnTo>
                  <a:lnTo>
                    <a:pt x="51117" y="62763"/>
                  </a:lnTo>
                  <a:lnTo>
                    <a:pt x="51117" y="35153"/>
                  </a:lnTo>
                  <a:lnTo>
                    <a:pt x="49822" y="34798"/>
                  </a:lnTo>
                  <a:lnTo>
                    <a:pt x="39293" y="34798"/>
                  </a:lnTo>
                  <a:lnTo>
                    <a:pt x="35026" y="35737"/>
                  </a:lnTo>
                  <a:lnTo>
                    <a:pt x="31432" y="37630"/>
                  </a:lnTo>
                  <a:lnTo>
                    <a:pt x="27825" y="39433"/>
                  </a:lnTo>
                  <a:lnTo>
                    <a:pt x="24904" y="41897"/>
                  </a:lnTo>
                  <a:lnTo>
                    <a:pt x="21907" y="46062"/>
                  </a:lnTo>
                  <a:lnTo>
                    <a:pt x="21234" y="47142"/>
                  </a:lnTo>
                  <a:lnTo>
                    <a:pt x="20637" y="48260"/>
                  </a:lnTo>
                  <a:lnTo>
                    <a:pt x="20688" y="42710"/>
                  </a:lnTo>
                  <a:lnTo>
                    <a:pt x="29400" y="27508"/>
                  </a:lnTo>
                  <a:lnTo>
                    <a:pt x="32283" y="25082"/>
                  </a:lnTo>
                  <a:lnTo>
                    <a:pt x="35877" y="23469"/>
                  </a:lnTo>
                  <a:lnTo>
                    <a:pt x="68922" y="17119"/>
                  </a:lnTo>
                  <a:lnTo>
                    <a:pt x="63131" y="0"/>
                  </a:lnTo>
                  <a:lnTo>
                    <a:pt x="21539" y="10680"/>
                  </a:lnTo>
                  <a:lnTo>
                    <a:pt x="596" y="42710"/>
                  </a:lnTo>
                  <a:lnTo>
                    <a:pt x="444" y="45097"/>
                  </a:lnTo>
                  <a:lnTo>
                    <a:pt x="381" y="46062"/>
                  </a:lnTo>
                  <a:lnTo>
                    <a:pt x="304" y="47142"/>
                  </a:lnTo>
                  <a:lnTo>
                    <a:pt x="241" y="48260"/>
                  </a:lnTo>
                  <a:lnTo>
                    <a:pt x="127" y="50038"/>
                  </a:lnTo>
                  <a:lnTo>
                    <a:pt x="50" y="51117"/>
                  </a:lnTo>
                  <a:lnTo>
                    <a:pt x="0" y="63525"/>
                  </a:lnTo>
                  <a:lnTo>
                    <a:pt x="622" y="72529"/>
                  </a:lnTo>
                  <a:lnTo>
                    <a:pt x="29235" y="101638"/>
                  </a:lnTo>
                  <a:lnTo>
                    <a:pt x="37363" y="102247"/>
                  </a:lnTo>
                  <a:lnTo>
                    <a:pt x="44551" y="102247"/>
                  </a:lnTo>
                  <a:lnTo>
                    <a:pt x="68732" y="85788"/>
                  </a:lnTo>
                  <a:lnTo>
                    <a:pt x="71716" y="80708"/>
                  </a:lnTo>
                  <a:lnTo>
                    <a:pt x="73240" y="74549"/>
                  </a:lnTo>
                  <a:lnTo>
                    <a:pt x="73240" y="60693"/>
                  </a:lnTo>
                  <a:close/>
                </a:path>
                <a:path w="581025" h="131445" fill="norm" stroke="1" extrusionOk="0">
                  <a:moveTo>
                    <a:pt x="154063" y="32372"/>
                  </a:moveTo>
                  <a:lnTo>
                    <a:pt x="132080" y="32372"/>
                  </a:lnTo>
                  <a:lnTo>
                    <a:pt x="115303" y="74117"/>
                  </a:lnTo>
                  <a:lnTo>
                    <a:pt x="98894" y="32372"/>
                  </a:lnTo>
                  <a:lnTo>
                    <a:pt x="75552" y="32372"/>
                  </a:lnTo>
                  <a:lnTo>
                    <a:pt x="103835" y="97751"/>
                  </a:lnTo>
                  <a:lnTo>
                    <a:pt x="101371" y="103454"/>
                  </a:lnTo>
                  <a:lnTo>
                    <a:pt x="80010" y="114109"/>
                  </a:lnTo>
                  <a:lnTo>
                    <a:pt x="85128" y="131381"/>
                  </a:lnTo>
                  <a:lnTo>
                    <a:pt x="118452" y="112585"/>
                  </a:lnTo>
                  <a:lnTo>
                    <a:pt x="120967" y="108229"/>
                  </a:lnTo>
                  <a:lnTo>
                    <a:pt x="154063" y="32372"/>
                  </a:lnTo>
                  <a:close/>
                </a:path>
                <a:path w="581025" h="131445" fill="norm" stroke="1" extrusionOk="0">
                  <a:moveTo>
                    <a:pt x="236042" y="84162"/>
                  </a:moveTo>
                  <a:lnTo>
                    <a:pt x="224713" y="84162"/>
                  </a:lnTo>
                  <a:lnTo>
                    <a:pt x="224713" y="48691"/>
                  </a:lnTo>
                  <a:lnTo>
                    <a:pt x="224713" y="32372"/>
                  </a:lnTo>
                  <a:lnTo>
                    <a:pt x="204076" y="32372"/>
                  </a:lnTo>
                  <a:lnTo>
                    <a:pt x="204076" y="48691"/>
                  </a:lnTo>
                  <a:lnTo>
                    <a:pt x="204076" y="84302"/>
                  </a:lnTo>
                  <a:lnTo>
                    <a:pt x="180733" y="84302"/>
                  </a:lnTo>
                  <a:lnTo>
                    <a:pt x="182537" y="80975"/>
                  </a:lnTo>
                  <a:lnTo>
                    <a:pt x="183921" y="76835"/>
                  </a:lnTo>
                  <a:lnTo>
                    <a:pt x="185902" y="66852"/>
                  </a:lnTo>
                  <a:lnTo>
                    <a:pt x="186397" y="61861"/>
                  </a:lnTo>
                  <a:lnTo>
                    <a:pt x="186397" y="48691"/>
                  </a:lnTo>
                  <a:lnTo>
                    <a:pt x="204076" y="48691"/>
                  </a:lnTo>
                  <a:lnTo>
                    <a:pt x="204076" y="32372"/>
                  </a:lnTo>
                  <a:lnTo>
                    <a:pt x="167779" y="32372"/>
                  </a:lnTo>
                  <a:lnTo>
                    <a:pt x="167779" y="59080"/>
                  </a:lnTo>
                  <a:lnTo>
                    <a:pt x="167284" y="65557"/>
                  </a:lnTo>
                  <a:lnTo>
                    <a:pt x="166293" y="70675"/>
                  </a:lnTo>
                  <a:lnTo>
                    <a:pt x="165404" y="75806"/>
                  </a:lnTo>
                  <a:lnTo>
                    <a:pt x="163779" y="80302"/>
                  </a:lnTo>
                  <a:lnTo>
                    <a:pt x="161442" y="84162"/>
                  </a:lnTo>
                  <a:lnTo>
                    <a:pt x="153212" y="84162"/>
                  </a:lnTo>
                  <a:lnTo>
                    <a:pt x="153212" y="118300"/>
                  </a:lnTo>
                  <a:lnTo>
                    <a:pt x="171691" y="118300"/>
                  </a:lnTo>
                  <a:lnTo>
                    <a:pt x="171691" y="100761"/>
                  </a:lnTo>
                  <a:lnTo>
                    <a:pt x="217424" y="100761"/>
                  </a:lnTo>
                  <a:lnTo>
                    <a:pt x="217424" y="118300"/>
                  </a:lnTo>
                  <a:lnTo>
                    <a:pt x="236042" y="118300"/>
                  </a:lnTo>
                  <a:lnTo>
                    <a:pt x="236042" y="100761"/>
                  </a:lnTo>
                  <a:lnTo>
                    <a:pt x="236042" y="84302"/>
                  </a:lnTo>
                  <a:lnTo>
                    <a:pt x="236042" y="84162"/>
                  </a:lnTo>
                  <a:close/>
                </a:path>
                <a:path w="581025" h="131445" fill="norm" stroke="1" extrusionOk="0">
                  <a:moveTo>
                    <a:pt x="314452" y="32372"/>
                  </a:moveTo>
                  <a:lnTo>
                    <a:pt x="292468" y="32372"/>
                  </a:lnTo>
                  <a:lnTo>
                    <a:pt x="275691" y="74117"/>
                  </a:lnTo>
                  <a:lnTo>
                    <a:pt x="259283" y="32372"/>
                  </a:lnTo>
                  <a:lnTo>
                    <a:pt x="235940" y="32372"/>
                  </a:lnTo>
                  <a:lnTo>
                    <a:pt x="264210" y="97751"/>
                  </a:lnTo>
                  <a:lnTo>
                    <a:pt x="261747" y="103454"/>
                  </a:lnTo>
                  <a:lnTo>
                    <a:pt x="240398" y="114109"/>
                  </a:lnTo>
                  <a:lnTo>
                    <a:pt x="245516" y="131381"/>
                  </a:lnTo>
                  <a:lnTo>
                    <a:pt x="278841" y="112585"/>
                  </a:lnTo>
                  <a:lnTo>
                    <a:pt x="281355" y="108229"/>
                  </a:lnTo>
                  <a:lnTo>
                    <a:pt x="314452" y="32372"/>
                  </a:lnTo>
                  <a:close/>
                </a:path>
                <a:path w="581025" h="131445" fill="norm" stroke="1" extrusionOk="0">
                  <a:moveTo>
                    <a:pt x="433603" y="83553"/>
                  </a:moveTo>
                  <a:lnTo>
                    <a:pt x="422135" y="83553"/>
                  </a:lnTo>
                  <a:lnTo>
                    <a:pt x="422135" y="32753"/>
                  </a:lnTo>
                  <a:lnTo>
                    <a:pt x="401624" y="32753"/>
                  </a:lnTo>
                  <a:lnTo>
                    <a:pt x="401624" y="83553"/>
                  </a:lnTo>
                  <a:lnTo>
                    <a:pt x="381800" y="83553"/>
                  </a:lnTo>
                  <a:lnTo>
                    <a:pt x="381800" y="32753"/>
                  </a:lnTo>
                  <a:lnTo>
                    <a:pt x="361302" y="32753"/>
                  </a:lnTo>
                  <a:lnTo>
                    <a:pt x="361302" y="83553"/>
                  </a:lnTo>
                  <a:lnTo>
                    <a:pt x="341604" y="83553"/>
                  </a:lnTo>
                  <a:lnTo>
                    <a:pt x="341604" y="32753"/>
                  </a:lnTo>
                  <a:lnTo>
                    <a:pt x="320967" y="32753"/>
                  </a:lnTo>
                  <a:lnTo>
                    <a:pt x="320967" y="83553"/>
                  </a:lnTo>
                  <a:lnTo>
                    <a:pt x="320967" y="101333"/>
                  </a:lnTo>
                  <a:lnTo>
                    <a:pt x="414985" y="101333"/>
                  </a:lnTo>
                  <a:lnTo>
                    <a:pt x="414985" y="117843"/>
                  </a:lnTo>
                  <a:lnTo>
                    <a:pt x="433603" y="117843"/>
                  </a:lnTo>
                  <a:lnTo>
                    <a:pt x="433603" y="101333"/>
                  </a:lnTo>
                  <a:lnTo>
                    <a:pt x="433603" y="83553"/>
                  </a:lnTo>
                  <a:close/>
                </a:path>
                <a:path w="581025" h="131445" fill="norm" stroke="1" extrusionOk="0">
                  <a:moveTo>
                    <a:pt x="505371" y="58851"/>
                  </a:moveTo>
                  <a:lnTo>
                    <a:pt x="504304" y="53327"/>
                  </a:lnTo>
                  <a:lnTo>
                    <a:pt x="504202" y="52832"/>
                  </a:lnTo>
                  <a:lnTo>
                    <a:pt x="501700" y="47205"/>
                  </a:lnTo>
                  <a:lnTo>
                    <a:pt x="501015" y="45593"/>
                  </a:lnTo>
                  <a:lnTo>
                    <a:pt x="499618" y="42303"/>
                  </a:lnTo>
                  <a:lnTo>
                    <a:pt x="496201" y="38214"/>
                  </a:lnTo>
                  <a:lnTo>
                    <a:pt x="491617" y="35331"/>
                  </a:lnTo>
                  <a:lnTo>
                    <a:pt x="487095" y="32410"/>
                  </a:lnTo>
                  <a:lnTo>
                    <a:pt x="486841" y="32346"/>
                  </a:lnTo>
                  <a:lnTo>
                    <a:pt x="486841" y="59893"/>
                  </a:lnTo>
                  <a:lnTo>
                    <a:pt x="461276" y="59893"/>
                  </a:lnTo>
                  <a:lnTo>
                    <a:pt x="470217" y="45593"/>
                  </a:lnTo>
                  <a:lnTo>
                    <a:pt x="478574" y="45593"/>
                  </a:lnTo>
                  <a:lnTo>
                    <a:pt x="481584" y="46939"/>
                  </a:lnTo>
                  <a:lnTo>
                    <a:pt x="483654" y="49631"/>
                  </a:lnTo>
                  <a:lnTo>
                    <a:pt x="485559" y="52006"/>
                  </a:lnTo>
                  <a:lnTo>
                    <a:pt x="486613" y="55422"/>
                  </a:lnTo>
                  <a:lnTo>
                    <a:pt x="486791" y="58851"/>
                  </a:lnTo>
                  <a:lnTo>
                    <a:pt x="486841" y="59893"/>
                  </a:lnTo>
                  <a:lnTo>
                    <a:pt x="486841" y="32346"/>
                  </a:lnTo>
                  <a:lnTo>
                    <a:pt x="481279" y="30886"/>
                  </a:lnTo>
                  <a:lnTo>
                    <a:pt x="467512" y="30886"/>
                  </a:lnTo>
                  <a:lnTo>
                    <a:pt x="461492" y="32410"/>
                  </a:lnTo>
                  <a:lnTo>
                    <a:pt x="451142" y="38442"/>
                  </a:lnTo>
                  <a:lnTo>
                    <a:pt x="447141" y="42621"/>
                  </a:lnTo>
                  <a:lnTo>
                    <a:pt x="444271" y="48018"/>
                  </a:lnTo>
                  <a:lnTo>
                    <a:pt x="441388" y="53327"/>
                  </a:lnTo>
                  <a:lnTo>
                    <a:pt x="439953" y="59486"/>
                  </a:lnTo>
                  <a:lnTo>
                    <a:pt x="439953" y="66497"/>
                  </a:lnTo>
                  <a:lnTo>
                    <a:pt x="462305" y="99847"/>
                  </a:lnTo>
                  <a:lnTo>
                    <a:pt x="478536" y="102247"/>
                  </a:lnTo>
                  <a:lnTo>
                    <a:pt x="483654" y="102247"/>
                  </a:lnTo>
                  <a:lnTo>
                    <a:pt x="504698" y="94691"/>
                  </a:lnTo>
                  <a:lnTo>
                    <a:pt x="501015" y="85648"/>
                  </a:lnTo>
                  <a:lnTo>
                    <a:pt x="498767" y="80124"/>
                  </a:lnTo>
                  <a:lnTo>
                    <a:pt x="482892" y="85648"/>
                  </a:lnTo>
                  <a:lnTo>
                    <a:pt x="473354" y="85648"/>
                  </a:lnTo>
                  <a:lnTo>
                    <a:pt x="461175" y="70675"/>
                  </a:lnTo>
                  <a:lnTo>
                    <a:pt x="505371" y="70675"/>
                  </a:lnTo>
                  <a:lnTo>
                    <a:pt x="505371" y="59893"/>
                  </a:lnTo>
                  <a:lnTo>
                    <a:pt x="505371" y="58851"/>
                  </a:lnTo>
                  <a:close/>
                </a:path>
                <a:path w="581025" h="131445" fill="norm" stroke="1" extrusionOk="0">
                  <a:moveTo>
                    <a:pt x="580694" y="58851"/>
                  </a:moveTo>
                  <a:lnTo>
                    <a:pt x="579615" y="53327"/>
                  </a:lnTo>
                  <a:lnTo>
                    <a:pt x="579526" y="52832"/>
                  </a:lnTo>
                  <a:lnTo>
                    <a:pt x="577011" y="47205"/>
                  </a:lnTo>
                  <a:lnTo>
                    <a:pt x="576326" y="45593"/>
                  </a:lnTo>
                  <a:lnTo>
                    <a:pt x="574941" y="42303"/>
                  </a:lnTo>
                  <a:lnTo>
                    <a:pt x="571525" y="38214"/>
                  </a:lnTo>
                  <a:lnTo>
                    <a:pt x="566940" y="35331"/>
                  </a:lnTo>
                  <a:lnTo>
                    <a:pt x="562419" y="32410"/>
                  </a:lnTo>
                  <a:lnTo>
                    <a:pt x="562165" y="32346"/>
                  </a:lnTo>
                  <a:lnTo>
                    <a:pt x="562165" y="59893"/>
                  </a:lnTo>
                  <a:lnTo>
                    <a:pt x="536587" y="59893"/>
                  </a:lnTo>
                  <a:lnTo>
                    <a:pt x="558977" y="49631"/>
                  </a:lnTo>
                  <a:lnTo>
                    <a:pt x="560870" y="52006"/>
                  </a:lnTo>
                  <a:lnTo>
                    <a:pt x="561936" y="55422"/>
                  </a:lnTo>
                  <a:lnTo>
                    <a:pt x="562114" y="58851"/>
                  </a:lnTo>
                  <a:lnTo>
                    <a:pt x="562165" y="59893"/>
                  </a:lnTo>
                  <a:lnTo>
                    <a:pt x="562165" y="32346"/>
                  </a:lnTo>
                  <a:lnTo>
                    <a:pt x="556590" y="30886"/>
                  </a:lnTo>
                  <a:lnTo>
                    <a:pt x="542836" y="30886"/>
                  </a:lnTo>
                  <a:lnTo>
                    <a:pt x="536803" y="32410"/>
                  </a:lnTo>
                  <a:lnTo>
                    <a:pt x="526465" y="38442"/>
                  </a:lnTo>
                  <a:lnTo>
                    <a:pt x="522465" y="42621"/>
                  </a:lnTo>
                  <a:lnTo>
                    <a:pt x="519582" y="48018"/>
                  </a:lnTo>
                  <a:lnTo>
                    <a:pt x="516712" y="53327"/>
                  </a:lnTo>
                  <a:lnTo>
                    <a:pt x="515277" y="59486"/>
                  </a:lnTo>
                  <a:lnTo>
                    <a:pt x="515277" y="66497"/>
                  </a:lnTo>
                  <a:lnTo>
                    <a:pt x="537629" y="99847"/>
                  </a:lnTo>
                  <a:lnTo>
                    <a:pt x="553847" y="102247"/>
                  </a:lnTo>
                  <a:lnTo>
                    <a:pt x="558977" y="102247"/>
                  </a:lnTo>
                  <a:lnTo>
                    <a:pt x="580021" y="94691"/>
                  </a:lnTo>
                  <a:lnTo>
                    <a:pt x="576338" y="85648"/>
                  </a:lnTo>
                  <a:lnTo>
                    <a:pt x="574090" y="80124"/>
                  </a:lnTo>
                  <a:lnTo>
                    <a:pt x="558215" y="85648"/>
                  </a:lnTo>
                  <a:lnTo>
                    <a:pt x="548678" y="85648"/>
                  </a:lnTo>
                  <a:lnTo>
                    <a:pt x="536498" y="70675"/>
                  </a:lnTo>
                  <a:lnTo>
                    <a:pt x="580694" y="70675"/>
                  </a:lnTo>
                  <a:lnTo>
                    <a:pt x="580694" y="59893"/>
                  </a:lnTo>
                  <a:lnTo>
                    <a:pt x="580694" y="58851"/>
                  </a:lnTo>
                  <a:close/>
                </a:path>
              </a:pathLst>
            </a:custGeom>
            <a:solidFill>
              <a:srgbClr val="14CE75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7" name="object 26" descr="" hidden="0"/>
            <p:cNvPicPr/>
            <p:nvPr isPhoto="0" userDrawn="0"/>
          </p:nvPicPr>
          <p:blipFill>
            <a:blip r:embed="rId14"/>
            <a:stretch/>
          </p:blipFill>
          <p:spPr bwMode="auto">
            <a:xfrm>
              <a:off x="986153" y="3863838"/>
              <a:ext cx="394335" cy="97256"/>
            </a:xfrm>
            <a:prstGeom prst="rect">
              <a:avLst/>
            </a:prstGeom>
          </p:spPr>
        </p:pic>
        <p:pic>
          <p:nvPicPr>
            <p:cNvPr id="28" name="object 27" descr="" hidden="0"/>
            <p:cNvPicPr/>
            <p:nvPr isPhoto="0" userDrawn="0"/>
          </p:nvPicPr>
          <p:blipFill>
            <a:blip r:embed="rId15"/>
            <a:stretch/>
          </p:blipFill>
          <p:spPr bwMode="auto">
            <a:xfrm>
              <a:off x="1417708" y="3890547"/>
              <a:ext cx="67851" cy="68391"/>
            </a:xfrm>
            <a:prstGeom prst="rect">
              <a:avLst/>
            </a:prstGeom>
          </p:spPr>
        </p:pic>
        <p:pic>
          <p:nvPicPr>
            <p:cNvPr id="29" name="object 28" descr="" hidden="0"/>
            <p:cNvPicPr/>
            <p:nvPr isPhoto="0" userDrawn="0"/>
          </p:nvPicPr>
          <p:blipFill>
            <a:blip r:embed="rId16"/>
            <a:stretch/>
          </p:blipFill>
          <p:spPr bwMode="auto">
            <a:xfrm>
              <a:off x="864604" y="3628897"/>
              <a:ext cx="741945" cy="741941"/>
            </a:xfrm>
            <a:prstGeom prst="rect">
              <a:avLst/>
            </a:prstGeom>
          </p:spPr>
        </p:pic>
        <p:pic>
          <p:nvPicPr>
            <p:cNvPr id="30" name="object 29" descr="" hidden="0"/>
            <p:cNvPicPr/>
            <p:nvPr isPhoto="0" userDrawn="0"/>
          </p:nvPicPr>
          <p:blipFill>
            <a:blip r:embed="rId17"/>
            <a:stretch/>
          </p:blipFill>
          <p:spPr bwMode="auto">
            <a:xfrm>
              <a:off x="1976065" y="3709101"/>
              <a:ext cx="4905919" cy="646577"/>
            </a:xfrm>
            <a:prstGeom prst="rect">
              <a:avLst/>
            </a:prstGeom>
          </p:spPr>
        </p:pic>
      </p:grpSp>
      <p:pic>
        <p:nvPicPr>
          <p:cNvPr id="31" name="object 30" descr="" hidden="0"/>
          <p:cNvPicPr/>
          <p:nvPr isPhoto="0" userDrawn="0"/>
        </p:nvPicPr>
        <p:blipFill>
          <a:blip r:embed="rId18"/>
          <a:stretch/>
        </p:blipFill>
        <p:spPr bwMode="auto">
          <a:xfrm>
            <a:off x="607311" y="4680485"/>
            <a:ext cx="6722308" cy="1151797"/>
          </a:xfrm>
          <a:prstGeom prst="rect">
            <a:avLst/>
          </a:prstGeom>
        </p:spPr>
      </p:pic>
      <p:sp>
        <p:nvSpPr>
          <p:cNvPr id="32" name="object 31" descr="" hidden="0"/>
          <p:cNvSpPr/>
          <p:nvPr isPhoto="0" userDrawn="0"/>
        </p:nvSpPr>
        <p:spPr bwMode="auto">
          <a:xfrm>
            <a:off x="7643746" y="5936991"/>
            <a:ext cx="3728085" cy="1151890"/>
          </a:xfrm>
          <a:custGeom>
            <a:avLst/>
            <a:gdLst/>
            <a:ahLst/>
            <a:cxnLst/>
            <a:rect l="l" t="t" r="r" b="b"/>
            <a:pathLst>
              <a:path w="3728084" h="1151890" fill="norm" stroke="1" extrusionOk="0">
                <a:moveTo>
                  <a:pt x="3518217" y="0"/>
                </a:moveTo>
                <a:lnTo>
                  <a:pt x="209417" y="0"/>
                </a:ln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942379"/>
                </a:lnTo>
                <a:lnTo>
                  <a:pt x="5530" y="990397"/>
                </a:lnTo>
                <a:lnTo>
                  <a:pt x="21285" y="1034476"/>
                </a:lnTo>
                <a:lnTo>
                  <a:pt x="46006" y="1073359"/>
                </a:lnTo>
                <a:lnTo>
                  <a:pt x="78437" y="1105790"/>
                </a:lnTo>
                <a:lnTo>
                  <a:pt x="117321" y="1130511"/>
                </a:lnTo>
                <a:lnTo>
                  <a:pt x="161400" y="1146266"/>
                </a:lnTo>
                <a:lnTo>
                  <a:pt x="209417" y="1151797"/>
                </a:lnTo>
                <a:lnTo>
                  <a:pt x="3518217" y="1151797"/>
                </a:lnTo>
                <a:lnTo>
                  <a:pt x="3566235" y="1146266"/>
                </a:lnTo>
                <a:lnTo>
                  <a:pt x="3610314" y="1130511"/>
                </a:lnTo>
                <a:lnTo>
                  <a:pt x="3649197" y="1105790"/>
                </a:lnTo>
                <a:lnTo>
                  <a:pt x="3681628" y="1073359"/>
                </a:lnTo>
                <a:lnTo>
                  <a:pt x="3706349" y="1034476"/>
                </a:lnTo>
                <a:lnTo>
                  <a:pt x="3722104" y="990397"/>
                </a:lnTo>
                <a:lnTo>
                  <a:pt x="3727635" y="942379"/>
                </a:lnTo>
                <a:lnTo>
                  <a:pt x="3727635" y="209417"/>
                </a:lnTo>
                <a:lnTo>
                  <a:pt x="3722104" y="161400"/>
                </a:lnTo>
                <a:lnTo>
                  <a:pt x="3706349" y="117321"/>
                </a:lnTo>
                <a:lnTo>
                  <a:pt x="3681628" y="78437"/>
                </a:lnTo>
                <a:lnTo>
                  <a:pt x="3649197" y="46006"/>
                </a:lnTo>
                <a:lnTo>
                  <a:pt x="3610314" y="21285"/>
                </a:lnTo>
                <a:lnTo>
                  <a:pt x="3566235" y="5530"/>
                </a:lnTo>
                <a:lnTo>
                  <a:pt x="3518217" y="0"/>
                </a:lnTo>
                <a:close/>
              </a:path>
            </a:pathLst>
          </a:custGeom>
          <a:solidFill>
            <a:srgbClr val="9477E6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33" name="object 32" descr="" hidden="0"/>
          <p:cNvSpPr/>
          <p:nvPr isPhoto="0" userDrawn="0"/>
        </p:nvSpPr>
        <p:spPr bwMode="auto">
          <a:xfrm>
            <a:off x="7643746" y="7193498"/>
            <a:ext cx="3728085" cy="1151890"/>
          </a:xfrm>
          <a:custGeom>
            <a:avLst/>
            <a:gdLst/>
            <a:ahLst/>
            <a:cxnLst/>
            <a:rect l="l" t="t" r="r" b="b"/>
            <a:pathLst>
              <a:path w="3728084" h="1151890" fill="norm" stroke="1" extrusionOk="0">
                <a:moveTo>
                  <a:pt x="3518217" y="0"/>
                </a:moveTo>
                <a:lnTo>
                  <a:pt x="209417" y="0"/>
                </a:ln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942379"/>
                </a:lnTo>
                <a:lnTo>
                  <a:pt x="5530" y="990397"/>
                </a:lnTo>
                <a:lnTo>
                  <a:pt x="21285" y="1034476"/>
                </a:lnTo>
                <a:lnTo>
                  <a:pt x="46006" y="1073359"/>
                </a:lnTo>
                <a:lnTo>
                  <a:pt x="78437" y="1105790"/>
                </a:lnTo>
                <a:lnTo>
                  <a:pt x="117321" y="1130511"/>
                </a:lnTo>
                <a:lnTo>
                  <a:pt x="161400" y="1146266"/>
                </a:lnTo>
                <a:lnTo>
                  <a:pt x="209417" y="1151797"/>
                </a:lnTo>
                <a:lnTo>
                  <a:pt x="3518217" y="1151797"/>
                </a:lnTo>
                <a:lnTo>
                  <a:pt x="3566235" y="1146266"/>
                </a:lnTo>
                <a:lnTo>
                  <a:pt x="3610314" y="1130511"/>
                </a:lnTo>
                <a:lnTo>
                  <a:pt x="3649197" y="1105790"/>
                </a:lnTo>
                <a:lnTo>
                  <a:pt x="3681628" y="1073359"/>
                </a:lnTo>
                <a:lnTo>
                  <a:pt x="3706349" y="1034476"/>
                </a:lnTo>
                <a:lnTo>
                  <a:pt x="3722104" y="990397"/>
                </a:lnTo>
                <a:lnTo>
                  <a:pt x="3727635" y="942379"/>
                </a:lnTo>
                <a:lnTo>
                  <a:pt x="3727635" y="209417"/>
                </a:lnTo>
                <a:lnTo>
                  <a:pt x="3722104" y="161400"/>
                </a:lnTo>
                <a:lnTo>
                  <a:pt x="3706349" y="117321"/>
                </a:lnTo>
                <a:lnTo>
                  <a:pt x="3681628" y="78437"/>
                </a:lnTo>
                <a:lnTo>
                  <a:pt x="3649197" y="46006"/>
                </a:lnTo>
                <a:lnTo>
                  <a:pt x="3610314" y="21285"/>
                </a:lnTo>
                <a:lnTo>
                  <a:pt x="3566235" y="5530"/>
                </a:lnTo>
                <a:lnTo>
                  <a:pt x="3518217" y="0"/>
                </a:lnTo>
                <a:close/>
              </a:path>
            </a:pathLst>
          </a:custGeom>
          <a:solidFill>
            <a:srgbClr val="9477E6">
              <a:alpha val="149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34" name="object 33" descr="" hidden="0"/>
          <p:cNvPicPr/>
          <p:nvPr isPhoto="0" userDrawn="0"/>
        </p:nvPicPr>
        <p:blipFill>
          <a:blip r:embed="rId19"/>
          <a:stretch/>
        </p:blipFill>
        <p:spPr bwMode="auto">
          <a:xfrm>
            <a:off x="7643746" y="2167473"/>
            <a:ext cx="3727635" cy="1151797"/>
          </a:xfrm>
          <a:prstGeom prst="rect">
            <a:avLst/>
          </a:prstGeom>
        </p:spPr>
      </p:pic>
      <p:grpSp>
        <p:nvGrpSpPr>
          <p:cNvPr id="35" name="object 34" descr="" hidden="0"/>
          <p:cNvGrpSpPr/>
          <p:nvPr isPhoto="0" userDrawn="0"/>
        </p:nvGrpSpPr>
        <p:grpSpPr bwMode="auto">
          <a:xfrm>
            <a:off x="7643746" y="3423979"/>
            <a:ext cx="3728085" cy="1151890"/>
            <a:chOff x="7643746" y="3423979"/>
            <a:chExt cx="3728085" cy="1151890"/>
          </a:xfrm>
        </p:grpSpPr>
        <p:sp>
          <p:nvSpPr>
            <p:cNvPr id="36" name="object 35" descr="" hidden="0"/>
            <p:cNvSpPr/>
            <p:nvPr isPhoto="0" userDrawn="0"/>
          </p:nvSpPr>
          <p:spPr bwMode="auto">
            <a:xfrm>
              <a:off x="7643746" y="3423979"/>
              <a:ext cx="3728085" cy="1151890"/>
            </a:xfrm>
            <a:custGeom>
              <a:avLst/>
              <a:gdLst/>
              <a:ahLst/>
              <a:cxnLst/>
              <a:rect l="l" t="t" r="r" b="b"/>
              <a:pathLst>
                <a:path w="3728084" h="1151889" fill="norm" stroke="1" extrusionOk="0">
                  <a:moveTo>
                    <a:pt x="3518217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942379"/>
                  </a:lnTo>
                  <a:lnTo>
                    <a:pt x="5530" y="990397"/>
                  </a:lnTo>
                  <a:lnTo>
                    <a:pt x="21285" y="1034476"/>
                  </a:lnTo>
                  <a:lnTo>
                    <a:pt x="46006" y="1073359"/>
                  </a:lnTo>
                  <a:lnTo>
                    <a:pt x="78437" y="1105790"/>
                  </a:lnTo>
                  <a:lnTo>
                    <a:pt x="117321" y="1130511"/>
                  </a:lnTo>
                  <a:lnTo>
                    <a:pt x="161400" y="1146266"/>
                  </a:lnTo>
                  <a:lnTo>
                    <a:pt x="209417" y="1151797"/>
                  </a:lnTo>
                  <a:lnTo>
                    <a:pt x="3518217" y="1151797"/>
                  </a:lnTo>
                  <a:lnTo>
                    <a:pt x="3566235" y="1146266"/>
                  </a:lnTo>
                  <a:lnTo>
                    <a:pt x="3610314" y="1130511"/>
                  </a:lnTo>
                  <a:lnTo>
                    <a:pt x="3649197" y="1105790"/>
                  </a:lnTo>
                  <a:lnTo>
                    <a:pt x="3681628" y="1073359"/>
                  </a:lnTo>
                  <a:lnTo>
                    <a:pt x="3706349" y="1034476"/>
                  </a:lnTo>
                  <a:lnTo>
                    <a:pt x="3722104" y="990397"/>
                  </a:lnTo>
                  <a:lnTo>
                    <a:pt x="3727635" y="942379"/>
                  </a:lnTo>
                  <a:lnTo>
                    <a:pt x="3727635" y="209417"/>
                  </a:lnTo>
                  <a:lnTo>
                    <a:pt x="3722104" y="161400"/>
                  </a:lnTo>
                  <a:lnTo>
                    <a:pt x="3706349" y="117321"/>
                  </a:lnTo>
                  <a:lnTo>
                    <a:pt x="3681628" y="78437"/>
                  </a:lnTo>
                  <a:lnTo>
                    <a:pt x="3649197" y="46006"/>
                  </a:lnTo>
                  <a:lnTo>
                    <a:pt x="3610314" y="21285"/>
                  </a:lnTo>
                  <a:lnTo>
                    <a:pt x="3566235" y="5530"/>
                  </a:lnTo>
                  <a:lnTo>
                    <a:pt x="3518217" y="0"/>
                  </a:lnTo>
                  <a:close/>
                </a:path>
              </a:pathLst>
            </a:custGeom>
            <a:solidFill>
              <a:srgbClr val="4285F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7" name="object 36" descr="" hidden="0"/>
            <p:cNvSpPr/>
            <p:nvPr isPhoto="0" userDrawn="0"/>
          </p:nvSpPr>
          <p:spPr bwMode="auto">
            <a:xfrm>
              <a:off x="8938343" y="3885221"/>
              <a:ext cx="1134110" cy="227965"/>
            </a:xfrm>
            <a:custGeom>
              <a:avLst/>
              <a:gdLst/>
              <a:ahLst/>
              <a:cxnLst/>
              <a:rect l="l" t="t" r="r" b="b"/>
              <a:pathLst>
                <a:path w="1134109" h="227964" fill="norm" stroke="1" extrusionOk="0">
                  <a:moveTo>
                    <a:pt x="13193" y="171827"/>
                  </a:moveTo>
                  <a:lnTo>
                    <a:pt x="0" y="202297"/>
                  </a:lnTo>
                  <a:lnTo>
                    <a:pt x="7224" y="207951"/>
                  </a:lnTo>
                  <a:lnTo>
                    <a:pt x="15392" y="212977"/>
                  </a:lnTo>
                  <a:lnTo>
                    <a:pt x="56071" y="226092"/>
                  </a:lnTo>
                  <a:lnTo>
                    <a:pt x="78531" y="227741"/>
                  </a:lnTo>
                  <a:lnTo>
                    <a:pt x="96377" y="226681"/>
                  </a:lnTo>
                  <a:lnTo>
                    <a:pt x="137901" y="210778"/>
                  </a:lnTo>
                  <a:lnTo>
                    <a:pt x="152066" y="193816"/>
                  </a:lnTo>
                  <a:lnTo>
                    <a:pt x="77275" y="193816"/>
                  </a:lnTo>
                  <a:lnTo>
                    <a:pt x="68577" y="193482"/>
                  </a:lnTo>
                  <a:lnTo>
                    <a:pt x="28192" y="181643"/>
                  </a:lnTo>
                  <a:lnTo>
                    <a:pt x="20634" y="177108"/>
                  </a:lnTo>
                  <a:lnTo>
                    <a:pt x="13193" y="171827"/>
                  </a:lnTo>
                  <a:close/>
                </a:path>
                <a:path w="1134109" h="227964" fill="norm" stroke="1" extrusionOk="0">
                  <a:moveTo>
                    <a:pt x="147886" y="33925"/>
                  </a:moveTo>
                  <a:lnTo>
                    <a:pt x="75704" y="33925"/>
                  </a:lnTo>
                  <a:lnTo>
                    <a:pt x="84421" y="34396"/>
                  </a:lnTo>
                  <a:lnTo>
                    <a:pt x="92039" y="35810"/>
                  </a:lnTo>
                  <a:lnTo>
                    <a:pt x="98557" y="38166"/>
                  </a:lnTo>
                  <a:lnTo>
                    <a:pt x="103975" y="41464"/>
                  </a:lnTo>
                  <a:lnTo>
                    <a:pt x="110677" y="46490"/>
                  </a:lnTo>
                  <a:lnTo>
                    <a:pt x="114027" y="53820"/>
                  </a:lnTo>
                  <a:lnTo>
                    <a:pt x="114027" y="63453"/>
                  </a:lnTo>
                  <a:lnTo>
                    <a:pt x="90861" y="94237"/>
                  </a:lnTo>
                  <a:lnTo>
                    <a:pt x="74762" y="96436"/>
                  </a:lnTo>
                  <a:lnTo>
                    <a:pt x="42407" y="96436"/>
                  </a:lnTo>
                  <a:lnTo>
                    <a:pt x="42407" y="128791"/>
                  </a:lnTo>
                  <a:lnTo>
                    <a:pt x="78217" y="128791"/>
                  </a:lnTo>
                  <a:lnTo>
                    <a:pt x="87955" y="129302"/>
                  </a:lnTo>
                  <a:lnTo>
                    <a:pt x="119937" y="153156"/>
                  </a:lnTo>
                  <a:lnTo>
                    <a:pt x="120624" y="160518"/>
                  </a:lnTo>
                  <a:lnTo>
                    <a:pt x="119937" y="168195"/>
                  </a:lnTo>
                  <a:lnTo>
                    <a:pt x="87307" y="193285"/>
                  </a:lnTo>
                  <a:lnTo>
                    <a:pt x="77275" y="193816"/>
                  </a:lnTo>
                  <a:lnTo>
                    <a:pt x="152066" y="193816"/>
                  </a:lnTo>
                  <a:lnTo>
                    <a:pt x="154157" y="190439"/>
                  </a:lnTo>
                  <a:lnTo>
                    <a:pt x="158221" y="177972"/>
                  </a:lnTo>
                  <a:lnTo>
                    <a:pt x="159576" y="163974"/>
                  </a:lnTo>
                  <a:lnTo>
                    <a:pt x="158771" y="153293"/>
                  </a:lnTo>
                  <a:lnTo>
                    <a:pt x="139766" y="120074"/>
                  </a:lnTo>
                  <a:lnTo>
                    <a:pt x="124819" y="111829"/>
                  </a:lnTo>
                  <a:lnTo>
                    <a:pt x="111200" y="111829"/>
                  </a:lnTo>
                  <a:lnTo>
                    <a:pt x="111200" y="108059"/>
                  </a:lnTo>
                  <a:lnTo>
                    <a:pt x="122038" y="108059"/>
                  </a:lnTo>
                  <a:lnTo>
                    <a:pt x="128556" y="104761"/>
                  </a:lnTo>
                  <a:lnTo>
                    <a:pt x="152272" y="68302"/>
                  </a:lnTo>
                  <a:lnTo>
                    <a:pt x="152979" y="58741"/>
                  </a:lnTo>
                  <a:lnTo>
                    <a:pt x="151833" y="46647"/>
                  </a:lnTo>
                  <a:lnTo>
                    <a:pt x="151742" y="45685"/>
                  </a:lnTo>
                  <a:lnTo>
                    <a:pt x="148108" y="34396"/>
                  </a:lnTo>
                  <a:lnTo>
                    <a:pt x="148032" y="34161"/>
                  </a:lnTo>
                  <a:lnTo>
                    <a:pt x="147886" y="33925"/>
                  </a:lnTo>
                  <a:close/>
                </a:path>
                <a:path w="1134109" h="227964" fill="norm" stroke="1" extrusionOk="0">
                  <a:moveTo>
                    <a:pt x="111200" y="108059"/>
                  </a:moveTo>
                  <a:lnTo>
                    <a:pt x="111200" y="111829"/>
                  </a:lnTo>
                  <a:lnTo>
                    <a:pt x="117939" y="109673"/>
                  </a:lnTo>
                  <a:lnTo>
                    <a:pt x="111200" y="108059"/>
                  </a:lnTo>
                  <a:close/>
                </a:path>
                <a:path w="1134109" h="227964" fill="norm" stroke="1" extrusionOk="0">
                  <a:moveTo>
                    <a:pt x="117939" y="109673"/>
                  </a:moveTo>
                  <a:lnTo>
                    <a:pt x="111200" y="111829"/>
                  </a:lnTo>
                  <a:lnTo>
                    <a:pt x="124819" y="111829"/>
                  </a:lnTo>
                  <a:lnTo>
                    <a:pt x="122018" y="110651"/>
                  </a:lnTo>
                  <a:lnTo>
                    <a:pt x="117939" y="109673"/>
                  </a:lnTo>
                  <a:close/>
                </a:path>
                <a:path w="1134109" h="227964" fill="norm" stroke="1" extrusionOk="0">
                  <a:moveTo>
                    <a:pt x="122038" y="108059"/>
                  </a:moveTo>
                  <a:lnTo>
                    <a:pt x="111200" y="108059"/>
                  </a:lnTo>
                  <a:lnTo>
                    <a:pt x="117939" y="109673"/>
                  </a:lnTo>
                  <a:lnTo>
                    <a:pt x="120408" y="108884"/>
                  </a:lnTo>
                  <a:lnTo>
                    <a:pt x="122038" y="108059"/>
                  </a:lnTo>
                  <a:close/>
                </a:path>
                <a:path w="1134109" h="227964" fill="norm" stroke="1" extrusionOk="0">
                  <a:moveTo>
                    <a:pt x="79159" y="0"/>
                  </a:moveTo>
                  <a:lnTo>
                    <a:pt x="37066" y="6910"/>
                  </a:lnTo>
                  <a:lnTo>
                    <a:pt x="3769" y="26386"/>
                  </a:lnTo>
                  <a:lnTo>
                    <a:pt x="16962" y="56542"/>
                  </a:lnTo>
                  <a:lnTo>
                    <a:pt x="30175" y="46647"/>
                  </a:lnTo>
                  <a:lnTo>
                    <a:pt x="44370" y="39579"/>
                  </a:lnTo>
                  <a:lnTo>
                    <a:pt x="59546" y="35339"/>
                  </a:lnTo>
                  <a:lnTo>
                    <a:pt x="75704" y="33925"/>
                  </a:lnTo>
                  <a:lnTo>
                    <a:pt x="147886" y="33925"/>
                  </a:lnTo>
                  <a:lnTo>
                    <a:pt x="141847" y="24168"/>
                  </a:lnTo>
                  <a:lnTo>
                    <a:pt x="133189" y="15706"/>
                  </a:lnTo>
                  <a:lnTo>
                    <a:pt x="122509" y="8834"/>
                  </a:lnTo>
                  <a:lnTo>
                    <a:pt x="109944" y="3926"/>
                  </a:lnTo>
                  <a:lnTo>
                    <a:pt x="95494" y="981"/>
                  </a:lnTo>
                  <a:lnTo>
                    <a:pt x="79159" y="0"/>
                  </a:lnTo>
                  <a:close/>
                </a:path>
                <a:path w="1134109" h="227964" fill="norm" stroke="1" extrusionOk="0">
                  <a:moveTo>
                    <a:pt x="326882" y="181251"/>
                  </a:moveTo>
                  <a:lnTo>
                    <a:pt x="287931" y="181251"/>
                  </a:lnTo>
                  <a:lnTo>
                    <a:pt x="287931" y="224600"/>
                  </a:lnTo>
                  <a:lnTo>
                    <a:pt x="326882" y="224600"/>
                  </a:lnTo>
                  <a:lnTo>
                    <a:pt x="326882" y="181251"/>
                  </a:lnTo>
                  <a:close/>
                </a:path>
                <a:path w="1134109" h="227964" fill="norm" stroke="1" extrusionOk="0">
                  <a:moveTo>
                    <a:pt x="326882" y="3141"/>
                  </a:moveTo>
                  <a:lnTo>
                    <a:pt x="294213" y="3141"/>
                  </a:lnTo>
                  <a:lnTo>
                    <a:pt x="188981" y="152979"/>
                  </a:lnTo>
                  <a:lnTo>
                    <a:pt x="188981" y="181251"/>
                  </a:lnTo>
                  <a:lnTo>
                    <a:pt x="358609" y="181251"/>
                  </a:lnTo>
                  <a:lnTo>
                    <a:pt x="358609" y="159890"/>
                  </a:lnTo>
                  <a:lnTo>
                    <a:pt x="219137" y="159890"/>
                  </a:lnTo>
                  <a:lnTo>
                    <a:pt x="219137" y="150466"/>
                  </a:lnTo>
                  <a:lnTo>
                    <a:pt x="225737" y="150466"/>
                  </a:lnTo>
                  <a:lnTo>
                    <a:pt x="287931" y="61654"/>
                  </a:lnTo>
                  <a:lnTo>
                    <a:pt x="287931" y="50888"/>
                  </a:lnTo>
                  <a:lnTo>
                    <a:pt x="326882" y="50888"/>
                  </a:lnTo>
                  <a:lnTo>
                    <a:pt x="326882" y="3141"/>
                  </a:lnTo>
                  <a:close/>
                </a:path>
                <a:path w="1134109" h="227964" fill="norm" stroke="1" extrusionOk="0">
                  <a:moveTo>
                    <a:pt x="225737" y="150466"/>
                  </a:moveTo>
                  <a:lnTo>
                    <a:pt x="219137" y="150466"/>
                  </a:lnTo>
                  <a:lnTo>
                    <a:pt x="219137" y="159890"/>
                  </a:lnTo>
                  <a:lnTo>
                    <a:pt x="225737" y="150466"/>
                  </a:lnTo>
                  <a:close/>
                </a:path>
                <a:path w="1134109" h="227964" fill="norm" stroke="1" extrusionOk="0">
                  <a:moveTo>
                    <a:pt x="358609" y="150466"/>
                  </a:moveTo>
                  <a:lnTo>
                    <a:pt x="225737" y="150466"/>
                  </a:lnTo>
                  <a:lnTo>
                    <a:pt x="219137" y="159890"/>
                  </a:lnTo>
                  <a:lnTo>
                    <a:pt x="358609" y="159890"/>
                  </a:lnTo>
                  <a:lnTo>
                    <a:pt x="358609" y="150466"/>
                  </a:lnTo>
                  <a:close/>
                </a:path>
                <a:path w="1134109" h="227964" fill="norm" stroke="1" extrusionOk="0">
                  <a:moveTo>
                    <a:pt x="326882" y="50888"/>
                  </a:moveTo>
                  <a:lnTo>
                    <a:pt x="295470" y="50888"/>
                  </a:lnTo>
                  <a:lnTo>
                    <a:pt x="287931" y="61654"/>
                  </a:lnTo>
                  <a:lnTo>
                    <a:pt x="287931" y="150466"/>
                  </a:lnTo>
                  <a:lnTo>
                    <a:pt x="326882" y="150466"/>
                  </a:lnTo>
                  <a:lnTo>
                    <a:pt x="326882" y="50888"/>
                  </a:lnTo>
                  <a:close/>
                </a:path>
                <a:path w="1134109" h="227964" fill="norm" stroke="1" extrusionOk="0">
                  <a:moveTo>
                    <a:pt x="295470" y="50888"/>
                  </a:moveTo>
                  <a:lnTo>
                    <a:pt x="287931" y="50888"/>
                  </a:lnTo>
                  <a:lnTo>
                    <a:pt x="287931" y="61654"/>
                  </a:lnTo>
                  <a:lnTo>
                    <a:pt x="295470" y="50888"/>
                  </a:lnTo>
                  <a:close/>
                </a:path>
                <a:path w="1134109" h="227964" fill="norm" stroke="1" extrusionOk="0">
                  <a:moveTo>
                    <a:pt x="535470" y="62825"/>
                  </a:moveTo>
                  <a:lnTo>
                    <a:pt x="491610" y="78296"/>
                  </a:lnTo>
                  <a:lnTo>
                    <a:pt x="470681" y="110729"/>
                  </a:lnTo>
                  <a:lnTo>
                    <a:pt x="465734" y="145126"/>
                  </a:lnTo>
                  <a:lnTo>
                    <a:pt x="466284" y="157554"/>
                  </a:lnTo>
                  <a:lnTo>
                    <a:pt x="479359" y="198154"/>
                  </a:lnTo>
                  <a:lnTo>
                    <a:pt x="515994" y="225307"/>
                  </a:lnTo>
                  <a:lnTo>
                    <a:pt x="535470" y="227741"/>
                  </a:lnTo>
                  <a:lnTo>
                    <a:pt x="544953" y="227133"/>
                  </a:lnTo>
                  <a:lnTo>
                    <a:pt x="583139" y="206616"/>
                  </a:lnTo>
                  <a:lnTo>
                    <a:pt x="587069" y="200504"/>
                  </a:lnTo>
                  <a:lnTo>
                    <a:pt x="587041" y="197585"/>
                  </a:lnTo>
                  <a:lnTo>
                    <a:pt x="546464" y="197585"/>
                  </a:lnTo>
                  <a:lnTo>
                    <a:pt x="537512" y="196780"/>
                  </a:lnTo>
                  <a:lnTo>
                    <a:pt x="508062" y="168214"/>
                  </a:lnTo>
                  <a:lnTo>
                    <a:pt x="505314" y="145126"/>
                  </a:lnTo>
                  <a:lnTo>
                    <a:pt x="506021" y="132777"/>
                  </a:lnTo>
                  <a:lnTo>
                    <a:pt x="529737" y="96201"/>
                  </a:lnTo>
                  <a:lnTo>
                    <a:pt x="546464" y="92981"/>
                  </a:lnTo>
                  <a:lnTo>
                    <a:pt x="588267" y="92981"/>
                  </a:lnTo>
                  <a:lnTo>
                    <a:pt x="588321" y="92457"/>
                  </a:lnTo>
                  <a:lnTo>
                    <a:pt x="554318" y="65338"/>
                  </a:lnTo>
                  <a:lnTo>
                    <a:pt x="545208" y="63453"/>
                  </a:lnTo>
                  <a:lnTo>
                    <a:pt x="535470" y="62825"/>
                  </a:lnTo>
                  <a:close/>
                </a:path>
                <a:path w="1134109" h="227964" fill="norm" stroke="1" extrusionOk="0">
                  <a:moveTo>
                    <a:pt x="626253" y="191931"/>
                  </a:moveTo>
                  <a:lnTo>
                    <a:pt x="590756" y="191931"/>
                  </a:lnTo>
                  <a:lnTo>
                    <a:pt x="587595" y="199686"/>
                  </a:lnTo>
                  <a:lnTo>
                    <a:pt x="587069" y="200504"/>
                  </a:lnTo>
                  <a:lnTo>
                    <a:pt x="587184" y="212447"/>
                  </a:lnTo>
                  <a:lnTo>
                    <a:pt x="587301" y="224600"/>
                  </a:lnTo>
                  <a:lnTo>
                    <a:pt x="626253" y="224600"/>
                  </a:lnTo>
                  <a:lnTo>
                    <a:pt x="626253" y="191931"/>
                  </a:lnTo>
                  <a:close/>
                </a:path>
                <a:path w="1134109" h="227964" fill="norm" stroke="1" extrusionOk="0">
                  <a:moveTo>
                    <a:pt x="590756" y="191931"/>
                  </a:moveTo>
                  <a:lnTo>
                    <a:pt x="586987" y="191931"/>
                  </a:lnTo>
                  <a:lnTo>
                    <a:pt x="587069" y="200504"/>
                  </a:lnTo>
                  <a:lnTo>
                    <a:pt x="587595" y="199686"/>
                  </a:lnTo>
                  <a:lnTo>
                    <a:pt x="590756" y="191931"/>
                  </a:lnTo>
                  <a:close/>
                </a:path>
                <a:path w="1134109" h="227964" fill="norm" stroke="1" extrusionOk="0">
                  <a:moveTo>
                    <a:pt x="588267" y="92981"/>
                  </a:moveTo>
                  <a:lnTo>
                    <a:pt x="546464" y="92981"/>
                  </a:lnTo>
                  <a:lnTo>
                    <a:pt x="555280" y="93786"/>
                  </a:lnTo>
                  <a:lnTo>
                    <a:pt x="563192" y="96201"/>
                  </a:lnTo>
                  <a:lnTo>
                    <a:pt x="586908" y="132777"/>
                  </a:lnTo>
                  <a:lnTo>
                    <a:pt x="587615" y="145126"/>
                  </a:lnTo>
                  <a:lnTo>
                    <a:pt x="586897" y="157554"/>
                  </a:lnTo>
                  <a:lnTo>
                    <a:pt x="563192" y="194365"/>
                  </a:lnTo>
                  <a:lnTo>
                    <a:pt x="546464" y="197585"/>
                  </a:lnTo>
                  <a:lnTo>
                    <a:pt x="587041" y="197585"/>
                  </a:lnTo>
                  <a:lnTo>
                    <a:pt x="586987" y="191931"/>
                  </a:lnTo>
                  <a:lnTo>
                    <a:pt x="626253" y="191931"/>
                  </a:lnTo>
                  <a:lnTo>
                    <a:pt x="626253" y="99264"/>
                  </a:lnTo>
                  <a:lnTo>
                    <a:pt x="587615" y="99264"/>
                  </a:lnTo>
                  <a:lnTo>
                    <a:pt x="588183" y="93786"/>
                  </a:lnTo>
                  <a:lnTo>
                    <a:pt x="588267" y="92981"/>
                  </a:lnTo>
                  <a:close/>
                </a:path>
                <a:path w="1134109" h="227964" fill="norm" stroke="1" extrusionOk="0">
                  <a:moveTo>
                    <a:pt x="588345" y="92457"/>
                  </a:moveTo>
                  <a:lnTo>
                    <a:pt x="588267" y="92981"/>
                  </a:lnTo>
                  <a:lnTo>
                    <a:pt x="587637" y="99054"/>
                  </a:lnTo>
                  <a:lnTo>
                    <a:pt x="587615" y="99264"/>
                  </a:lnTo>
                  <a:lnTo>
                    <a:pt x="591070" y="99264"/>
                  </a:lnTo>
                  <a:lnTo>
                    <a:pt x="588345" y="92457"/>
                  </a:lnTo>
                  <a:close/>
                </a:path>
                <a:path w="1134109" h="227964" fill="norm" stroke="1" extrusionOk="0">
                  <a:moveTo>
                    <a:pt x="628765" y="65966"/>
                  </a:moveTo>
                  <a:lnTo>
                    <a:pt x="591070" y="65966"/>
                  </a:lnTo>
                  <a:lnTo>
                    <a:pt x="588434" y="91371"/>
                  </a:lnTo>
                  <a:lnTo>
                    <a:pt x="588345" y="92457"/>
                  </a:lnTo>
                  <a:lnTo>
                    <a:pt x="590987" y="99054"/>
                  </a:lnTo>
                  <a:lnTo>
                    <a:pt x="591070" y="99264"/>
                  </a:lnTo>
                  <a:lnTo>
                    <a:pt x="626253" y="99264"/>
                  </a:lnTo>
                  <a:lnTo>
                    <a:pt x="626343" y="96201"/>
                  </a:lnTo>
                  <a:lnTo>
                    <a:pt x="626462" y="92457"/>
                  </a:lnTo>
                  <a:lnTo>
                    <a:pt x="626881" y="85756"/>
                  </a:lnTo>
                  <a:lnTo>
                    <a:pt x="628765" y="65966"/>
                  </a:lnTo>
                  <a:close/>
                </a:path>
                <a:path w="1134109" h="227964" fill="norm" stroke="1" extrusionOk="0">
                  <a:moveTo>
                    <a:pt x="711001" y="65966"/>
                  </a:moveTo>
                  <a:lnTo>
                    <a:pt x="672049" y="65966"/>
                  </a:lnTo>
                  <a:lnTo>
                    <a:pt x="672049" y="224600"/>
                  </a:lnTo>
                  <a:lnTo>
                    <a:pt x="711001" y="224600"/>
                  </a:lnTo>
                  <a:lnTo>
                    <a:pt x="711001" y="158319"/>
                  </a:lnTo>
                  <a:lnTo>
                    <a:pt x="793092" y="158319"/>
                  </a:lnTo>
                  <a:lnTo>
                    <a:pt x="789009" y="152665"/>
                  </a:lnTo>
                  <a:lnTo>
                    <a:pt x="784820" y="148267"/>
                  </a:lnTo>
                  <a:lnTo>
                    <a:pt x="782107" y="145126"/>
                  </a:lnTo>
                  <a:lnTo>
                    <a:pt x="765030" y="145126"/>
                  </a:lnTo>
                  <a:lnTo>
                    <a:pt x="756549" y="132875"/>
                  </a:lnTo>
                  <a:lnTo>
                    <a:pt x="774073" y="132875"/>
                  </a:lnTo>
                  <a:lnTo>
                    <a:pt x="777550" y="128163"/>
                  </a:lnTo>
                  <a:lnTo>
                    <a:pt x="711001" y="128163"/>
                  </a:lnTo>
                  <a:lnTo>
                    <a:pt x="711001" y="65966"/>
                  </a:lnTo>
                  <a:close/>
                </a:path>
                <a:path w="1134109" h="227964" fill="norm" stroke="1" extrusionOk="0">
                  <a:moveTo>
                    <a:pt x="793092" y="158319"/>
                  </a:moveTo>
                  <a:lnTo>
                    <a:pt x="736864" y="158319"/>
                  </a:lnTo>
                  <a:lnTo>
                    <a:pt x="740947" y="158843"/>
                  </a:lnTo>
                  <a:lnTo>
                    <a:pt x="747648" y="160937"/>
                  </a:lnTo>
                  <a:lnTo>
                    <a:pt x="750685" y="162822"/>
                  </a:lnTo>
                  <a:lnTo>
                    <a:pt x="756130" y="168267"/>
                  </a:lnTo>
                  <a:lnTo>
                    <a:pt x="758852" y="172036"/>
                  </a:lnTo>
                  <a:lnTo>
                    <a:pt x="788590" y="224600"/>
                  </a:lnTo>
                  <a:lnTo>
                    <a:pt x="830369" y="224600"/>
                  </a:lnTo>
                  <a:lnTo>
                    <a:pt x="797071" y="165230"/>
                  </a:lnTo>
                  <a:lnTo>
                    <a:pt x="793092" y="158319"/>
                  </a:lnTo>
                  <a:close/>
                </a:path>
                <a:path w="1134109" h="227964" fill="norm" stroke="1" extrusionOk="0">
                  <a:moveTo>
                    <a:pt x="756549" y="132875"/>
                  </a:moveTo>
                  <a:lnTo>
                    <a:pt x="765030" y="145126"/>
                  </a:lnTo>
                  <a:lnTo>
                    <a:pt x="770994" y="137046"/>
                  </a:lnTo>
                  <a:lnTo>
                    <a:pt x="767543" y="135074"/>
                  </a:lnTo>
                  <a:lnTo>
                    <a:pt x="762413" y="133503"/>
                  </a:lnTo>
                  <a:lnTo>
                    <a:pt x="756549" y="132875"/>
                  </a:lnTo>
                  <a:close/>
                </a:path>
                <a:path w="1134109" h="227964" fill="norm" stroke="1" extrusionOk="0">
                  <a:moveTo>
                    <a:pt x="770994" y="137046"/>
                  </a:moveTo>
                  <a:lnTo>
                    <a:pt x="765030" y="145126"/>
                  </a:lnTo>
                  <a:lnTo>
                    <a:pt x="782107" y="145126"/>
                  </a:lnTo>
                  <a:lnTo>
                    <a:pt x="780841" y="143660"/>
                  </a:lnTo>
                  <a:lnTo>
                    <a:pt x="776548" y="140100"/>
                  </a:lnTo>
                  <a:lnTo>
                    <a:pt x="771941" y="137587"/>
                  </a:lnTo>
                  <a:lnTo>
                    <a:pt x="770994" y="137046"/>
                  </a:lnTo>
                  <a:close/>
                </a:path>
                <a:path w="1134109" h="227964" fill="norm" stroke="1" extrusionOk="0">
                  <a:moveTo>
                    <a:pt x="774073" y="132875"/>
                  </a:moveTo>
                  <a:lnTo>
                    <a:pt x="756549" y="132875"/>
                  </a:lnTo>
                  <a:lnTo>
                    <a:pt x="762413" y="133503"/>
                  </a:lnTo>
                  <a:lnTo>
                    <a:pt x="767543" y="135074"/>
                  </a:lnTo>
                  <a:lnTo>
                    <a:pt x="770994" y="137046"/>
                  </a:lnTo>
                  <a:lnTo>
                    <a:pt x="774073" y="132875"/>
                  </a:lnTo>
                  <a:close/>
                </a:path>
                <a:path w="1134109" h="227964" fill="norm" stroke="1" extrusionOk="0">
                  <a:moveTo>
                    <a:pt x="823458" y="65966"/>
                  </a:moveTo>
                  <a:lnTo>
                    <a:pt x="781365" y="65966"/>
                  </a:lnTo>
                  <a:lnTo>
                    <a:pt x="734874" y="128163"/>
                  </a:lnTo>
                  <a:lnTo>
                    <a:pt x="777550" y="128163"/>
                  </a:lnTo>
                  <a:lnTo>
                    <a:pt x="823458" y="65966"/>
                  </a:lnTo>
                  <a:close/>
                </a:path>
                <a:path w="1134109" h="227964" fill="norm" stroke="1" extrusionOk="0">
                  <a:moveTo>
                    <a:pt x="889837" y="180936"/>
                  </a:moveTo>
                  <a:lnTo>
                    <a:pt x="845859" y="180936"/>
                  </a:lnTo>
                  <a:lnTo>
                    <a:pt x="845859" y="224600"/>
                  </a:lnTo>
                  <a:lnTo>
                    <a:pt x="889837" y="224600"/>
                  </a:lnTo>
                  <a:lnTo>
                    <a:pt x="889837" y="180936"/>
                  </a:lnTo>
                  <a:close/>
                </a:path>
                <a:path w="1134109" h="227964" fill="norm" stroke="1" extrusionOk="0">
                  <a:moveTo>
                    <a:pt x="1050476" y="166801"/>
                  </a:moveTo>
                  <a:lnTo>
                    <a:pt x="1012466" y="166801"/>
                  </a:lnTo>
                  <a:lnTo>
                    <a:pt x="1012466" y="224600"/>
                  </a:lnTo>
                  <a:lnTo>
                    <a:pt x="1050476" y="224600"/>
                  </a:lnTo>
                  <a:lnTo>
                    <a:pt x="1050476" y="166801"/>
                  </a:lnTo>
                  <a:close/>
                </a:path>
                <a:path w="1134109" h="227964" fill="norm" stroke="1" extrusionOk="0">
                  <a:moveTo>
                    <a:pt x="944301" y="65966"/>
                  </a:moveTo>
                  <a:lnTo>
                    <a:pt x="905349" y="65966"/>
                  </a:lnTo>
                  <a:lnTo>
                    <a:pt x="905349" y="109001"/>
                  </a:lnTo>
                  <a:lnTo>
                    <a:pt x="906302" y="122902"/>
                  </a:lnTo>
                  <a:lnTo>
                    <a:pt x="906409" y="124472"/>
                  </a:lnTo>
                  <a:lnTo>
                    <a:pt x="932050" y="165917"/>
                  </a:lnTo>
                  <a:lnTo>
                    <a:pt x="974457" y="175282"/>
                  </a:lnTo>
                  <a:lnTo>
                    <a:pt x="981368" y="175282"/>
                  </a:lnTo>
                  <a:lnTo>
                    <a:pt x="987964" y="174549"/>
                  </a:lnTo>
                  <a:lnTo>
                    <a:pt x="1000529" y="171617"/>
                  </a:lnTo>
                  <a:lnTo>
                    <a:pt x="1006603" y="169523"/>
                  </a:lnTo>
                  <a:lnTo>
                    <a:pt x="1012466" y="166801"/>
                  </a:lnTo>
                  <a:lnTo>
                    <a:pt x="1050476" y="166801"/>
                  </a:lnTo>
                  <a:lnTo>
                    <a:pt x="1050476" y="143555"/>
                  </a:lnTo>
                  <a:lnTo>
                    <a:pt x="981368" y="143555"/>
                  </a:lnTo>
                  <a:lnTo>
                    <a:pt x="972297" y="143006"/>
                  </a:lnTo>
                  <a:lnTo>
                    <a:pt x="944850" y="114911"/>
                  </a:lnTo>
                  <a:lnTo>
                    <a:pt x="944301" y="105546"/>
                  </a:lnTo>
                  <a:lnTo>
                    <a:pt x="944301" y="65966"/>
                  </a:lnTo>
                  <a:close/>
                </a:path>
                <a:path w="1134109" h="227964" fill="norm" stroke="1" extrusionOk="0">
                  <a:moveTo>
                    <a:pt x="1050476" y="65966"/>
                  </a:moveTo>
                  <a:lnTo>
                    <a:pt x="1011524" y="65966"/>
                  </a:lnTo>
                  <a:lnTo>
                    <a:pt x="1011524" y="135702"/>
                  </a:lnTo>
                  <a:lnTo>
                    <a:pt x="1007126" y="138425"/>
                  </a:lnTo>
                  <a:lnTo>
                    <a:pt x="1002519" y="140414"/>
                  </a:lnTo>
                  <a:lnTo>
                    <a:pt x="992585" y="143006"/>
                  </a:lnTo>
                  <a:lnTo>
                    <a:pt x="992205" y="143006"/>
                  </a:lnTo>
                  <a:lnTo>
                    <a:pt x="987441" y="143555"/>
                  </a:lnTo>
                  <a:lnTo>
                    <a:pt x="1050476" y="143555"/>
                  </a:lnTo>
                  <a:lnTo>
                    <a:pt x="1050476" y="65966"/>
                  </a:lnTo>
                  <a:close/>
                </a:path>
                <a:path w="1134109" h="227964" fill="norm" stroke="1" extrusionOk="0">
                  <a:moveTo>
                    <a:pt x="1133714" y="180936"/>
                  </a:moveTo>
                  <a:lnTo>
                    <a:pt x="1089736" y="180936"/>
                  </a:lnTo>
                  <a:lnTo>
                    <a:pt x="1089736" y="224600"/>
                  </a:lnTo>
                  <a:lnTo>
                    <a:pt x="1133714" y="224600"/>
                  </a:lnTo>
                  <a:lnTo>
                    <a:pt x="1133714" y="180936"/>
                  </a:lnTo>
                  <a:close/>
                </a:path>
              </a:pathLst>
            </a:custGeom>
            <a:solidFill>
              <a:srgbClr val="2C61B9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38" name="object 37" descr="" hidden="0"/>
          <p:cNvPicPr/>
          <p:nvPr isPhoto="0" userDrawn="0"/>
        </p:nvPicPr>
        <p:blipFill>
          <a:blip r:embed="rId20"/>
          <a:stretch/>
        </p:blipFill>
        <p:spPr bwMode="auto">
          <a:xfrm>
            <a:off x="7643746" y="4680485"/>
            <a:ext cx="3727635" cy="1151797"/>
          </a:xfrm>
          <a:prstGeom prst="rect">
            <a:avLst/>
          </a:prstGeom>
        </p:spPr>
      </p:pic>
      <p:pic>
        <p:nvPicPr>
          <p:cNvPr id="39" name="object 38" descr="" hidden="0"/>
          <p:cNvPicPr/>
          <p:nvPr isPhoto="0" userDrawn="0"/>
        </p:nvPicPr>
        <p:blipFill>
          <a:blip r:embed="rId21"/>
          <a:stretch/>
        </p:blipFill>
        <p:spPr bwMode="auto">
          <a:xfrm>
            <a:off x="11685508" y="2167473"/>
            <a:ext cx="3727635" cy="1151797"/>
          </a:xfrm>
          <a:prstGeom prst="rect">
            <a:avLst/>
          </a:prstGeom>
        </p:spPr>
      </p:pic>
      <p:grpSp>
        <p:nvGrpSpPr>
          <p:cNvPr id="40" name="object 39" descr="" hidden="0"/>
          <p:cNvGrpSpPr/>
          <p:nvPr isPhoto="0" userDrawn="0"/>
        </p:nvGrpSpPr>
        <p:grpSpPr bwMode="auto">
          <a:xfrm>
            <a:off x="11685508" y="3423979"/>
            <a:ext cx="3728085" cy="1151890"/>
            <a:chOff x="11685508" y="3423979"/>
            <a:chExt cx="3728085" cy="1151890"/>
          </a:xfrm>
        </p:grpSpPr>
        <p:sp>
          <p:nvSpPr>
            <p:cNvPr id="41" name="object 40" descr="" hidden="0"/>
            <p:cNvSpPr/>
            <p:nvPr isPhoto="0" userDrawn="0"/>
          </p:nvSpPr>
          <p:spPr bwMode="auto">
            <a:xfrm>
              <a:off x="11685508" y="3423979"/>
              <a:ext cx="3728085" cy="1151890"/>
            </a:xfrm>
            <a:custGeom>
              <a:avLst/>
              <a:gdLst/>
              <a:ahLst/>
              <a:cxnLst/>
              <a:rect l="l" t="t" r="r" b="b"/>
              <a:pathLst>
                <a:path w="3728084" h="1151889" fill="norm" stroke="1" extrusionOk="0">
                  <a:moveTo>
                    <a:pt x="3518217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942379"/>
                  </a:lnTo>
                  <a:lnTo>
                    <a:pt x="5530" y="990397"/>
                  </a:lnTo>
                  <a:lnTo>
                    <a:pt x="21285" y="1034476"/>
                  </a:lnTo>
                  <a:lnTo>
                    <a:pt x="46006" y="1073359"/>
                  </a:lnTo>
                  <a:lnTo>
                    <a:pt x="78437" y="1105790"/>
                  </a:lnTo>
                  <a:lnTo>
                    <a:pt x="117321" y="1130511"/>
                  </a:lnTo>
                  <a:lnTo>
                    <a:pt x="161400" y="1146266"/>
                  </a:lnTo>
                  <a:lnTo>
                    <a:pt x="209417" y="1151797"/>
                  </a:lnTo>
                  <a:lnTo>
                    <a:pt x="3518217" y="1151797"/>
                  </a:lnTo>
                  <a:lnTo>
                    <a:pt x="3566235" y="1146266"/>
                  </a:lnTo>
                  <a:lnTo>
                    <a:pt x="3610314" y="1130511"/>
                  </a:lnTo>
                  <a:lnTo>
                    <a:pt x="3649197" y="1105790"/>
                  </a:lnTo>
                  <a:lnTo>
                    <a:pt x="3681628" y="1073359"/>
                  </a:lnTo>
                  <a:lnTo>
                    <a:pt x="3706349" y="1034476"/>
                  </a:lnTo>
                  <a:lnTo>
                    <a:pt x="3722104" y="990397"/>
                  </a:lnTo>
                  <a:lnTo>
                    <a:pt x="3727635" y="942379"/>
                  </a:lnTo>
                  <a:lnTo>
                    <a:pt x="3727635" y="209417"/>
                  </a:lnTo>
                  <a:lnTo>
                    <a:pt x="3722104" y="161400"/>
                  </a:lnTo>
                  <a:lnTo>
                    <a:pt x="3706349" y="117321"/>
                  </a:lnTo>
                  <a:lnTo>
                    <a:pt x="3681628" y="78437"/>
                  </a:lnTo>
                  <a:lnTo>
                    <a:pt x="3649197" y="46006"/>
                  </a:lnTo>
                  <a:lnTo>
                    <a:pt x="3610314" y="21285"/>
                  </a:lnTo>
                  <a:lnTo>
                    <a:pt x="3566235" y="5530"/>
                  </a:lnTo>
                  <a:lnTo>
                    <a:pt x="3518217" y="0"/>
                  </a:lnTo>
                  <a:close/>
                </a:path>
              </a:pathLst>
            </a:custGeom>
            <a:solidFill>
              <a:srgbClr val="4285F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42" name="object 41" descr="" hidden="0"/>
            <p:cNvSpPr/>
            <p:nvPr isPhoto="0" userDrawn="0"/>
          </p:nvSpPr>
          <p:spPr bwMode="auto">
            <a:xfrm>
              <a:off x="12980105" y="3885221"/>
              <a:ext cx="1134110" cy="227965"/>
            </a:xfrm>
            <a:custGeom>
              <a:avLst/>
              <a:gdLst/>
              <a:ahLst/>
              <a:cxnLst/>
              <a:rect l="l" t="t" r="r" b="b"/>
              <a:pathLst>
                <a:path w="1134109" h="227964" fill="norm" stroke="1" extrusionOk="0">
                  <a:moveTo>
                    <a:pt x="13193" y="171827"/>
                  </a:moveTo>
                  <a:lnTo>
                    <a:pt x="0" y="202297"/>
                  </a:lnTo>
                  <a:lnTo>
                    <a:pt x="7224" y="207951"/>
                  </a:lnTo>
                  <a:lnTo>
                    <a:pt x="15392" y="212977"/>
                  </a:lnTo>
                  <a:lnTo>
                    <a:pt x="56071" y="226092"/>
                  </a:lnTo>
                  <a:lnTo>
                    <a:pt x="78531" y="227741"/>
                  </a:lnTo>
                  <a:lnTo>
                    <a:pt x="96377" y="226681"/>
                  </a:lnTo>
                  <a:lnTo>
                    <a:pt x="137901" y="210778"/>
                  </a:lnTo>
                  <a:lnTo>
                    <a:pt x="152066" y="193816"/>
                  </a:lnTo>
                  <a:lnTo>
                    <a:pt x="77275" y="193816"/>
                  </a:lnTo>
                  <a:lnTo>
                    <a:pt x="68577" y="193482"/>
                  </a:lnTo>
                  <a:lnTo>
                    <a:pt x="28192" y="181643"/>
                  </a:lnTo>
                  <a:lnTo>
                    <a:pt x="20634" y="177108"/>
                  </a:lnTo>
                  <a:lnTo>
                    <a:pt x="13193" y="171827"/>
                  </a:lnTo>
                  <a:close/>
                </a:path>
                <a:path w="1134109" h="227964" fill="norm" stroke="1" extrusionOk="0">
                  <a:moveTo>
                    <a:pt x="147886" y="33925"/>
                  </a:moveTo>
                  <a:lnTo>
                    <a:pt x="75704" y="33925"/>
                  </a:lnTo>
                  <a:lnTo>
                    <a:pt x="84421" y="34396"/>
                  </a:lnTo>
                  <a:lnTo>
                    <a:pt x="92039" y="35810"/>
                  </a:lnTo>
                  <a:lnTo>
                    <a:pt x="98557" y="38166"/>
                  </a:lnTo>
                  <a:lnTo>
                    <a:pt x="103975" y="41464"/>
                  </a:lnTo>
                  <a:lnTo>
                    <a:pt x="110677" y="46490"/>
                  </a:lnTo>
                  <a:lnTo>
                    <a:pt x="114027" y="53820"/>
                  </a:lnTo>
                  <a:lnTo>
                    <a:pt x="114027" y="63453"/>
                  </a:lnTo>
                  <a:lnTo>
                    <a:pt x="90861" y="94237"/>
                  </a:lnTo>
                  <a:lnTo>
                    <a:pt x="74762" y="96436"/>
                  </a:lnTo>
                  <a:lnTo>
                    <a:pt x="42407" y="96436"/>
                  </a:lnTo>
                  <a:lnTo>
                    <a:pt x="42407" y="128791"/>
                  </a:lnTo>
                  <a:lnTo>
                    <a:pt x="78217" y="128791"/>
                  </a:lnTo>
                  <a:lnTo>
                    <a:pt x="87955" y="129302"/>
                  </a:lnTo>
                  <a:lnTo>
                    <a:pt x="119937" y="153156"/>
                  </a:lnTo>
                  <a:lnTo>
                    <a:pt x="120624" y="160518"/>
                  </a:lnTo>
                  <a:lnTo>
                    <a:pt x="119937" y="168195"/>
                  </a:lnTo>
                  <a:lnTo>
                    <a:pt x="87307" y="193285"/>
                  </a:lnTo>
                  <a:lnTo>
                    <a:pt x="77275" y="193816"/>
                  </a:lnTo>
                  <a:lnTo>
                    <a:pt x="152066" y="193816"/>
                  </a:lnTo>
                  <a:lnTo>
                    <a:pt x="154157" y="190439"/>
                  </a:lnTo>
                  <a:lnTo>
                    <a:pt x="158221" y="177972"/>
                  </a:lnTo>
                  <a:lnTo>
                    <a:pt x="159576" y="163974"/>
                  </a:lnTo>
                  <a:lnTo>
                    <a:pt x="158771" y="153293"/>
                  </a:lnTo>
                  <a:lnTo>
                    <a:pt x="139766" y="120074"/>
                  </a:lnTo>
                  <a:lnTo>
                    <a:pt x="124819" y="111829"/>
                  </a:lnTo>
                  <a:lnTo>
                    <a:pt x="111200" y="111829"/>
                  </a:lnTo>
                  <a:lnTo>
                    <a:pt x="111200" y="108059"/>
                  </a:lnTo>
                  <a:lnTo>
                    <a:pt x="122038" y="108059"/>
                  </a:lnTo>
                  <a:lnTo>
                    <a:pt x="128556" y="104761"/>
                  </a:lnTo>
                  <a:lnTo>
                    <a:pt x="152272" y="68302"/>
                  </a:lnTo>
                  <a:lnTo>
                    <a:pt x="152979" y="58741"/>
                  </a:lnTo>
                  <a:lnTo>
                    <a:pt x="151833" y="46647"/>
                  </a:lnTo>
                  <a:lnTo>
                    <a:pt x="151742" y="45685"/>
                  </a:lnTo>
                  <a:lnTo>
                    <a:pt x="148108" y="34396"/>
                  </a:lnTo>
                  <a:lnTo>
                    <a:pt x="148032" y="34161"/>
                  </a:lnTo>
                  <a:lnTo>
                    <a:pt x="147886" y="33925"/>
                  </a:lnTo>
                  <a:close/>
                </a:path>
                <a:path w="1134109" h="227964" fill="norm" stroke="1" extrusionOk="0">
                  <a:moveTo>
                    <a:pt x="111200" y="108059"/>
                  </a:moveTo>
                  <a:lnTo>
                    <a:pt x="111200" y="111829"/>
                  </a:lnTo>
                  <a:lnTo>
                    <a:pt x="117939" y="109673"/>
                  </a:lnTo>
                  <a:lnTo>
                    <a:pt x="111200" y="108059"/>
                  </a:lnTo>
                  <a:close/>
                </a:path>
                <a:path w="1134109" h="227964" fill="norm" stroke="1" extrusionOk="0">
                  <a:moveTo>
                    <a:pt x="117939" y="109673"/>
                  </a:moveTo>
                  <a:lnTo>
                    <a:pt x="111200" y="111829"/>
                  </a:lnTo>
                  <a:lnTo>
                    <a:pt x="124819" y="111829"/>
                  </a:lnTo>
                  <a:lnTo>
                    <a:pt x="122018" y="110651"/>
                  </a:lnTo>
                  <a:lnTo>
                    <a:pt x="117939" y="109673"/>
                  </a:lnTo>
                  <a:close/>
                </a:path>
                <a:path w="1134109" h="227964" fill="norm" stroke="1" extrusionOk="0">
                  <a:moveTo>
                    <a:pt x="122038" y="108059"/>
                  </a:moveTo>
                  <a:lnTo>
                    <a:pt x="111200" y="108059"/>
                  </a:lnTo>
                  <a:lnTo>
                    <a:pt x="117939" y="109673"/>
                  </a:lnTo>
                  <a:lnTo>
                    <a:pt x="120408" y="108884"/>
                  </a:lnTo>
                  <a:lnTo>
                    <a:pt x="122038" y="108059"/>
                  </a:lnTo>
                  <a:close/>
                </a:path>
                <a:path w="1134109" h="227964" fill="norm" stroke="1" extrusionOk="0">
                  <a:moveTo>
                    <a:pt x="79159" y="0"/>
                  </a:moveTo>
                  <a:lnTo>
                    <a:pt x="37066" y="6910"/>
                  </a:lnTo>
                  <a:lnTo>
                    <a:pt x="3769" y="26386"/>
                  </a:lnTo>
                  <a:lnTo>
                    <a:pt x="16962" y="56542"/>
                  </a:lnTo>
                  <a:lnTo>
                    <a:pt x="30175" y="46647"/>
                  </a:lnTo>
                  <a:lnTo>
                    <a:pt x="44370" y="39579"/>
                  </a:lnTo>
                  <a:lnTo>
                    <a:pt x="59546" y="35339"/>
                  </a:lnTo>
                  <a:lnTo>
                    <a:pt x="75704" y="33925"/>
                  </a:lnTo>
                  <a:lnTo>
                    <a:pt x="147886" y="33925"/>
                  </a:lnTo>
                  <a:lnTo>
                    <a:pt x="141847" y="24168"/>
                  </a:lnTo>
                  <a:lnTo>
                    <a:pt x="133189" y="15706"/>
                  </a:lnTo>
                  <a:lnTo>
                    <a:pt x="122509" y="8834"/>
                  </a:lnTo>
                  <a:lnTo>
                    <a:pt x="109944" y="3926"/>
                  </a:lnTo>
                  <a:lnTo>
                    <a:pt x="95494" y="981"/>
                  </a:lnTo>
                  <a:lnTo>
                    <a:pt x="79159" y="0"/>
                  </a:lnTo>
                  <a:close/>
                </a:path>
                <a:path w="1134109" h="227964" fill="norm" stroke="1" extrusionOk="0">
                  <a:moveTo>
                    <a:pt x="326882" y="181251"/>
                  </a:moveTo>
                  <a:lnTo>
                    <a:pt x="287931" y="181251"/>
                  </a:lnTo>
                  <a:lnTo>
                    <a:pt x="287931" y="224600"/>
                  </a:lnTo>
                  <a:lnTo>
                    <a:pt x="326882" y="224600"/>
                  </a:lnTo>
                  <a:lnTo>
                    <a:pt x="326882" y="181251"/>
                  </a:lnTo>
                  <a:close/>
                </a:path>
                <a:path w="1134109" h="227964" fill="norm" stroke="1" extrusionOk="0">
                  <a:moveTo>
                    <a:pt x="326882" y="3141"/>
                  </a:moveTo>
                  <a:lnTo>
                    <a:pt x="294213" y="3141"/>
                  </a:lnTo>
                  <a:lnTo>
                    <a:pt x="188981" y="152979"/>
                  </a:lnTo>
                  <a:lnTo>
                    <a:pt x="188981" y="181251"/>
                  </a:lnTo>
                  <a:lnTo>
                    <a:pt x="358609" y="181251"/>
                  </a:lnTo>
                  <a:lnTo>
                    <a:pt x="358609" y="159890"/>
                  </a:lnTo>
                  <a:lnTo>
                    <a:pt x="219137" y="159890"/>
                  </a:lnTo>
                  <a:lnTo>
                    <a:pt x="219137" y="150466"/>
                  </a:lnTo>
                  <a:lnTo>
                    <a:pt x="225737" y="150466"/>
                  </a:lnTo>
                  <a:lnTo>
                    <a:pt x="287931" y="61654"/>
                  </a:lnTo>
                  <a:lnTo>
                    <a:pt x="287931" y="50888"/>
                  </a:lnTo>
                  <a:lnTo>
                    <a:pt x="326882" y="50888"/>
                  </a:lnTo>
                  <a:lnTo>
                    <a:pt x="326882" y="3141"/>
                  </a:lnTo>
                  <a:close/>
                </a:path>
                <a:path w="1134109" h="227964" fill="norm" stroke="1" extrusionOk="0">
                  <a:moveTo>
                    <a:pt x="225737" y="150466"/>
                  </a:moveTo>
                  <a:lnTo>
                    <a:pt x="219137" y="150466"/>
                  </a:lnTo>
                  <a:lnTo>
                    <a:pt x="219137" y="159890"/>
                  </a:lnTo>
                  <a:lnTo>
                    <a:pt x="225737" y="150466"/>
                  </a:lnTo>
                  <a:close/>
                </a:path>
                <a:path w="1134109" h="227964" fill="norm" stroke="1" extrusionOk="0">
                  <a:moveTo>
                    <a:pt x="358609" y="150466"/>
                  </a:moveTo>
                  <a:lnTo>
                    <a:pt x="225737" y="150466"/>
                  </a:lnTo>
                  <a:lnTo>
                    <a:pt x="219137" y="159890"/>
                  </a:lnTo>
                  <a:lnTo>
                    <a:pt x="358609" y="159890"/>
                  </a:lnTo>
                  <a:lnTo>
                    <a:pt x="358609" y="150466"/>
                  </a:lnTo>
                  <a:close/>
                </a:path>
                <a:path w="1134109" h="227964" fill="norm" stroke="1" extrusionOk="0">
                  <a:moveTo>
                    <a:pt x="326882" y="50888"/>
                  </a:moveTo>
                  <a:lnTo>
                    <a:pt x="295470" y="50888"/>
                  </a:lnTo>
                  <a:lnTo>
                    <a:pt x="287931" y="61654"/>
                  </a:lnTo>
                  <a:lnTo>
                    <a:pt x="287931" y="150466"/>
                  </a:lnTo>
                  <a:lnTo>
                    <a:pt x="326882" y="150466"/>
                  </a:lnTo>
                  <a:lnTo>
                    <a:pt x="326882" y="50888"/>
                  </a:lnTo>
                  <a:close/>
                </a:path>
                <a:path w="1134109" h="227964" fill="norm" stroke="1" extrusionOk="0">
                  <a:moveTo>
                    <a:pt x="295470" y="50888"/>
                  </a:moveTo>
                  <a:lnTo>
                    <a:pt x="287931" y="50888"/>
                  </a:lnTo>
                  <a:lnTo>
                    <a:pt x="287931" y="61654"/>
                  </a:lnTo>
                  <a:lnTo>
                    <a:pt x="295470" y="50888"/>
                  </a:lnTo>
                  <a:close/>
                </a:path>
                <a:path w="1134109" h="227964" fill="norm" stroke="1" extrusionOk="0">
                  <a:moveTo>
                    <a:pt x="535470" y="62825"/>
                  </a:moveTo>
                  <a:lnTo>
                    <a:pt x="491610" y="78296"/>
                  </a:lnTo>
                  <a:lnTo>
                    <a:pt x="470681" y="110729"/>
                  </a:lnTo>
                  <a:lnTo>
                    <a:pt x="465734" y="145126"/>
                  </a:lnTo>
                  <a:lnTo>
                    <a:pt x="466284" y="157554"/>
                  </a:lnTo>
                  <a:lnTo>
                    <a:pt x="479359" y="198154"/>
                  </a:lnTo>
                  <a:lnTo>
                    <a:pt x="515994" y="225307"/>
                  </a:lnTo>
                  <a:lnTo>
                    <a:pt x="535470" y="227741"/>
                  </a:lnTo>
                  <a:lnTo>
                    <a:pt x="544953" y="227133"/>
                  </a:lnTo>
                  <a:lnTo>
                    <a:pt x="583139" y="206616"/>
                  </a:lnTo>
                  <a:lnTo>
                    <a:pt x="587069" y="200504"/>
                  </a:lnTo>
                  <a:lnTo>
                    <a:pt x="587041" y="197585"/>
                  </a:lnTo>
                  <a:lnTo>
                    <a:pt x="546464" y="197585"/>
                  </a:lnTo>
                  <a:lnTo>
                    <a:pt x="537512" y="196780"/>
                  </a:lnTo>
                  <a:lnTo>
                    <a:pt x="508062" y="168214"/>
                  </a:lnTo>
                  <a:lnTo>
                    <a:pt x="505314" y="145126"/>
                  </a:lnTo>
                  <a:lnTo>
                    <a:pt x="506021" y="132777"/>
                  </a:lnTo>
                  <a:lnTo>
                    <a:pt x="529737" y="96201"/>
                  </a:lnTo>
                  <a:lnTo>
                    <a:pt x="546464" y="92981"/>
                  </a:lnTo>
                  <a:lnTo>
                    <a:pt x="588267" y="92981"/>
                  </a:lnTo>
                  <a:lnTo>
                    <a:pt x="588321" y="92457"/>
                  </a:lnTo>
                  <a:lnTo>
                    <a:pt x="554318" y="65338"/>
                  </a:lnTo>
                  <a:lnTo>
                    <a:pt x="545208" y="63453"/>
                  </a:lnTo>
                  <a:lnTo>
                    <a:pt x="535470" y="62825"/>
                  </a:lnTo>
                  <a:close/>
                </a:path>
                <a:path w="1134109" h="227964" fill="norm" stroke="1" extrusionOk="0">
                  <a:moveTo>
                    <a:pt x="626253" y="191931"/>
                  </a:moveTo>
                  <a:lnTo>
                    <a:pt x="590756" y="191931"/>
                  </a:lnTo>
                  <a:lnTo>
                    <a:pt x="587595" y="199686"/>
                  </a:lnTo>
                  <a:lnTo>
                    <a:pt x="587069" y="200504"/>
                  </a:lnTo>
                  <a:lnTo>
                    <a:pt x="587184" y="212447"/>
                  </a:lnTo>
                  <a:lnTo>
                    <a:pt x="587301" y="224600"/>
                  </a:lnTo>
                  <a:lnTo>
                    <a:pt x="626253" y="224600"/>
                  </a:lnTo>
                  <a:lnTo>
                    <a:pt x="626253" y="191931"/>
                  </a:lnTo>
                  <a:close/>
                </a:path>
                <a:path w="1134109" h="227964" fill="norm" stroke="1" extrusionOk="0">
                  <a:moveTo>
                    <a:pt x="590756" y="191931"/>
                  </a:moveTo>
                  <a:lnTo>
                    <a:pt x="586987" y="191931"/>
                  </a:lnTo>
                  <a:lnTo>
                    <a:pt x="587069" y="200504"/>
                  </a:lnTo>
                  <a:lnTo>
                    <a:pt x="587595" y="199686"/>
                  </a:lnTo>
                  <a:lnTo>
                    <a:pt x="590756" y="191931"/>
                  </a:lnTo>
                  <a:close/>
                </a:path>
                <a:path w="1134109" h="227964" fill="norm" stroke="1" extrusionOk="0">
                  <a:moveTo>
                    <a:pt x="588267" y="92981"/>
                  </a:moveTo>
                  <a:lnTo>
                    <a:pt x="546464" y="92981"/>
                  </a:lnTo>
                  <a:lnTo>
                    <a:pt x="555280" y="93786"/>
                  </a:lnTo>
                  <a:lnTo>
                    <a:pt x="563192" y="96201"/>
                  </a:lnTo>
                  <a:lnTo>
                    <a:pt x="586908" y="132777"/>
                  </a:lnTo>
                  <a:lnTo>
                    <a:pt x="587615" y="145126"/>
                  </a:lnTo>
                  <a:lnTo>
                    <a:pt x="586897" y="157554"/>
                  </a:lnTo>
                  <a:lnTo>
                    <a:pt x="563192" y="194365"/>
                  </a:lnTo>
                  <a:lnTo>
                    <a:pt x="546464" y="197585"/>
                  </a:lnTo>
                  <a:lnTo>
                    <a:pt x="587041" y="197585"/>
                  </a:lnTo>
                  <a:lnTo>
                    <a:pt x="586987" y="191931"/>
                  </a:lnTo>
                  <a:lnTo>
                    <a:pt x="626253" y="191931"/>
                  </a:lnTo>
                  <a:lnTo>
                    <a:pt x="626253" y="99264"/>
                  </a:lnTo>
                  <a:lnTo>
                    <a:pt x="587615" y="99264"/>
                  </a:lnTo>
                  <a:lnTo>
                    <a:pt x="588183" y="93786"/>
                  </a:lnTo>
                  <a:lnTo>
                    <a:pt x="588267" y="92981"/>
                  </a:lnTo>
                  <a:close/>
                </a:path>
                <a:path w="1134109" h="227964" fill="norm" stroke="1" extrusionOk="0">
                  <a:moveTo>
                    <a:pt x="588345" y="92457"/>
                  </a:moveTo>
                  <a:lnTo>
                    <a:pt x="588267" y="92981"/>
                  </a:lnTo>
                  <a:lnTo>
                    <a:pt x="587637" y="99054"/>
                  </a:lnTo>
                  <a:lnTo>
                    <a:pt x="587615" y="99264"/>
                  </a:lnTo>
                  <a:lnTo>
                    <a:pt x="591070" y="99264"/>
                  </a:lnTo>
                  <a:lnTo>
                    <a:pt x="588345" y="92457"/>
                  </a:lnTo>
                  <a:close/>
                </a:path>
                <a:path w="1134109" h="227964" fill="norm" stroke="1" extrusionOk="0">
                  <a:moveTo>
                    <a:pt x="628765" y="65966"/>
                  </a:moveTo>
                  <a:lnTo>
                    <a:pt x="591070" y="65966"/>
                  </a:lnTo>
                  <a:lnTo>
                    <a:pt x="588434" y="91371"/>
                  </a:lnTo>
                  <a:lnTo>
                    <a:pt x="588345" y="92457"/>
                  </a:lnTo>
                  <a:lnTo>
                    <a:pt x="590987" y="99054"/>
                  </a:lnTo>
                  <a:lnTo>
                    <a:pt x="591070" y="99264"/>
                  </a:lnTo>
                  <a:lnTo>
                    <a:pt x="626253" y="99264"/>
                  </a:lnTo>
                  <a:lnTo>
                    <a:pt x="626343" y="96201"/>
                  </a:lnTo>
                  <a:lnTo>
                    <a:pt x="626462" y="92457"/>
                  </a:lnTo>
                  <a:lnTo>
                    <a:pt x="626881" y="85756"/>
                  </a:lnTo>
                  <a:lnTo>
                    <a:pt x="628765" y="65966"/>
                  </a:lnTo>
                  <a:close/>
                </a:path>
                <a:path w="1134109" h="227964" fill="norm" stroke="1" extrusionOk="0">
                  <a:moveTo>
                    <a:pt x="711001" y="65966"/>
                  </a:moveTo>
                  <a:lnTo>
                    <a:pt x="672049" y="65966"/>
                  </a:lnTo>
                  <a:lnTo>
                    <a:pt x="672049" y="224600"/>
                  </a:lnTo>
                  <a:lnTo>
                    <a:pt x="711001" y="224600"/>
                  </a:lnTo>
                  <a:lnTo>
                    <a:pt x="711001" y="158319"/>
                  </a:lnTo>
                  <a:lnTo>
                    <a:pt x="793092" y="158319"/>
                  </a:lnTo>
                  <a:lnTo>
                    <a:pt x="789009" y="152665"/>
                  </a:lnTo>
                  <a:lnTo>
                    <a:pt x="784820" y="148267"/>
                  </a:lnTo>
                  <a:lnTo>
                    <a:pt x="782107" y="145126"/>
                  </a:lnTo>
                  <a:lnTo>
                    <a:pt x="765030" y="145126"/>
                  </a:lnTo>
                  <a:lnTo>
                    <a:pt x="756549" y="132875"/>
                  </a:lnTo>
                  <a:lnTo>
                    <a:pt x="774073" y="132875"/>
                  </a:lnTo>
                  <a:lnTo>
                    <a:pt x="777550" y="128163"/>
                  </a:lnTo>
                  <a:lnTo>
                    <a:pt x="711001" y="128163"/>
                  </a:lnTo>
                  <a:lnTo>
                    <a:pt x="711001" y="65966"/>
                  </a:lnTo>
                  <a:close/>
                </a:path>
                <a:path w="1134109" h="227964" fill="norm" stroke="1" extrusionOk="0">
                  <a:moveTo>
                    <a:pt x="793092" y="158319"/>
                  </a:moveTo>
                  <a:lnTo>
                    <a:pt x="736864" y="158319"/>
                  </a:lnTo>
                  <a:lnTo>
                    <a:pt x="740947" y="158843"/>
                  </a:lnTo>
                  <a:lnTo>
                    <a:pt x="747648" y="160937"/>
                  </a:lnTo>
                  <a:lnTo>
                    <a:pt x="750685" y="162822"/>
                  </a:lnTo>
                  <a:lnTo>
                    <a:pt x="756130" y="168267"/>
                  </a:lnTo>
                  <a:lnTo>
                    <a:pt x="758852" y="172036"/>
                  </a:lnTo>
                  <a:lnTo>
                    <a:pt x="788590" y="224600"/>
                  </a:lnTo>
                  <a:lnTo>
                    <a:pt x="830369" y="224600"/>
                  </a:lnTo>
                  <a:lnTo>
                    <a:pt x="797071" y="165230"/>
                  </a:lnTo>
                  <a:lnTo>
                    <a:pt x="793092" y="158319"/>
                  </a:lnTo>
                  <a:close/>
                </a:path>
                <a:path w="1134109" h="227964" fill="norm" stroke="1" extrusionOk="0">
                  <a:moveTo>
                    <a:pt x="756549" y="132875"/>
                  </a:moveTo>
                  <a:lnTo>
                    <a:pt x="765030" y="145126"/>
                  </a:lnTo>
                  <a:lnTo>
                    <a:pt x="770994" y="137046"/>
                  </a:lnTo>
                  <a:lnTo>
                    <a:pt x="767543" y="135074"/>
                  </a:lnTo>
                  <a:lnTo>
                    <a:pt x="762413" y="133503"/>
                  </a:lnTo>
                  <a:lnTo>
                    <a:pt x="756549" y="132875"/>
                  </a:lnTo>
                  <a:close/>
                </a:path>
                <a:path w="1134109" h="227964" fill="norm" stroke="1" extrusionOk="0">
                  <a:moveTo>
                    <a:pt x="770994" y="137046"/>
                  </a:moveTo>
                  <a:lnTo>
                    <a:pt x="765030" y="145126"/>
                  </a:lnTo>
                  <a:lnTo>
                    <a:pt x="782107" y="145126"/>
                  </a:lnTo>
                  <a:lnTo>
                    <a:pt x="780841" y="143660"/>
                  </a:lnTo>
                  <a:lnTo>
                    <a:pt x="776548" y="140100"/>
                  </a:lnTo>
                  <a:lnTo>
                    <a:pt x="771941" y="137587"/>
                  </a:lnTo>
                  <a:lnTo>
                    <a:pt x="770994" y="137046"/>
                  </a:lnTo>
                  <a:close/>
                </a:path>
                <a:path w="1134109" h="227964" fill="norm" stroke="1" extrusionOk="0">
                  <a:moveTo>
                    <a:pt x="774073" y="132875"/>
                  </a:moveTo>
                  <a:lnTo>
                    <a:pt x="756549" y="132875"/>
                  </a:lnTo>
                  <a:lnTo>
                    <a:pt x="762413" y="133503"/>
                  </a:lnTo>
                  <a:lnTo>
                    <a:pt x="767543" y="135074"/>
                  </a:lnTo>
                  <a:lnTo>
                    <a:pt x="770994" y="137046"/>
                  </a:lnTo>
                  <a:lnTo>
                    <a:pt x="774073" y="132875"/>
                  </a:lnTo>
                  <a:close/>
                </a:path>
                <a:path w="1134109" h="227964" fill="norm" stroke="1" extrusionOk="0">
                  <a:moveTo>
                    <a:pt x="823458" y="65966"/>
                  </a:moveTo>
                  <a:lnTo>
                    <a:pt x="781365" y="65966"/>
                  </a:lnTo>
                  <a:lnTo>
                    <a:pt x="734874" y="128163"/>
                  </a:lnTo>
                  <a:lnTo>
                    <a:pt x="777550" y="128163"/>
                  </a:lnTo>
                  <a:lnTo>
                    <a:pt x="823458" y="65966"/>
                  </a:lnTo>
                  <a:close/>
                </a:path>
                <a:path w="1134109" h="227964" fill="norm" stroke="1" extrusionOk="0">
                  <a:moveTo>
                    <a:pt x="889837" y="180936"/>
                  </a:moveTo>
                  <a:lnTo>
                    <a:pt x="845859" y="180936"/>
                  </a:lnTo>
                  <a:lnTo>
                    <a:pt x="845859" y="224600"/>
                  </a:lnTo>
                  <a:lnTo>
                    <a:pt x="889837" y="224600"/>
                  </a:lnTo>
                  <a:lnTo>
                    <a:pt x="889837" y="180936"/>
                  </a:lnTo>
                  <a:close/>
                </a:path>
                <a:path w="1134109" h="227964" fill="norm" stroke="1" extrusionOk="0">
                  <a:moveTo>
                    <a:pt x="1050476" y="166801"/>
                  </a:moveTo>
                  <a:lnTo>
                    <a:pt x="1012466" y="166801"/>
                  </a:lnTo>
                  <a:lnTo>
                    <a:pt x="1012466" y="224600"/>
                  </a:lnTo>
                  <a:lnTo>
                    <a:pt x="1050476" y="224600"/>
                  </a:lnTo>
                  <a:lnTo>
                    <a:pt x="1050476" y="166801"/>
                  </a:lnTo>
                  <a:close/>
                </a:path>
                <a:path w="1134109" h="227964" fill="norm" stroke="1" extrusionOk="0">
                  <a:moveTo>
                    <a:pt x="944301" y="65966"/>
                  </a:moveTo>
                  <a:lnTo>
                    <a:pt x="905349" y="65966"/>
                  </a:lnTo>
                  <a:lnTo>
                    <a:pt x="905349" y="109001"/>
                  </a:lnTo>
                  <a:lnTo>
                    <a:pt x="906302" y="122902"/>
                  </a:lnTo>
                  <a:lnTo>
                    <a:pt x="906409" y="124472"/>
                  </a:lnTo>
                  <a:lnTo>
                    <a:pt x="932050" y="165917"/>
                  </a:lnTo>
                  <a:lnTo>
                    <a:pt x="974457" y="175282"/>
                  </a:lnTo>
                  <a:lnTo>
                    <a:pt x="981368" y="175282"/>
                  </a:lnTo>
                  <a:lnTo>
                    <a:pt x="987964" y="174549"/>
                  </a:lnTo>
                  <a:lnTo>
                    <a:pt x="1000529" y="171617"/>
                  </a:lnTo>
                  <a:lnTo>
                    <a:pt x="1006603" y="169523"/>
                  </a:lnTo>
                  <a:lnTo>
                    <a:pt x="1012466" y="166801"/>
                  </a:lnTo>
                  <a:lnTo>
                    <a:pt x="1050476" y="166801"/>
                  </a:lnTo>
                  <a:lnTo>
                    <a:pt x="1050476" y="143555"/>
                  </a:lnTo>
                  <a:lnTo>
                    <a:pt x="981368" y="143555"/>
                  </a:lnTo>
                  <a:lnTo>
                    <a:pt x="972297" y="143006"/>
                  </a:lnTo>
                  <a:lnTo>
                    <a:pt x="944850" y="114911"/>
                  </a:lnTo>
                  <a:lnTo>
                    <a:pt x="944301" y="105546"/>
                  </a:lnTo>
                  <a:lnTo>
                    <a:pt x="944301" y="65966"/>
                  </a:lnTo>
                  <a:close/>
                </a:path>
                <a:path w="1134109" h="227964" fill="norm" stroke="1" extrusionOk="0">
                  <a:moveTo>
                    <a:pt x="1050476" y="65966"/>
                  </a:moveTo>
                  <a:lnTo>
                    <a:pt x="1011524" y="65966"/>
                  </a:lnTo>
                  <a:lnTo>
                    <a:pt x="1011524" y="135702"/>
                  </a:lnTo>
                  <a:lnTo>
                    <a:pt x="1007126" y="138425"/>
                  </a:lnTo>
                  <a:lnTo>
                    <a:pt x="1002519" y="140414"/>
                  </a:lnTo>
                  <a:lnTo>
                    <a:pt x="992585" y="143006"/>
                  </a:lnTo>
                  <a:lnTo>
                    <a:pt x="992205" y="143006"/>
                  </a:lnTo>
                  <a:lnTo>
                    <a:pt x="987441" y="143555"/>
                  </a:lnTo>
                  <a:lnTo>
                    <a:pt x="1050476" y="143555"/>
                  </a:lnTo>
                  <a:lnTo>
                    <a:pt x="1050476" y="65966"/>
                  </a:lnTo>
                  <a:close/>
                </a:path>
                <a:path w="1134109" h="227964" fill="norm" stroke="1" extrusionOk="0">
                  <a:moveTo>
                    <a:pt x="1133714" y="180936"/>
                  </a:moveTo>
                  <a:lnTo>
                    <a:pt x="1089736" y="180936"/>
                  </a:lnTo>
                  <a:lnTo>
                    <a:pt x="1089736" y="224600"/>
                  </a:lnTo>
                  <a:lnTo>
                    <a:pt x="1133714" y="224600"/>
                  </a:lnTo>
                  <a:lnTo>
                    <a:pt x="1133714" y="180936"/>
                  </a:lnTo>
                  <a:close/>
                </a:path>
              </a:pathLst>
            </a:custGeom>
            <a:solidFill>
              <a:srgbClr val="2C61B9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43" name="object 42" descr="" hidden="0"/>
          <p:cNvPicPr/>
          <p:nvPr isPhoto="0" userDrawn="0"/>
        </p:nvPicPr>
        <p:blipFill>
          <a:blip r:embed="rId22"/>
          <a:stretch/>
        </p:blipFill>
        <p:spPr bwMode="auto">
          <a:xfrm>
            <a:off x="11685508" y="5936991"/>
            <a:ext cx="3727635" cy="1151797"/>
          </a:xfrm>
          <a:prstGeom prst="rect">
            <a:avLst/>
          </a:prstGeom>
        </p:spPr>
      </p:pic>
      <p:pic>
        <p:nvPicPr>
          <p:cNvPr id="44" name="object 43" descr="" hidden="0"/>
          <p:cNvPicPr/>
          <p:nvPr isPhoto="0" userDrawn="0"/>
        </p:nvPicPr>
        <p:blipFill>
          <a:blip r:embed="rId23"/>
          <a:stretch/>
        </p:blipFill>
        <p:spPr bwMode="auto">
          <a:xfrm>
            <a:off x="11685508" y="7193498"/>
            <a:ext cx="3727635" cy="1151797"/>
          </a:xfrm>
          <a:prstGeom prst="rect">
            <a:avLst/>
          </a:prstGeom>
        </p:spPr>
      </p:pic>
      <p:pic>
        <p:nvPicPr>
          <p:cNvPr id="45" name="object 44" descr="" hidden="0"/>
          <p:cNvPicPr/>
          <p:nvPr isPhoto="0" userDrawn="0"/>
        </p:nvPicPr>
        <p:blipFill>
          <a:blip r:embed="rId24"/>
          <a:stretch/>
        </p:blipFill>
        <p:spPr bwMode="auto">
          <a:xfrm>
            <a:off x="11685508" y="4680485"/>
            <a:ext cx="3727635" cy="1151797"/>
          </a:xfrm>
          <a:prstGeom prst="rect">
            <a:avLst/>
          </a:prstGeom>
        </p:spPr>
      </p:pic>
      <p:pic>
        <p:nvPicPr>
          <p:cNvPr id="46" name="object 45" descr="" hidden="0"/>
          <p:cNvPicPr/>
          <p:nvPr isPhoto="0" userDrawn="0"/>
        </p:nvPicPr>
        <p:blipFill>
          <a:blip r:embed="rId25"/>
          <a:stretch/>
        </p:blipFill>
        <p:spPr bwMode="auto">
          <a:xfrm>
            <a:off x="7643746" y="8450004"/>
            <a:ext cx="7769396" cy="2408303"/>
          </a:xfrm>
          <a:prstGeom prst="rect">
            <a:avLst/>
          </a:prstGeom>
        </p:spPr>
      </p:pic>
      <p:pic>
        <p:nvPicPr>
          <p:cNvPr id="47" name="object 46" descr="" hidden="0"/>
          <p:cNvPicPr/>
          <p:nvPr isPhoto="0" userDrawn="0"/>
        </p:nvPicPr>
        <p:blipFill>
          <a:blip r:embed="rId26"/>
          <a:stretch/>
        </p:blipFill>
        <p:spPr bwMode="auto">
          <a:xfrm>
            <a:off x="15727269" y="2167473"/>
            <a:ext cx="3727635" cy="1151797"/>
          </a:xfrm>
          <a:prstGeom prst="rect">
            <a:avLst/>
          </a:prstGeom>
        </p:spPr>
      </p:pic>
      <p:grpSp>
        <p:nvGrpSpPr>
          <p:cNvPr id="48" name="object 47" descr="" hidden="0"/>
          <p:cNvGrpSpPr/>
          <p:nvPr isPhoto="0" userDrawn="0"/>
        </p:nvGrpSpPr>
        <p:grpSpPr bwMode="auto">
          <a:xfrm>
            <a:off x="15727269" y="3423979"/>
            <a:ext cx="3728085" cy="1151890"/>
            <a:chOff x="15727269" y="3423979"/>
            <a:chExt cx="3728085" cy="1151890"/>
          </a:xfrm>
        </p:grpSpPr>
        <p:sp>
          <p:nvSpPr>
            <p:cNvPr id="49" name="object 48" descr="" hidden="0"/>
            <p:cNvSpPr/>
            <p:nvPr isPhoto="0" userDrawn="0"/>
          </p:nvSpPr>
          <p:spPr bwMode="auto">
            <a:xfrm>
              <a:off x="15727269" y="3423979"/>
              <a:ext cx="3728085" cy="1151890"/>
            </a:xfrm>
            <a:custGeom>
              <a:avLst/>
              <a:gdLst/>
              <a:ahLst/>
              <a:cxnLst/>
              <a:rect l="l" t="t" r="r" b="b"/>
              <a:pathLst>
                <a:path w="3728084" h="1151889" fill="norm" stroke="1" extrusionOk="0">
                  <a:moveTo>
                    <a:pt x="3518217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942379"/>
                  </a:lnTo>
                  <a:lnTo>
                    <a:pt x="5530" y="990397"/>
                  </a:lnTo>
                  <a:lnTo>
                    <a:pt x="21285" y="1034476"/>
                  </a:lnTo>
                  <a:lnTo>
                    <a:pt x="46006" y="1073359"/>
                  </a:lnTo>
                  <a:lnTo>
                    <a:pt x="78437" y="1105790"/>
                  </a:lnTo>
                  <a:lnTo>
                    <a:pt x="117321" y="1130511"/>
                  </a:lnTo>
                  <a:lnTo>
                    <a:pt x="161400" y="1146266"/>
                  </a:lnTo>
                  <a:lnTo>
                    <a:pt x="209417" y="1151797"/>
                  </a:lnTo>
                  <a:lnTo>
                    <a:pt x="3518217" y="1151797"/>
                  </a:lnTo>
                  <a:lnTo>
                    <a:pt x="3566235" y="1146266"/>
                  </a:lnTo>
                  <a:lnTo>
                    <a:pt x="3610314" y="1130511"/>
                  </a:lnTo>
                  <a:lnTo>
                    <a:pt x="3649197" y="1105790"/>
                  </a:lnTo>
                  <a:lnTo>
                    <a:pt x="3681628" y="1073359"/>
                  </a:lnTo>
                  <a:lnTo>
                    <a:pt x="3706349" y="1034476"/>
                  </a:lnTo>
                  <a:lnTo>
                    <a:pt x="3722104" y="990397"/>
                  </a:lnTo>
                  <a:lnTo>
                    <a:pt x="3727635" y="942379"/>
                  </a:lnTo>
                  <a:lnTo>
                    <a:pt x="3727635" y="209417"/>
                  </a:lnTo>
                  <a:lnTo>
                    <a:pt x="3722104" y="161400"/>
                  </a:lnTo>
                  <a:lnTo>
                    <a:pt x="3706349" y="117321"/>
                  </a:lnTo>
                  <a:lnTo>
                    <a:pt x="3681628" y="78437"/>
                  </a:lnTo>
                  <a:lnTo>
                    <a:pt x="3649197" y="46006"/>
                  </a:lnTo>
                  <a:lnTo>
                    <a:pt x="3610314" y="21285"/>
                  </a:lnTo>
                  <a:lnTo>
                    <a:pt x="3566235" y="5530"/>
                  </a:lnTo>
                  <a:lnTo>
                    <a:pt x="3518217" y="0"/>
                  </a:lnTo>
                  <a:close/>
                </a:path>
              </a:pathLst>
            </a:custGeom>
            <a:solidFill>
              <a:srgbClr val="4285F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50" name="object 49" descr="" hidden="0"/>
            <p:cNvSpPr/>
            <p:nvPr isPhoto="0" userDrawn="0"/>
          </p:nvSpPr>
          <p:spPr bwMode="auto">
            <a:xfrm>
              <a:off x="17021866" y="3885221"/>
              <a:ext cx="1134110" cy="227965"/>
            </a:xfrm>
            <a:custGeom>
              <a:avLst/>
              <a:gdLst/>
              <a:ahLst/>
              <a:cxnLst/>
              <a:rect l="l" t="t" r="r" b="b"/>
              <a:pathLst>
                <a:path w="1134109" h="227964" fill="norm" stroke="1" extrusionOk="0">
                  <a:moveTo>
                    <a:pt x="13193" y="171827"/>
                  </a:moveTo>
                  <a:lnTo>
                    <a:pt x="0" y="202297"/>
                  </a:lnTo>
                  <a:lnTo>
                    <a:pt x="7224" y="207951"/>
                  </a:lnTo>
                  <a:lnTo>
                    <a:pt x="15392" y="212977"/>
                  </a:lnTo>
                  <a:lnTo>
                    <a:pt x="56071" y="226092"/>
                  </a:lnTo>
                  <a:lnTo>
                    <a:pt x="78531" y="227741"/>
                  </a:lnTo>
                  <a:lnTo>
                    <a:pt x="96377" y="226681"/>
                  </a:lnTo>
                  <a:lnTo>
                    <a:pt x="137901" y="210778"/>
                  </a:lnTo>
                  <a:lnTo>
                    <a:pt x="152066" y="193816"/>
                  </a:lnTo>
                  <a:lnTo>
                    <a:pt x="77275" y="193816"/>
                  </a:lnTo>
                  <a:lnTo>
                    <a:pt x="68577" y="193482"/>
                  </a:lnTo>
                  <a:lnTo>
                    <a:pt x="28192" y="181643"/>
                  </a:lnTo>
                  <a:lnTo>
                    <a:pt x="20634" y="177108"/>
                  </a:lnTo>
                  <a:lnTo>
                    <a:pt x="13193" y="171827"/>
                  </a:lnTo>
                  <a:close/>
                </a:path>
                <a:path w="1134109" h="227964" fill="norm" stroke="1" extrusionOk="0">
                  <a:moveTo>
                    <a:pt x="147886" y="33925"/>
                  </a:moveTo>
                  <a:lnTo>
                    <a:pt x="75704" y="33925"/>
                  </a:lnTo>
                  <a:lnTo>
                    <a:pt x="84421" y="34396"/>
                  </a:lnTo>
                  <a:lnTo>
                    <a:pt x="92039" y="35810"/>
                  </a:lnTo>
                  <a:lnTo>
                    <a:pt x="98557" y="38166"/>
                  </a:lnTo>
                  <a:lnTo>
                    <a:pt x="103975" y="41464"/>
                  </a:lnTo>
                  <a:lnTo>
                    <a:pt x="110677" y="46490"/>
                  </a:lnTo>
                  <a:lnTo>
                    <a:pt x="114027" y="53820"/>
                  </a:lnTo>
                  <a:lnTo>
                    <a:pt x="114027" y="63453"/>
                  </a:lnTo>
                  <a:lnTo>
                    <a:pt x="90861" y="94237"/>
                  </a:lnTo>
                  <a:lnTo>
                    <a:pt x="74762" y="96436"/>
                  </a:lnTo>
                  <a:lnTo>
                    <a:pt x="42407" y="96436"/>
                  </a:lnTo>
                  <a:lnTo>
                    <a:pt x="42407" y="128791"/>
                  </a:lnTo>
                  <a:lnTo>
                    <a:pt x="78217" y="128791"/>
                  </a:lnTo>
                  <a:lnTo>
                    <a:pt x="87955" y="129302"/>
                  </a:lnTo>
                  <a:lnTo>
                    <a:pt x="119937" y="153156"/>
                  </a:lnTo>
                  <a:lnTo>
                    <a:pt x="120624" y="160518"/>
                  </a:lnTo>
                  <a:lnTo>
                    <a:pt x="119937" y="168195"/>
                  </a:lnTo>
                  <a:lnTo>
                    <a:pt x="87307" y="193285"/>
                  </a:lnTo>
                  <a:lnTo>
                    <a:pt x="77275" y="193816"/>
                  </a:lnTo>
                  <a:lnTo>
                    <a:pt x="152066" y="193816"/>
                  </a:lnTo>
                  <a:lnTo>
                    <a:pt x="154157" y="190439"/>
                  </a:lnTo>
                  <a:lnTo>
                    <a:pt x="158221" y="177972"/>
                  </a:lnTo>
                  <a:lnTo>
                    <a:pt x="159576" y="163974"/>
                  </a:lnTo>
                  <a:lnTo>
                    <a:pt x="158771" y="153293"/>
                  </a:lnTo>
                  <a:lnTo>
                    <a:pt x="139766" y="120074"/>
                  </a:lnTo>
                  <a:lnTo>
                    <a:pt x="124819" y="111829"/>
                  </a:lnTo>
                  <a:lnTo>
                    <a:pt x="111200" y="111829"/>
                  </a:lnTo>
                  <a:lnTo>
                    <a:pt x="111200" y="108059"/>
                  </a:lnTo>
                  <a:lnTo>
                    <a:pt x="122038" y="108059"/>
                  </a:lnTo>
                  <a:lnTo>
                    <a:pt x="128556" y="104761"/>
                  </a:lnTo>
                  <a:lnTo>
                    <a:pt x="152272" y="68302"/>
                  </a:lnTo>
                  <a:lnTo>
                    <a:pt x="152979" y="58741"/>
                  </a:lnTo>
                  <a:lnTo>
                    <a:pt x="151833" y="46647"/>
                  </a:lnTo>
                  <a:lnTo>
                    <a:pt x="151742" y="45685"/>
                  </a:lnTo>
                  <a:lnTo>
                    <a:pt x="148108" y="34396"/>
                  </a:lnTo>
                  <a:lnTo>
                    <a:pt x="148032" y="34161"/>
                  </a:lnTo>
                  <a:lnTo>
                    <a:pt x="147886" y="33925"/>
                  </a:lnTo>
                  <a:close/>
                </a:path>
                <a:path w="1134109" h="227964" fill="norm" stroke="1" extrusionOk="0">
                  <a:moveTo>
                    <a:pt x="111200" y="108059"/>
                  </a:moveTo>
                  <a:lnTo>
                    <a:pt x="111200" y="111829"/>
                  </a:lnTo>
                  <a:lnTo>
                    <a:pt x="117939" y="109673"/>
                  </a:lnTo>
                  <a:lnTo>
                    <a:pt x="111200" y="108059"/>
                  </a:lnTo>
                  <a:close/>
                </a:path>
                <a:path w="1134109" h="227964" fill="norm" stroke="1" extrusionOk="0">
                  <a:moveTo>
                    <a:pt x="117939" y="109673"/>
                  </a:moveTo>
                  <a:lnTo>
                    <a:pt x="111200" y="111829"/>
                  </a:lnTo>
                  <a:lnTo>
                    <a:pt x="124819" y="111829"/>
                  </a:lnTo>
                  <a:lnTo>
                    <a:pt x="122018" y="110651"/>
                  </a:lnTo>
                  <a:lnTo>
                    <a:pt x="117939" y="109673"/>
                  </a:lnTo>
                  <a:close/>
                </a:path>
                <a:path w="1134109" h="227964" fill="norm" stroke="1" extrusionOk="0">
                  <a:moveTo>
                    <a:pt x="122038" y="108059"/>
                  </a:moveTo>
                  <a:lnTo>
                    <a:pt x="111200" y="108059"/>
                  </a:lnTo>
                  <a:lnTo>
                    <a:pt x="117939" y="109673"/>
                  </a:lnTo>
                  <a:lnTo>
                    <a:pt x="120408" y="108884"/>
                  </a:lnTo>
                  <a:lnTo>
                    <a:pt x="122038" y="108059"/>
                  </a:lnTo>
                  <a:close/>
                </a:path>
                <a:path w="1134109" h="227964" fill="norm" stroke="1" extrusionOk="0">
                  <a:moveTo>
                    <a:pt x="79159" y="0"/>
                  </a:moveTo>
                  <a:lnTo>
                    <a:pt x="37066" y="6910"/>
                  </a:lnTo>
                  <a:lnTo>
                    <a:pt x="3769" y="26386"/>
                  </a:lnTo>
                  <a:lnTo>
                    <a:pt x="16962" y="56542"/>
                  </a:lnTo>
                  <a:lnTo>
                    <a:pt x="30175" y="46647"/>
                  </a:lnTo>
                  <a:lnTo>
                    <a:pt x="44370" y="39579"/>
                  </a:lnTo>
                  <a:lnTo>
                    <a:pt x="59546" y="35339"/>
                  </a:lnTo>
                  <a:lnTo>
                    <a:pt x="75704" y="33925"/>
                  </a:lnTo>
                  <a:lnTo>
                    <a:pt x="147886" y="33925"/>
                  </a:lnTo>
                  <a:lnTo>
                    <a:pt x="141847" y="24168"/>
                  </a:lnTo>
                  <a:lnTo>
                    <a:pt x="133189" y="15706"/>
                  </a:lnTo>
                  <a:lnTo>
                    <a:pt x="122509" y="8834"/>
                  </a:lnTo>
                  <a:lnTo>
                    <a:pt x="109944" y="3926"/>
                  </a:lnTo>
                  <a:lnTo>
                    <a:pt x="95494" y="981"/>
                  </a:lnTo>
                  <a:lnTo>
                    <a:pt x="79159" y="0"/>
                  </a:lnTo>
                  <a:close/>
                </a:path>
                <a:path w="1134109" h="227964" fill="norm" stroke="1" extrusionOk="0">
                  <a:moveTo>
                    <a:pt x="326882" y="181251"/>
                  </a:moveTo>
                  <a:lnTo>
                    <a:pt x="287931" y="181251"/>
                  </a:lnTo>
                  <a:lnTo>
                    <a:pt x="287931" y="224600"/>
                  </a:lnTo>
                  <a:lnTo>
                    <a:pt x="326882" y="224600"/>
                  </a:lnTo>
                  <a:lnTo>
                    <a:pt x="326882" y="181251"/>
                  </a:lnTo>
                  <a:close/>
                </a:path>
                <a:path w="1134109" h="227964" fill="norm" stroke="1" extrusionOk="0">
                  <a:moveTo>
                    <a:pt x="326882" y="3141"/>
                  </a:moveTo>
                  <a:lnTo>
                    <a:pt x="294213" y="3141"/>
                  </a:lnTo>
                  <a:lnTo>
                    <a:pt x="188981" y="152979"/>
                  </a:lnTo>
                  <a:lnTo>
                    <a:pt x="188981" y="181251"/>
                  </a:lnTo>
                  <a:lnTo>
                    <a:pt x="358609" y="181251"/>
                  </a:lnTo>
                  <a:lnTo>
                    <a:pt x="358609" y="159890"/>
                  </a:lnTo>
                  <a:lnTo>
                    <a:pt x="219137" y="159890"/>
                  </a:lnTo>
                  <a:lnTo>
                    <a:pt x="219137" y="150466"/>
                  </a:lnTo>
                  <a:lnTo>
                    <a:pt x="225737" y="150466"/>
                  </a:lnTo>
                  <a:lnTo>
                    <a:pt x="287931" y="61654"/>
                  </a:lnTo>
                  <a:lnTo>
                    <a:pt x="287931" y="50888"/>
                  </a:lnTo>
                  <a:lnTo>
                    <a:pt x="326882" y="50888"/>
                  </a:lnTo>
                  <a:lnTo>
                    <a:pt x="326882" y="3141"/>
                  </a:lnTo>
                  <a:close/>
                </a:path>
                <a:path w="1134109" h="227964" fill="norm" stroke="1" extrusionOk="0">
                  <a:moveTo>
                    <a:pt x="225737" y="150466"/>
                  </a:moveTo>
                  <a:lnTo>
                    <a:pt x="219137" y="150466"/>
                  </a:lnTo>
                  <a:lnTo>
                    <a:pt x="219137" y="159890"/>
                  </a:lnTo>
                  <a:lnTo>
                    <a:pt x="225737" y="150466"/>
                  </a:lnTo>
                  <a:close/>
                </a:path>
                <a:path w="1134109" h="227964" fill="norm" stroke="1" extrusionOk="0">
                  <a:moveTo>
                    <a:pt x="358609" y="150466"/>
                  </a:moveTo>
                  <a:lnTo>
                    <a:pt x="225737" y="150466"/>
                  </a:lnTo>
                  <a:lnTo>
                    <a:pt x="219137" y="159890"/>
                  </a:lnTo>
                  <a:lnTo>
                    <a:pt x="358609" y="159890"/>
                  </a:lnTo>
                  <a:lnTo>
                    <a:pt x="358609" y="150466"/>
                  </a:lnTo>
                  <a:close/>
                </a:path>
                <a:path w="1134109" h="227964" fill="norm" stroke="1" extrusionOk="0">
                  <a:moveTo>
                    <a:pt x="326882" y="50888"/>
                  </a:moveTo>
                  <a:lnTo>
                    <a:pt x="295470" y="50888"/>
                  </a:lnTo>
                  <a:lnTo>
                    <a:pt x="287931" y="61654"/>
                  </a:lnTo>
                  <a:lnTo>
                    <a:pt x="287931" y="150466"/>
                  </a:lnTo>
                  <a:lnTo>
                    <a:pt x="326882" y="150466"/>
                  </a:lnTo>
                  <a:lnTo>
                    <a:pt x="326882" y="50888"/>
                  </a:lnTo>
                  <a:close/>
                </a:path>
                <a:path w="1134109" h="227964" fill="norm" stroke="1" extrusionOk="0">
                  <a:moveTo>
                    <a:pt x="295470" y="50888"/>
                  </a:moveTo>
                  <a:lnTo>
                    <a:pt x="287931" y="50888"/>
                  </a:lnTo>
                  <a:lnTo>
                    <a:pt x="287931" y="61654"/>
                  </a:lnTo>
                  <a:lnTo>
                    <a:pt x="295470" y="50888"/>
                  </a:lnTo>
                  <a:close/>
                </a:path>
                <a:path w="1134109" h="227964" fill="norm" stroke="1" extrusionOk="0">
                  <a:moveTo>
                    <a:pt x="535470" y="62825"/>
                  </a:moveTo>
                  <a:lnTo>
                    <a:pt x="491610" y="78296"/>
                  </a:lnTo>
                  <a:lnTo>
                    <a:pt x="470681" y="110729"/>
                  </a:lnTo>
                  <a:lnTo>
                    <a:pt x="465734" y="145126"/>
                  </a:lnTo>
                  <a:lnTo>
                    <a:pt x="466284" y="157554"/>
                  </a:lnTo>
                  <a:lnTo>
                    <a:pt x="479359" y="198154"/>
                  </a:lnTo>
                  <a:lnTo>
                    <a:pt x="515994" y="225307"/>
                  </a:lnTo>
                  <a:lnTo>
                    <a:pt x="535470" y="227741"/>
                  </a:lnTo>
                  <a:lnTo>
                    <a:pt x="544953" y="227133"/>
                  </a:lnTo>
                  <a:lnTo>
                    <a:pt x="583139" y="206616"/>
                  </a:lnTo>
                  <a:lnTo>
                    <a:pt x="587069" y="200504"/>
                  </a:lnTo>
                  <a:lnTo>
                    <a:pt x="587041" y="197585"/>
                  </a:lnTo>
                  <a:lnTo>
                    <a:pt x="546464" y="197585"/>
                  </a:lnTo>
                  <a:lnTo>
                    <a:pt x="537512" y="196780"/>
                  </a:lnTo>
                  <a:lnTo>
                    <a:pt x="508062" y="168214"/>
                  </a:lnTo>
                  <a:lnTo>
                    <a:pt x="505314" y="145126"/>
                  </a:lnTo>
                  <a:lnTo>
                    <a:pt x="506021" y="132777"/>
                  </a:lnTo>
                  <a:lnTo>
                    <a:pt x="529737" y="96201"/>
                  </a:lnTo>
                  <a:lnTo>
                    <a:pt x="546464" y="92981"/>
                  </a:lnTo>
                  <a:lnTo>
                    <a:pt x="588267" y="92981"/>
                  </a:lnTo>
                  <a:lnTo>
                    <a:pt x="588321" y="92457"/>
                  </a:lnTo>
                  <a:lnTo>
                    <a:pt x="554318" y="65338"/>
                  </a:lnTo>
                  <a:lnTo>
                    <a:pt x="545208" y="63453"/>
                  </a:lnTo>
                  <a:lnTo>
                    <a:pt x="535470" y="62825"/>
                  </a:lnTo>
                  <a:close/>
                </a:path>
                <a:path w="1134109" h="227964" fill="norm" stroke="1" extrusionOk="0">
                  <a:moveTo>
                    <a:pt x="626253" y="191931"/>
                  </a:moveTo>
                  <a:lnTo>
                    <a:pt x="590756" y="191931"/>
                  </a:lnTo>
                  <a:lnTo>
                    <a:pt x="587595" y="199686"/>
                  </a:lnTo>
                  <a:lnTo>
                    <a:pt x="587069" y="200504"/>
                  </a:lnTo>
                  <a:lnTo>
                    <a:pt x="587184" y="212447"/>
                  </a:lnTo>
                  <a:lnTo>
                    <a:pt x="587301" y="224600"/>
                  </a:lnTo>
                  <a:lnTo>
                    <a:pt x="626253" y="224600"/>
                  </a:lnTo>
                  <a:lnTo>
                    <a:pt x="626253" y="191931"/>
                  </a:lnTo>
                  <a:close/>
                </a:path>
                <a:path w="1134109" h="227964" fill="norm" stroke="1" extrusionOk="0">
                  <a:moveTo>
                    <a:pt x="590756" y="191931"/>
                  </a:moveTo>
                  <a:lnTo>
                    <a:pt x="586987" y="191931"/>
                  </a:lnTo>
                  <a:lnTo>
                    <a:pt x="587069" y="200504"/>
                  </a:lnTo>
                  <a:lnTo>
                    <a:pt x="587595" y="199686"/>
                  </a:lnTo>
                  <a:lnTo>
                    <a:pt x="590756" y="191931"/>
                  </a:lnTo>
                  <a:close/>
                </a:path>
                <a:path w="1134109" h="227964" fill="norm" stroke="1" extrusionOk="0">
                  <a:moveTo>
                    <a:pt x="588267" y="92981"/>
                  </a:moveTo>
                  <a:lnTo>
                    <a:pt x="546464" y="92981"/>
                  </a:lnTo>
                  <a:lnTo>
                    <a:pt x="555280" y="93786"/>
                  </a:lnTo>
                  <a:lnTo>
                    <a:pt x="563192" y="96201"/>
                  </a:lnTo>
                  <a:lnTo>
                    <a:pt x="586908" y="132777"/>
                  </a:lnTo>
                  <a:lnTo>
                    <a:pt x="587615" y="145126"/>
                  </a:lnTo>
                  <a:lnTo>
                    <a:pt x="586897" y="157554"/>
                  </a:lnTo>
                  <a:lnTo>
                    <a:pt x="563192" y="194365"/>
                  </a:lnTo>
                  <a:lnTo>
                    <a:pt x="546464" y="197585"/>
                  </a:lnTo>
                  <a:lnTo>
                    <a:pt x="587041" y="197585"/>
                  </a:lnTo>
                  <a:lnTo>
                    <a:pt x="586987" y="191931"/>
                  </a:lnTo>
                  <a:lnTo>
                    <a:pt x="626253" y="191931"/>
                  </a:lnTo>
                  <a:lnTo>
                    <a:pt x="626253" y="99264"/>
                  </a:lnTo>
                  <a:lnTo>
                    <a:pt x="587615" y="99264"/>
                  </a:lnTo>
                  <a:lnTo>
                    <a:pt x="588183" y="93786"/>
                  </a:lnTo>
                  <a:lnTo>
                    <a:pt x="588267" y="92981"/>
                  </a:lnTo>
                  <a:close/>
                </a:path>
                <a:path w="1134109" h="227964" fill="norm" stroke="1" extrusionOk="0">
                  <a:moveTo>
                    <a:pt x="588345" y="92457"/>
                  </a:moveTo>
                  <a:lnTo>
                    <a:pt x="588267" y="92981"/>
                  </a:lnTo>
                  <a:lnTo>
                    <a:pt x="587637" y="99054"/>
                  </a:lnTo>
                  <a:lnTo>
                    <a:pt x="587615" y="99264"/>
                  </a:lnTo>
                  <a:lnTo>
                    <a:pt x="591070" y="99264"/>
                  </a:lnTo>
                  <a:lnTo>
                    <a:pt x="588345" y="92457"/>
                  </a:lnTo>
                  <a:close/>
                </a:path>
                <a:path w="1134109" h="227964" fill="norm" stroke="1" extrusionOk="0">
                  <a:moveTo>
                    <a:pt x="628765" y="65966"/>
                  </a:moveTo>
                  <a:lnTo>
                    <a:pt x="591070" y="65966"/>
                  </a:lnTo>
                  <a:lnTo>
                    <a:pt x="588434" y="91371"/>
                  </a:lnTo>
                  <a:lnTo>
                    <a:pt x="588345" y="92457"/>
                  </a:lnTo>
                  <a:lnTo>
                    <a:pt x="590987" y="99054"/>
                  </a:lnTo>
                  <a:lnTo>
                    <a:pt x="591070" y="99264"/>
                  </a:lnTo>
                  <a:lnTo>
                    <a:pt x="626253" y="99264"/>
                  </a:lnTo>
                  <a:lnTo>
                    <a:pt x="626343" y="96201"/>
                  </a:lnTo>
                  <a:lnTo>
                    <a:pt x="626462" y="92457"/>
                  </a:lnTo>
                  <a:lnTo>
                    <a:pt x="626881" y="85756"/>
                  </a:lnTo>
                  <a:lnTo>
                    <a:pt x="628765" y="65966"/>
                  </a:lnTo>
                  <a:close/>
                </a:path>
                <a:path w="1134109" h="227964" fill="norm" stroke="1" extrusionOk="0">
                  <a:moveTo>
                    <a:pt x="711001" y="65966"/>
                  </a:moveTo>
                  <a:lnTo>
                    <a:pt x="672049" y="65966"/>
                  </a:lnTo>
                  <a:lnTo>
                    <a:pt x="672049" y="224600"/>
                  </a:lnTo>
                  <a:lnTo>
                    <a:pt x="711001" y="224600"/>
                  </a:lnTo>
                  <a:lnTo>
                    <a:pt x="711001" y="158319"/>
                  </a:lnTo>
                  <a:lnTo>
                    <a:pt x="793092" y="158319"/>
                  </a:lnTo>
                  <a:lnTo>
                    <a:pt x="789009" y="152665"/>
                  </a:lnTo>
                  <a:lnTo>
                    <a:pt x="784820" y="148267"/>
                  </a:lnTo>
                  <a:lnTo>
                    <a:pt x="782107" y="145126"/>
                  </a:lnTo>
                  <a:lnTo>
                    <a:pt x="765030" y="145126"/>
                  </a:lnTo>
                  <a:lnTo>
                    <a:pt x="756549" y="132875"/>
                  </a:lnTo>
                  <a:lnTo>
                    <a:pt x="774073" y="132875"/>
                  </a:lnTo>
                  <a:lnTo>
                    <a:pt x="777550" y="128163"/>
                  </a:lnTo>
                  <a:lnTo>
                    <a:pt x="711001" y="128163"/>
                  </a:lnTo>
                  <a:lnTo>
                    <a:pt x="711001" y="65966"/>
                  </a:lnTo>
                  <a:close/>
                </a:path>
                <a:path w="1134109" h="227964" fill="norm" stroke="1" extrusionOk="0">
                  <a:moveTo>
                    <a:pt x="793092" y="158319"/>
                  </a:moveTo>
                  <a:lnTo>
                    <a:pt x="736864" y="158319"/>
                  </a:lnTo>
                  <a:lnTo>
                    <a:pt x="740947" y="158843"/>
                  </a:lnTo>
                  <a:lnTo>
                    <a:pt x="747648" y="160937"/>
                  </a:lnTo>
                  <a:lnTo>
                    <a:pt x="750685" y="162822"/>
                  </a:lnTo>
                  <a:lnTo>
                    <a:pt x="756130" y="168267"/>
                  </a:lnTo>
                  <a:lnTo>
                    <a:pt x="758852" y="172036"/>
                  </a:lnTo>
                  <a:lnTo>
                    <a:pt x="788590" y="224600"/>
                  </a:lnTo>
                  <a:lnTo>
                    <a:pt x="830369" y="224600"/>
                  </a:lnTo>
                  <a:lnTo>
                    <a:pt x="797071" y="165230"/>
                  </a:lnTo>
                  <a:lnTo>
                    <a:pt x="793092" y="158319"/>
                  </a:lnTo>
                  <a:close/>
                </a:path>
                <a:path w="1134109" h="227964" fill="norm" stroke="1" extrusionOk="0">
                  <a:moveTo>
                    <a:pt x="756549" y="132875"/>
                  </a:moveTo>
                  <a:lnTo>
                    <a:pt x="765030" y="145126"/>
                  </a:lnTo>
                  <a:lnTo>
                    <a:pt x="770994" y="137046"/>
                  </a:lnTo>
                  <a:lnTo>
                    <a:pt x="767543" y="135074"/>
                  </a:lnTo>
                  <a:lnTo>
                    <a:pt x="762413" y="133503"/>
                  </a:lnTo>
                  <a:lnTo>
                    <a:pt x="756549" y="132875"/>
                  </a:lnTo>
                  <a:close/>
                </a:path>
                <a:path w="1134109" h="227964" fill="norm" stroke="1" extrusionOk="0">
                  <a:moveTo>
                    <a:pt x="770994" y="137046"/>
                  </a:moveTo>
                  <a:lnTo>
                    <a:pt x="765030" y="145126"/>
                  </a:lnTo>
                  <a:lnTo>
                    <a:pt x="782107" y="145126"/>
                  </a:lnTo>
                  <a:lnTo>
                    <a:pt x="780841" y="143660"/>
                  </a:lnTo>
                  <a:lnTo>
                    <a:pt x="776548" y="140100"/>
                  </a:lnTo>
                  <a:lnTo>
                    <a:pt x="771941" y="137587"/>
                  </a:lnTo>
                  <a:lnTo>
                    <a:pt x="770994" y="137046"/>
                  </a:lnTo>
                  <a:close/>
                </a:path>
                <a:path w="1134109" h="227964" fill="norm" stroke="1" extrusionOk="0">
                  <a:moveTo>
                    <a:pt x="774073" y="132875"/>
                  </a:moveTo>
                  <a:lnTo>
                    <a:pt x="756549" y="132875"/>
                  </a:lnTo>
                  <a:lnTo>
                    <a:pt x="762413" y="133503"/>
                  </a:lnTo>
                  <a:lnTo>
                    <a:pt x="767543" y="135074"/>
                  </a:lnTo>
                  <a:lnTo>
                    <a:pt x="770994" y="137046"/>
                  </a:lnTo>
                  <a:lnTo>
                    <a:pt x="774073" y="132875"/>
                  </a:lnTo>
                  <a:close/>
                </a:path>
                <a:path w="1134109" h="227964" fill="norm" stroke="1" extrusionOk="0">
                  <a:moveTo>
                    <a:pt x="823458" y="65966"/>
                  </a:moveTo>
                  <a:lnTo>
                    <a:pt x="781365" y="65966"/>
                  </a:lnTo>
                  <a:lnTo>
                    <a:pt x="734874" y="128163"/>
                  </a:lnTo>
                  <a:lnTo>
                    <a:pt x="777550" y="128163"/>
                  </a:lnTo>
                  <a:lnTo>
                    <a:pt x="823458" y="65966"/>
                  </a:lnTo>
                  <a:close/>
                </a:path>
                <a:path w="1134109" h="227964" fill="norm" stroke="1" extrusionOk="0">
                  <a:moveTo>
                    <a:pt x="889837" y="180936"/>
                  </a:moveTo>
                  <a:lnTo>
                    <a:pt x="845859" y="180936"/>
                  </a:lnTo>
                  <a:lnTo>
                    <a:pt x="845859" y="224600"/>
                  </a:lnTo>
                  <a:lnTo>
                    <a:pt x="889837" y="224600"/>
                  </a:lnTo>
                  <a:lnTo>
                    <a:pt x="889837" y="180936"/>
                  </a:lnTo>
                  <a:close/>
                </a:path>
                <a:path w="1134109" h="227964" fill="norm" stroke="1" extrusionOk="0">
                  <a:moveTo>
                    <a:pt x="1050476" y="166801"/>
                  </a:moveTo>
                  <a:lnTo>
                    <a:pt x="1012466" y="166801"/>
                  </a:lnTo>
                  <a:lnTo>
                    <a:pt x="1012466" y="224600"/>
                  </a:lnTo>
                  <a:lnTo>
                    <a:pt x="1050476" y="224600"/>
                  </a:lnTo>
                  <a:lnTo>
                    <a:pt x="1050476" y="166801"/>
                  </a:lnTo>
                  <a:close/>
                </a:path>
                <a:path w="1134109" h="227964" fill="norm" stroke="1" extrusionOk="0">
                  <a:moveTo>
                    <a:pt x="944301" y="65966"/>
                  </a:moveTo>
                  <a:lnTo>
                    <a:pt x="905349" y="65966"/>
                  </a:lnTo>
                  <a:lnTo>
                    <a:pt x="905349" y="109001"/>
                  </a:lnTo>
                  <a:lnTo>
                    <a:pt x="906302" y="122902"/>
                  </a:lnTo>
                  <a:lnTo>
                    <a:pt x="906409" y="124472"/>
                  </a:lnTo>
                  <a:lnTo>
                    <a:pt x="932050" y="165917"/>
                  </a:lnTo>
                  <a:lnTo>
                    <a:pt x="974457" y="175282"/>
                  </a:lnTo>
                  <a:lnTo>
                    <a:pt x="981368" y="175282"/>
                  </a:lnTo>
                  <a:lnTo>
                    <a:pt x="987964" y="174549"/>
                  </a:lnTo>
                  <a:lnTo>
                    <a:pt x="1000529" y="171617"/>
                  </a:lnTo>
                  <a:lnTo>
                    <a:pt x="1006603" y="169523"/>
                  </a:lnTo>
                  <a:lnTo>
                    <a:pt x="1012466" y="166801"/>
                  </a:lnTo>
                  <a:lnTo>
                    <a:pt x="1050476" y="166801"/>
                  </a:lnTo>
                  <a:lnTo>
                    <a:pt x="1050476" y="143555"/>
                  </a:lnTo>
                  <a:lnTo>
                    <a:pt x="981368" y="143555"/>
                  </a:lnTo>
                  <a:lnTo>
                    <a:pt x="972297" y="143006"/>
                  </a:lnTo>
                  <a:lnTo>
                    <a:pt x="944850" y="114911"/>
                  </a:lnTo>
                  <a:lnTo>
                    <a:pt x="944301" y="105546"/>
                  </a:lnTo>
                  <a:lnTo>
                    <a:pt x="944301" y="65966"/>
                  </a:lnTo>
                  <a:close/>
                </a:path>
                <a:path w="1134109" h="227964" fill="norm" stroke="1" extrusionOk="0">
                  <a:moveTo>
                    <a:pt x="1050476" y="65966"/>
                  </a:moveTo>
                  <a:lnTo>
                    <a:pt x="1011524" y="65966"/>
                  </a:lnTo>
                  <a:lnTo>
                    <a:pt x="1011524" y="135702"/>
                  </a:lnTo>
                  <a:lnTo>
                    <a:pt x="1007126" y="138425"/>
                  </a:lnTo>
                  <a:lnTo>
                    <a:pt x="1002519" y="140414"/>
                  </a:lnTo>
                  <a:lnTo>
                    <a:pt x="992585" y="143006"/>
                  </a:lnTo>
                  <a:lnTo>
                    <a:pt x="992205" y="143006"/>
                  </a:lnTo>
                  <a:lnTo>
                    <a:pt x="987441" y="143555"/>
                  </a:lnTo>
                  <a:lnTo>
                    <a:pt x="1050476" y="143555"/>
                  </a:lnTo>
                  <a:lnTo>
                    <a:pt x="1050476" y="65966"/>
                  </a:lnTo>
                  <a:close/>
                </a:path>
                <a:path w="1134109" h="227964" fill="norm" stroke="1" extrusionOk="0">
                  <a:moveTo>
                    <a:pt x="1133714" y="180936"/>
                  </a:moveTo>
                  <a:lnTo>
                    <a:pt x="1089736" y="180936"/>
                  </a:lnTo>
                  <a:lnTo>
                    <a:pt x="1089736" y="224600"/>
                  </a:lnTo>
                  <a:lnTo>
                    <a:pt x="1133714" y="224600"/>
                  </a:lnTo>
                  <a:lnTo>
                    <a:pt x="1133714" y="180936"/>
                  </a:lnTo>
                  <a:close/>
                </a:path>
              </a:pathLst>
            </a:custGeom>
            <a:solidFill>
              <a:srgbClr val="2C61B9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51" name="object 50" descr="" hidden="0"/>
          <p:cNvPicPr/>
          <p:nvPr isPhoto="0" userDrawn="0"/>
        </p:nvPicPr>
        <p:blipFill>
          <a:blip r:embed="rId27"/>
          <a:stretch/>
        </p:blipFill>
        <p:spPr bwMode="auto">
          <a:xfrm>
            <a:off x="15727269" y="5936991"/>
            <a:ext cx="3727635" cy="1151797"/>
          </a:xfrm>
          <a:prstGeom prst="rect">
            <a:avLst/>
          </a:prstGeom>
        </p:spPr>
      </p:pic>
      <p:pic>
        <p:nvPicPr>
          <p:cNvPr id="52" name="object 51" descr="" hidden="0"/>
          <p:cNvPicPr/>
          <p:nvPr isPhoto="0" userDrawn="0"/>
        </p:nvPicPr>
        <p:blipFill>
          <a:blip r:embed="rId28"/>
          <a:stretch/>
        </p:blipFill>
        <p:spPr bwMode="auto">
          <a:xfrm>
            <a:off x="15727269" y="7193498"/>
            <a:ext cx="3727635" cy="1151797"/>
          </a:xfrm>
          <a:prstGeom prst="rect">
            <a:avLst/>
          </a:prstGeom>
        </p:spPr>
      </p:pic>
      <p:pic>
        <p:nvPicPr>
          <p:cNvPr id="53" name="object 52" descr="" hidden="0"/>
          <p:cNvPicPr/>
          <p:nvPr isPhoto="0" userDrawn="0"/>
        </p:nvPicPr>
        <p:blipFill>
          <a:blip r:embed="rId29"/>
          <a:stretch/>
        </p:blipFill>
        <p:spPr bwMode="auto">
          <a:xfrm>
            <a:off x="15727269" y="9706510"/>
            <a:ext cx="3727635" cy="1151797"/>
          </a:xfrm>
          <a:prstGeom prst="rect">
            <a:avLst/>
          </a:prstGeom>
        </p:spPr>
      </p:pic>
      <p:pic>
        <p:nvPicPr>
          <p:cNvPr id="54" name="object 53" descr="" hidden="0"/>
          <p:cNvPicPr/>
          <p:nvPr isPhoto="0" userDrawn="0"/>
        </p:nvPicPr>
        <p:blipFill>
          <a:blip r:embed="rId30"/>
          <a:stretch/>
        </p:blipFill>
        <p:spPr bwMode="auto">
          <a:xfrm>
            <a:off x="15727269" y="8450004"/>
            <a:ext cx="3727635" cy="1151797"/>
          </a:xfrm>
          <a:prstGeom prst="rect">
            <a:avLst/>
          </a:prstGeom>
        </p:spPr>
      </p:pic>
      <p:pic>
        <p:nvPicPr>
          <p:cNvPr id="55" name="object 54" descr="" hidden="0"/>
          <p:cNvPicPr/>
          <p:nvPr isPhoto="0" userDrawn="0"/>
        </p:nvPicPr>
        <p:blipFill>
          <a:blip r:embed="rId31"/>
          <a:stretch/>
        </p:blipFill>
        <p:spPr bwMode="auto">
          <a:xfrm>
            <a:off x="15727269" y="4680485"/>
            <a:ext cx="3727635" cy="1151797"/>
          </a:xfrm>
          <a:prstGeom prst="rect">
            <a:avLst/>
          </a:prstGeom>
        </p:spPr>
      </p:pic>
      <p:sp>
        <p:nvSpPr>
          <p:cNvPr id="56" name="object 55" descr="" hidden="0"/>
          <p:cNvSpPr/>
          <p:nvPr isPhoto="0" userDrawn="0"/>
        </p:nvSpPr>
        <p:spPr bwMode="auto">
          <a:xfrm>
            <a:off x="15727269" y="1434511"/>
            <a:ext cx="3728085" cy="628650"/>
          </a:xfrm>
          <a:custGeom>
            <a:avLst/>
            <a:gdLst/>
            <a:ahLst/>
            <a:cxnLst/>
            <a:rect l="l" t="t" r="r" b="b"/>
            <a:pathLst>
              <a:path w="3728084" h="628650" fill="norm" stroke="1" extrusionOk="0">
                <a:moveTo>
                  <a:pt x="209417" y="0"/>
                </a:move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418835"/>
                </a:lnTo>
                <a:lnTo>
                  <a:pt x="5530" y="466853"/>
                </a:lnTo>
                <a:lnTo>
                  <a:pt x="21285" y="510932"/>
                </a:lnTo>
                <a:lnTo>
                  <a:pt x="46007" y="549815"/>
                </a:lnTo>
                <a:lnTo>
                  <a:pt x="78438" y="582246"/>
                </a:lnTo>
                <a:lnTo>
                  <a:pt x="117321" y="606967"/>
                </a:lnTo>
                <a:lnTo>
                  <a:pt x="161400" y="622722"/>
                </a:lnTo>
                <a:lnTo>
                  <a:pt x="209417" y="628253"/>
                </a:lnTo>
                <a:lnTo>
                  <a:pt x="209417" y="586369"/>
                </a:lnTo>
                <a:lnTo>
                  <a:pt x="164880" y="580385"/>
                </a:lnTo>
                <a:lnTo>
                  <a:pt x="124860" y="563496"/>
                </a:lnTo>
                <a:lnTo>
                  <a:pt x="90953" y="537299"/>
                </a:lnTo>
                <a:lnTo>
                  <a:pt x="64756" y="503393"/>
                </a:lnTo>
                <a:lnTo>
                  <a:pt x="47868" y="463372"/>
                </a:lnTo>
                <a:lnTo>
                  <a:pt x="41883" y="418835"/>
                </a:lnTo>
                <a:lnTo>
                  <a:pt x="41883" y="209417"/>
                </a:lnTo>
                <a:lnTo>
                  <a:pt x="47868" y="164880"/>
                </a:lnTo>
                <a:lnTo>
                  <a:pt x="64756" y="124859"/>
                </a:lnTo>
                <a:lnTo>
                  <a:pt x="90953" y="90953"/>
                </a:lnTo>
                <a:lnTo>
                  <a:pt x="124860" y="64756"/>
                </a:lnTo>
                <a:lnTo>
                  <a:pt x="164880" y="47867"/>
                </a:lnTo>
                <a:lnTo>
                  <a:pt x="209417" y="41883"/>
                </a:lnTo>
                <a:lnTo>
                  <a:pt x="209417" y="0"/>
                </a:lnTo>
                <a:close/>
              </a:path>
              <a:path w="3728084" h="628650" fill="norm" stroke="1" extrusionOk="0">
                <a:moveTo>
                  <a:pt x="3518217" y="586369"/>
                </a:moveTo>
                <a:lnTo>
                  <a:pt x="209417" y="586369"/>
                </a:lnTo>
                <a:lnTo>
                  <a:pt x="209417" y="628253"/>
                </a:lnTo>
                <a:lnTo>
                  <a:pt x="3518217" y="628253"/>
                </a:lnTo>
                <a:lnTo>
                  <a:pt x="3518217" y="586369"/>
                </a:lnTo>
                <a:close/>
              </a:path>
              <a:path w="3728084" h="628650" fill="norm" stroke="1" extrusionOk="0">
                <a:moveTo>
                  <a:pt x="3518217" y="0"/>
                </a:moveTo>
                <a:lnTo>
                  <a:pt x="3518217" y="41883"/>
                </a:lnTo>
                <a:lnTo>
                  <a:pt x="3562754" y="47867"/>
                </a:lnTo>
                <a:lnTo>
                  <a:pt x="3602775" y="64756"/>
                </a:lnTo>
                <a:lnTo>
                  <a:pt x="3636682" y="90953"/>
                </a:lnTo>
                <a:lnTo>
                  <a:pt x="3662878" y="124859"/>
                </a:lnTo>
                <a:lnTo>
                  <a:pt x="3679767" y="164880"/>
                </a:lnTo>
                <a:lnTo>
                  <a:pt x="3685751" y="209417"/>
                </a:lnTo>
                <a:lnTo>
                  <a:pt x="3685751" y="418835"/>
                </a:lnTo>
                <a:lnTo>
                  <a:pt x="3679767" y="463372"/>
                </a:lnTo>
                <a:lnTo>
                  <a:pt x="3662878" y="503393"/>
                </a:lnTo>
                <a:lnTo>
                  <a:pt x="3636682" y="537299"/>
                </a:lnTo>
                <a:lnTo>
                  <a:pt x="3602775" y="563496"/>
                </a:lnTo>
                <a:lnTo>
                  <a:pt x="3562754" y="580385"/>
                </a:lnTo>
                <a:lnTo>
                  <a:pt x="3518217" y="586369"/>
                </a:lnTo>
                <a:lnTo>
                  <a:pt x="3518217" y="628253"/>
                </a:lnTo>
                <a:lnTo>
                  <a:pt x="3566234" y="622722"/>
                </a:lnTo>
                <a:lnTo>
                  <a:pt x="3610313" y="606967"/>
                </a:lnTo>
                <a:lnTo>
                  <a:pt x="3649197" y="582246"/>
                </a:lnTo>
                <a:lnTo>
                  <a:pt x="3681628" y="549815"/>
                </a:lnTo>
                <a:lnTo>
                  <a:pt x="3706349" y="510932"/>
                </a:lnTo>
                <a:lnTo>
                  <a:pt x="3722104" y="466853"/>
                </a:lnTo>
                <a:lnTo>
                  <a:pt x="3727635" y="418835"/>
                </a:lnTo>
                <a:lnTo>
                  <a:pt x="3727635" y="209417"/>
                </a:lnTo>
                <a:lnTo>
                  <a:pt x="3722104" y="161400"/>
                </a:lnTo>
                <a:lnTo>
                  <a:pt x="3706349" y="117321"/>
                </a:lnTo>
                <a:lnTo>
                  <a:pt x="3681628" y="78437"/>
                </a:lnTo>
                <a:lnTo>
                  <a:pt x="3649197" y="46006"/>
                </a:lnTo>
                <a:lnTo>
                  <a:pt x="3610313" y="21285"/>
                </a:lnTo>
                <a:lnTo>
                  <a:pt x="3566234" y="5530"/>
                </a:lnTo>
                <a:lnTo>
                  <a:pt x="3518217" y="0"/>
                </a:lnTo>
                <a:close/>
              </a:path>
              <a:path w="3728084" h="628650" fill="norm" stroke="1" extrusionOk="0">
                <a:moveTo>
                  <a:pt x="3518217" y="0"/>
                </a:moveTo>
                <a:lnTo>
                  <a:pt x="209417" y="0"/>
                </a:lnTo>
                <a:lnTo>
                  <a:pt x="209417" y="41883"/>
                </a:lnTo>
                <a:lnTo>
                  <a:pt x="3518217" y="41883"/>
                </a:lnTo>
                <a:lnTo>
                  <a:pt x="3518217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descr="" hidden="0"/>
          <p:cNvSpPr/>
          <p:nvPr isPhoto="0" userDrawn="0"/>
        </p:nvSpPr>
        <p:spPr bwMode="auto">
          <a:xfrm>
            <a:off x="0" y="1047089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0" y="837785"/>
                </a:lnTo>
                <a:lnTo>
                  <a:pt x="837785" y="837785"/>
                </a:lnTo>
                <a:lnTo>
                  <a:pt x="790432" y="836452"/>
                </a:lnTo>
                <a:lnTo>
                  <a:pt x="743749" y="832502"/>
                </a:lnTo>
                <a:lnTo>
                  <a:pt x="697807" y="826006"/>
                </a:lnTo>
                <a:lnTo>
                  <a:pt x="652679" y="817037"/>
                </a:lnTo>
                <a:lnTo>
                  <a:pt x="608436" y="805667"/>
                </a:lnTo>
                <a:lnTo>
                  <a:pt x="565152" y="791968"/>
                </a:lnTo>
                <a:lnTo>
                  <a:pt x="522898" y="776012"/>
                </a:lnTo>
                <a:lnTo>
                  <a:pt x="481746" y="757871"/>
                </a:lnTo>
                <a:lnTo>
                  <a:pt x="441769" y="737618"/>
                </a:lnTo>
                <a:lnTo>
                  <a:pt x="403038" y="715325"/>
                </a:lnTo>
                <a:lnTo>
                  <a:pt x="365626" y="691063"/>
                </a:lnTo>
                <a:lnTo>
                  <a:pt x="329605" y="664905"/>
                </a:lnTo>
                <a:lnTo>
                  <a:pt x="295048" y="636922"/>
                </a:lnTo>
                <a:lnTo>
                  <a:pt x="262025" y="607188"/>
                </a:lnTo>
                <a:lnTo>
                  <a:pt x="230611" y="575774"/>
                </a:lnTo>
                <a:lnTo>
                  <a:pt x="200875" y="542753"/>
                </a:lnTo>
                <a:lnTo>
                  <a:pt x="172892" y="508196"/>
                </a:lnTo>
                <a:lnTo>
                  <a:pt x="146732" y="472176"/>
                </a:lnTo>
                <a:lnTo>
                  <a:pt x="122469" y="434764"/>
                </a:lnTo>
                <a:lnTo>
                  <a:pt x="100174" y="396033"/>
                </a:lnTo>
                <a:lnTo>
                  <a:pt x="79920" y="356056"/>
                </a:lnTo>
                <a:lnTo>
                  <a:pt x="61778" y="314903"/>
                </a:lnTo>
                <a:lnTo>
                  <a:pt x="45820" y="272648"/>
                </a:lnTo>
                <a:lnTo>
                  <a:pt x="32120" y="229362"/>
                </a:lnTo>
                <a:lnTo>
                  <a:pt x="20749" y="185118"/>
                </a:lnTo>
                <a:lnTo>
                  <a:pt x="11779" y="139987"/>
                </a:lnTo>
                <a:lnTo>
                  <a:pt x="5283" y="94043"/>
                </a:lnTo>
                <a:lnTo>
                  <a:pt x="1332" y="47356"/>
                </a:lnTo>
                <a:lnTo>
                  <a:pt x="0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object 3" descr="" hidden="0"/>
          <p:cNvSpPr/>
          <p:nvPr isPhoto="0" userDrawn="0"/>
        </p:nvSpPr>
        <p:spPr bwMode="auto">
          <a:xfrm>
            <a:off x="19266427" y="0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837785" y="0"/>
                </a:lnTo>
                <a:lnTo>
                  <a:pt x="837785" y="837785"/>
                </a:lnTo>
                <a:lnTo>
                  <a:pt x="836452" y="790432"/>
                </a:lnTo>
                <a:lnTo>
                  <a:pt x="832502" y="743749"/>
                </a:lnTo>
                <a:lnTo>
                  <a:pt x="826006" y="697807"/>
                </a:lnTo>
                <a:lnTo>
                  <a:pt x="817037" y="652679"/>
                </a:lnTo>
                <a:lnTo>
                  <a:pt x="805667" y="608436"/>
                </a:lnTo>
                <a:lnTo>
                  <a:pt x="791968" y="565152"/>
                </a:lnTo>
                <a:lnTo>
                  <a:pt x="776012" y="522898"/>
                </a:lnTo>
                <a:lnTo>
                  <a:pt x="757871" y="481746"/>
                </a:lnTo>
                <a:lnTo>
                  <a:pt x="737618" y="441769"/>
                </a:lnTo>
                <a:lnTo>
                  <a:pt x="715325" y="403038"/>
                </a:lnTo>
                <a:lnTo>
                  <a:pt x="691063" y="365626"/>
                </a:lnTo>
                <a:lnTo>
                  <a:pt x="664905" y="329605"/>
                </a:lnTo>
                <a:lnTo>
                  <a:pt x="636922" y="295048"/>
                </a:lnTo>
                <a:lnTo>
                  <a:pt x="607188" y="262025"/>
                </a:lnTo>
                <a:lnTo>
                  <a:pt x="575774" y="230611"/>
                </a:lnTo>
                <a:lnTo>
                  <a:pt x="542753" y="200875"/>
                </a:lnTo>
                <a:lnTo>
                  <a:pt x="508196" y="172892"/>
                </a:lnTo>
                <a:lnTo>
                  <a:pt x="472176" y="146732"/>
                </a:lnTo>
                <a:lnTo>
                  <a:pt x="434764" y="122469"/>
                </a:lnTo>
                <a:lnTo>
                  <a:pt x="396033" y="100174"/>
                </a:lnTo>
                <a:lnTo>
                  <a:pt x="356056" y="79920"/>
                </a:lnTo>
                <a:lnTo>
                  <a:pt x="314903" y="61778"/>
                </a:lnTo>
                <a:lnTo>
                  <a:pt x="272648" y="45820"/>
                </a:lnTo>
                <a:lnTo>
                  <a:pt x="229362" y="32120"/>
                </a:lnTo>
                <a:lnTo>
                  <a:pt x="185118" y="20749"/>
                </a:lnTo>
                <a:lnTo>
                  <a:pt x="139987" y="11779"/>
                </a:lnTo>
                <a:lnTo>
                  <a:pt x="94043" y="5283"/>
                </a:lnTo>
                <a:lnTo>
                  <a:pt x="47356" y="1332"/>
                </a:lnTo>
                <a:lnTo>
                  <a:pt x="0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" name="object 4" descr="" hidden="0"/>
          <p:cNvSpPr/>
          <p:nvPr isPhoto="0" userDrawn="0"/>
        </p:nvSpPr>
        <p:spPr bwMode="auto">
          <a:xfrm>
            <a:off x="19266427" y="1047089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837785" y="0"/>
                </a:moveTo>
                <a:lnTo>
                  <a:pt x="837785" y="837785"/>
                </a:lnTo>
                <a:lnTo>
                  <a:pt x="0" y="837785"/>
                </a:lnTo>
                <a:lnTo>
                  <a:pt x="47352" y="836452"/>
                </a:lnTo>
                <a:lnTo>
                  <a:pt x="94036" y="832502"/>
                </a:lnTo>
                <a:lnTo>
                  <a:pt x="139977" y="826006"/>
                </a:lnTo>
                <a:lnTo>
                  <a:pt x="185106" y="817037"/>
                </a:lnTo>
                <a:lnTo>
                  <a:pt x="229348" y="805667"/>
                </a:lnTo>
                <a:lnTo>
                  <a:pt x="272632" y="791968"/>
                </a:lnTo>
                <a:lnTo>
                  <a:pt x="314886" y="776012"/>
                </a:lnTo>
                <a:lnTo>
                  <a:pt x="356038" y="757871"/>
                </a:lnTo>
                <a:lnTo>
                  <a:pt x="396016" y="737618"/>
                </a:lnTo>
                <a:lnTo>
                  <a:pt x="434746" y="715325"/>
                </a:lnTo>
                <a:lnTo>
                  <a:pt x="472158" y="691063"/>
                </a:lnTo>
                <a:lnTo>
                  <a:pt x="508179" y="664905"/>
                </a:lnTo>
                <a:lnTo>
                  <a:pt x="542737" y="636922"/>
                </a:lnTo>
                <a:lnTo>
                  <a:pt x="575759" y="607188"/>
                </a:lnTo>
                <a:lnTo>
                  <a:pt x="607174" y="575775"/>
                </a:lnTo>
                <a:lnTo>
                  <a:pt x="636909" y="542753"/>
                </a:lnTo>
                <a:lnTo>
                  <a:pt x="664893" y="508196"/>
                </a:lnTo>
                <a:lnTo>
                  <a:pt x="691052" y="472176"/>
                </a:lnTo>
                <a:lnTo>
                  <a:pt x="715315" y="434764"/>
                </a:lnTo>
                <a:lnTo>
                  <a:pt x="737610" y="396033"/>
                </a:lnTo>
                <a:lnTo>
                  <a:pt x="757865" y="356056"/>
                </a:lnTo>
                <a:lnTo>
                  <a:pt x="776007" y="314903"/>
                </a:lnTo>
                <a:lnTo>
                  <a:pt x="791964" y="272648"/>
                </a:lnTo>
                <a:lnTo>
                  <a:pt x="805664" y="229362"/>
                </a:lnTo>
                <a:lnTo>
                  <a:pt x="817035" y="185118"/>
                </a:lnTo>
                <a:lnTo>
                  <a:pt x="826005" y="139987"/>
                </a:lnTo>
                <a:lnTo>
                  <a:pt x="832501" y="94043"/>
                </a:lnTo>
                <a:lnTo>
                  <a:pt x="836452" y="47356"/>
                </a:lnTo>
                <a:lnTo>
                  <a:pt x="837785" y="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7" name="object 6" descr="" hidden="0"/>
          <p:cNvPicPr/>
          <p:nvPr isPhoto="0" userDrawn="0"/>
        </p:nvPicPr>
        <p:blipFill>
          <a:blip r:embed="rId2"/>
          <a:stretch/>
        </p:blipFill>
        <p:spPr bwMode="auto">
          <a:xfrm>
            <a:off x="0" y="0"/>
            <a:ext cx="8615496" cy="1905282"/>
          </a:xfrm>
          <a:prstGeom prst="rect">
            <a:avLst/>
          </a:prstGeom>
        </p:spPr>
      </p:pic>
      <p:grpSp>
        <p:nvGrpSpPr>
          <p:cNvPr id="8" name="object 7" descr="" hidden="0"/>
          <p:cNvGrpSpPr/>
          <p:nvPr isPhoto="0" userDrawn="0"/>
        </p:nvGrpSpPr>
        <p:grpSpPr bwMode="auto">
          <a:xfrm>
            <a:off x="10931604" y="586369"/>
            <a:ext cx="6482080" cy="1365250"/>
            <a:chOff x="10931604" y="586369"/>
            <a:chExt cx="6482080" cy="1365250"/>
          </a:xfrm>
        </p:grpSpPr>
        <p:sp>
          <p:nvSpPr>
            <p:cNvPr id="9" name="object 8" descr="" hidden="0"/>
            <p:cNvSpPr/>
            <p:nvPr isPhoto="0" userDrawn="0"/>
          </p:nvSpPr>
          <p:spPr bwMode="auto">
            <a:xfrm>
              <a:off x="10931604" y="617782"/>
              <a:ext cx="6482080" cy="1298574"/>
            </a:xfrm>
            <a:custGeom>
              <a:avLst/>
              <a:gdLst/>
              <a:ahLst/>
              <a:cxnLst/>
              <a:rect l="l" t="t" r="r" b="b"/>
              <a:pathLst>
                <a:path w="6482080" h="1298575" fill="norm" stroke="1" extrusionOk="0">
                  <a:moveTo>
                    <a:pt x="6157283" y="0"/>
                  </a:moveTo>
                  <a:lnTo>
                    <a:pt x="324194" y="0"/>
                  </a:lnTo>
                  <a:lnTo>
                    <a:pt x="276287" y="3515"/>
                  </a:lnTo>
                  <a:lnTo>
                    <a:pt x="230562" y="13726"/>
                  </a:lnTo>
                  <a:lnTo>
                    <a:pt x="187522" y="30131"/>
                  </a:lnTo>
                  <a:lnTo>
                    <a:pt x="147667" y="52229"/>
                  </a:lnTo>
                  <a:lnTo>
                    <a:pt x="111499" y="79519"/>
                  </a:lnTo>
                  <a:lnTo>
                    <a:pt x="79519" y="111499"/>
                  </a:lnTo>
                  <a:lnTo>
                    <a:pt x="52229" y="147667"/>
                  </a:lnTo>
                  <a:lnTo>
                    <a:pt x="30131" y="187522"/>
                  </a:lnTo>
                  <a:lnTo>
                    <a:pt x="13726" y="230562"/>
                  </a:lnTo>
                  <a:lnTo>
                    <a:pt x="3515" y="276287"/>
                  </a:lnTo>
                  <a:lnTo>
                    <a:pt x="0" y="324194"/>
                  </a:lnTo>
                  <a:lnTo>
                    <a:pt x="0" y="974195"/>
                  </a:lnTo>
                  <a:lnTo>
                    <a:pt x="3515" y="1022102"/>
                  </a:lnTo>
                  <a:lnTo>
                    <a:pt x="13726" y="1067827"/>
                  </a:lnTo>
                  <a:lnTo>
                    <a:pt x="30131" y="1110867"/>
                  </a:lnTo>
                  <a:lnTo>
                    <a:pt x="52229" y="1150722"/>
                  </a:lnTo>
                  <a:lnTo>
                    <a:pt x="79519" y="1186890"/>
                  </a:lnTo>
                  <a:lnTo>
                    <a:pt x="111498" y="1218870"/>
                  </a:lnTo>
                  <a:lnTo>
                    <a:pt x="147666" y="1246160"/>
                  </a:lnTo>
                  <a:lnTo>
                    <a:pt x="187522" y="1268258"/>
                  </a:lnTo>
                  <a:lnTo>
                    <a:pt x="230562" y="1284663"/>
                  </a:lnTo>
                  <a:lnTo>
                    <a:pt x="276287" y="1294874"/>
                  </a:lnTo>
                  <a:lnTo>
                    <a:pt x="324194" y="1298389"/>
                  </a:lnTo>
                  <a:lnTo>
                    <a:pt x="6157283" y="1298389"/>
                  </a:lnTo>
                  <a:lnTo>
                    <a:pt x="6205190" y="1294874"/>
                  </a:lnTo>
                  <a:lnTo>
                    <a:pt x="6250915" y="1284663"/>
                  </a:lnTo>
                  <a:lnTo>
                    <a:pt x="6293955" y="1268258"/>
                  </a:lnTo>
                  <a:lnTo>
                    <a:pt x="6333810" y="1246160"/>
                  </a:lnTo>
                  <a:lnTo>
                    <a:pt x="6369979" y="1218870"/>
                  </a:lnTo>
                  <a:lnTo>
                    <a:pt x="6401958" y="1186890"/>
                  </a:lnTo>
                  <a:lnTo>
                    <a:pt x="6429248" y="1150722"/>
                  </a:lnTo>
                  <a:lnTo>
                    <a:pt x="6451346" y="1110867"/>
                  </a:lnTo>
                  <a:lnTo>
                    <a:pt x="6467751" y="1067827"/>
                  </a:lnTo>
                  <a:lnTo>
                    <a:pt x="6477962" y="1022102"/>
                  </a:lnTo>
                  <a:lnTo>
                    <a:pt x="6481478" y="974195"/>
                  </a:lnTo>
                  <a:lnTo>
                    <a:pt x="6481478" y="324194"/>
                  </a:lnTo>
                  <a:lnTo>
                    <a:pt x="6477962" y="276287"/>
                  </a:lnTo>
                  <a:lnTo>
                    <a:pt x="6467751" y="230562"/>
                  </a:lnTo>
                  <a:lnTo>
                    <a:pt x="6451346" y="187522"/>
                  </a:lnTo>
                  <a:lnTo>
                    <a:pt x="6429248" y="147667"/>
                  </a:lnTo>
                  <a:lnTo>
                    <a:pt x="6401958" y="111499"/>
                  </a:lnTo>
                  <a:lnTo>
                    <a:pt x="6369979" y="79519"/>
                  </a:lnTo>
                  <a:lnTo>
                    <a:pt x="6333810" y="52229"/>
                  </a:lnTo>
                  <a:lnTo>
                    <a:pt x="6293955" y="30131"/>
                  </a:lnTo>
                  <a:lnTo>
                    <a:pt x="6250915" y="13726"/>
                  </a:lnTo>
                  <a:lnTo>
                    <a:pt x="6205190" y="3515"/>
                  </a:lnTo>
                  <a:lnTo>
                    <a:pt x="6157283" y="0"/>
                  </a:lnTo>
                  <a:close/>
                </a:path>
              </a:pathLst>
            </a:custGeom>
            <a:solidFill>
              <a:srgbClr val="F1F5F9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0" name="object 9" descr="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14192589" y="586369"/>
              <a:ext cx="3140206" cy="1364782"/>
            </a:xfrm>
            <a:prstGeom prst="rect">
              <a:avLst/>
            </a:prstGeom>
          </p:spPr>
        </p:pic>
        <p:pic>
          <p:nvPicPr>
            <p:cNvPr id="11" name="object 10" descr="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11225564" y="1137184"/>
              <a:ext cx="2673870" cy="337692"/>
            </a:xfrm>
            <a:prstGeom prst="rect">
              <a:avLst/>
            </a:prstGeom>
          </p:spPr>
        </p:pic>
      </p:grpSp>
      <p:pic>
        <p:nvPicPr>
          <p:cNvPr id="12" name="object 11" descr="" hidden="0"/>
          <p:cNvPicPr/>
          <p:nvPr isPhoto="0" userDrawn="0"/>
        </p:nvPicPr>
        <p:blipFill>
          <a:blip r:embed="rId5"/>
          <a:stretch/>
        </p:blipFill>
        <p:spPr bwMode="auto">
          <a:xfrm>
            <a:off x="629928" y="2270611"/>
            <a:ext cx="7083900" cy="2712482"/>
          </a:xfrm>
          <a:prstGeom prst="rect">
            <a:avLst/>
          </a:prstGeom>
        </p:spPr>
      </p:pic>
      <p:pic>
        <p:nvPicPr>
          <p:cNvPr id="13" name="object 12" descr="" hidden="0"/>
          <p:cNvPicPr/>
          <p:nvPr isPhoto="0" userDrawn="0"/>
        </p:nvPicPr>
        <p:blipFill>
          <a:blip r:embed="rId6"/>
          <a:stretch/>
        </p:blipFill>
        <p:spPr bwMode="auto">
          <a:xfrm>
            <a:off x="623331" y="5244760"/>
            <a:ext cx="7333559" cy="2366524"/>
          </a:xfrm>
          <a:prstGeom prst="rect">
            <a:avLst/>
          </a:prstGeom>
        </p:spPr>
      </p:pic>
      <p:pic>
        <p:nvPicPr>
          <p:cNvPr id="14" name="object 13" descr="" hidden="0"/>
          <p:cNvPicPr/>
          <p:nvPr isPhoto="0" userDrawn="0"/>
        </p:nvPicPr>
        <p:blipFill>
          <a:blip r:embed="rId7"/>
          <a:stretch/>
        </p:blipFill>
        <p:spPr bwMode="auto">
          <a:xfrm>
            <a:off x="623331" y="7879550"/>
            <a:ext cx="6890282" cy="2390398"/>
          </a:xfrm>
          <a:prstGeom prst="rect">
            <a:avLst/>
          </a:prstGeom>
        </p:spPr>
      </p:pic>
      <p:grpSp>
        <p:nvGrpSpPr>
          <p:cNvPr id="15" name="object 14" descr="" hidden="0"/>
          <p:cNvGrpSpPr/>
          <p:nvPr isPhoto="0" userDrawn="0"/>
        </p:nvGrpSpPr>
        <p:grpSpPr bwMode="auto">
          <a:xfrm>
            <a:off x="8847897" y="2701488"/>
            <a:ext cx="1696720" cy="1702435"/>
            <a:chOff x="8847897" y="2701488"/>
            <a:chExt cx="1696720" cy="1702435"/>
          </a:xfrm>
        </p:grpSpPr>
        <p:sp>
          <p:nvSpPr>
            <p:cNvPr id="16" name="object 15" descr="" hidden="0"/>
            <p:cNvSpPr/>
            <p:nvPr isPhoto="0" userDrawn="0"/>
          </p:nvSpPr>
          <p:spPr bwMode="auto">
            <a:xfrm>
              <a:off x="8847897" y="2701488"/>
              <a:ext cx="1696720" cy="1702435"/>
            </a:xfrm>
            <a:custGeom>
              <a:avLst/>
              <a:gdLst/>
              <a:ahLst/>
              <a:cxnLst/>
              <a:rect l="l" t="t" r="r" b="b"/>
              <a:pathLst>
                <a:path w="1696720" h="1702435" fill="norm" stroke="1" extrusionOk="0">
                  <a:moveTo>
                    <a:pt x="1382156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1387893"/>
                  </a:lnTo>
                  <a:lnTo>
                    <a:pt x="3405" y="1434312"/>
                  </a:lnTo>
                  <a:lnTo>
                    <a:pt x="13299" y="1478617"/>
                  </a:lnTo>
                  <a:lnTo>
                    <a:pt x="29195" y="1520321"/>
                  </a:lnTo>
                  <a:lnTo>
                    <a:pt x="50607" y="1558938"/>
                  </a:lnTo>
                  <a:lnTo>
                    <a:pt x="77049" y="1593983"/>
                  </a:lnTo>
                  <a:lnTo>
                    <a:pt x="108036" y="1624970"/>
                  </a:lnTo>
                  <a:lnTo>
                    <a:pt x="143081" y="1651412"/>
                  </a:lnTo>
                  <a:lnTo>
                    <a:pt x="181698" y="1672824"/>
                  </a:lnTo>
                  <a:lnTo>
                    <a:pt x="223402" y="1688720"/>
                  </a:lnTo>
                  <a:lnTo>
                    <a:pt x="267707" y="1698614"/>
                  </a:lnTo>
                  <a:lnTo>
                    <a:pt x="314126" y="1702020"/>
                  </a:lnTo>
                  <a:lnTo>
                    <a:pt x="1382156" y="1702020"/>
                  </a:lnTo>
                  <a:lnTo>
                    <a:pt x="1428576" y="1698614"/>
                  </a:lnTo>
                  <a:lnTo>
                    <a:pt x="1472880" y="1688720"/>
                  </a:lnTo>
                  <a:lnTo>
                    <a:pt x="1514584" y="1672824"/>
                  </a:lnTo>
                  <a:lnTo>
                    <a:pt x="1553202" y="1651412"/>
                  </a:lnTo>
                  <a:lnTo>
                    <a:pt x="1588246" y="1624970"/>
                  </a:lnTo>
                  <a:lnTo>
                    <a:pt x="1619233" y="1593983"/>
                  </a:lnTo>
                  <a:lnTo>
                    <a:pt x="1645675" y="1558938"/>
                  </a:lnTo>
                  <a:lnTo>
                    <a:pt x="1667087" y="1520321"/>
                  </a:lnTo>
                  <a:lnTo>
                    <a:pt x="1682983" y="1478617"/>
                  </a:lnTo>
                  <a:lnTo>
                    <a:pt x="1692877" y="1434312"/>
                  </a:lnTo>
                  <a:lnTo>
                    <a:pt x="1696283" y="1387893"/>
                  </a:lnTo>
                  <a:lnTo>
                    <a:pt x="1696283" y="314126"/>
                  </a:lnTo>
                  <a:lnTo>
                    <a:pt x="1692877" y="267707"/>
                  </a:lnTo>
                  <a:lnTo>
                    <a:pt x="1682983" y="223402"/>
                  </a:lnTo>
                  <a:lnTo>
                    <a:pt x="1667087" y="181698"/>
                  </a:lnTo>
                  <a:lnTo>
                    <a:pt x="1645675" y="143081"/>
                  </a:lnTo>
                  <a:lnTo>
                    <a:pt x="1619233" y="108036"/>
                  </a:lnTo>
                  <a:lnTo>
                    <a:pt x="1588246" y="77049"/>
                  </a:lnTo>
                  <a:lnTo>
                    <a:pt x="1553202" y="50607"/>
                  </a:lnTo>
                  <a:lnTo>
                    <a:pt x="1514584" y="29195"/>
                  </a:lnTo>
                  <a:lnTo>
                    <a:pt x="1472880" y="13299"/>
                  </a:lnTo>
                  <a:lnTo>
                    <a:pt x="1428576" y="3405"/>
                  </a:lnTo>
                  <a:lnTo>
                    <a:pt x="1382156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6" descr="" hidden="0"/>
            <p:cNvSpPr/>
            <p:nvPr isPhoto="0" userDrawn="0"/>
          </p:nvSpPr>
          <p:spPr bwMode="auto">
            <a:xfrm>
              <a:off x="9170736" y="3007761"/>
              <a:ext cx="1031875" cy="753745"/>
            </a:xfrm>
            <a:custGeom>
              <a:avLst/>
              <a:gdLst/>
              <a:ahLst/>
              <a:cxnLst/>
              <a:rect l="l" t="t" r="r" b="b"/>
              <a:pathLst>
                <a:path w="1031875" h="753745" fill="norm" stroke="1" extrusionOk="0">
                  <a:moveTo>
                    <a:pt x="33695" y="286378"/>
                  </a:moveTo>
                  <a:lnTo>
                    <a:pt x="11706" y="337162"/>
                  </a:lnTo>
                  <a:lnTo>
                    <a:pt x="23747" y="346586"/>
                  </a:lnTo>
                  <a:lnTo>
                    <a:pt x="37360" y="354963"/>
                  </a:lnTo>
                  <a:lnTo>
                    <a:pt x="87031" y="373385"/>
                  </a:lnTo>
                  <a:lnTo>
                    <a:pt x="142592" y="379569"/>
                  </a:lnTo>
                  <a:lnTo>
                    <a:pt x="172336" y="377802"/>
                  </a:lnTo>
                  <a:lnTo>
                    <a:pt x="221811" y="363666"/>
                  </a:lnTo>
                  <a:lnTo>
                    <a:pt x="257346" y="335624"/>
                  </a:lnTo>
                  <a:lnTo>
                    <a:pt x="265149" y="323026"/>
                  </a:lnTo>
                  <a:lnTo>
                    <a:pt x="140498" y="323026"/>
                  </a:lnTo>
                  <a:lnTo>
                    <a:pt x="126002" y="322470"/>
                  </a:lnTo>
                  <a:lnTo>
                    <a:pt x="84479" y="314126"/>
                  </a:lnTo>
                  <a:lnTo>
                    <a:pt x="46096" y="295180"/>
                  </a:lnTo>
                  <a:lnTo>
                    <a:pt x="33695" y="286378"/>
                  </a:lnTo>
                  <a:close/>
                </a:path>
                <a:path w="1031875" h="753745" fill="norm" stroke="1" extrusionOk="0">
                  <a:moveTo>
                    <a:pt x="258183" y="56542"/>
                  </a:moveTo>
                  <a:lnTo>
                    <a:pt x="137880" y="56542"/>
                  </a:lnTo>
                  <a:lnTo>
                    <a:pt x="152408" y="57328"/>
                  </a:lnTo>
                  <a:lnTo>
                    <a:pt x="165104" y="59684"/>
                  </a:lnTo>
                  <a:lnTo>
                    <a:pt x="197564" y="84552"/>
                  </a:lnTo>
                  <a:lnTo>
                    <a:pt x="200643" y="94237"/>
                  </a:lnTo>
                  <a:lnTo>
                    <a:pt x="200705" y="94434"/>
                  </a:lnTo>
                  <a:lnTo>
                    <a:pt x="191740" y="138052"/>
                  </a:lnTo>
                  <a:lnTo>
                    <a:pt x="150478" y="159811"/>
                  </a:lnTo>
                  <a:lnTo>
                    <a:pt x="136309" y="160728"/>
                  </a:lnTo>
                  <a:lnTo>
                    <a:pt x="82384" y="160728"/>
                  </a:lnTo>
                  <a:lnTo>
                    <a:pt x="82384" y="214653"/>
                  </a:lnTo>
                  <a:lnTo>
                    <a:pt x="142068" y="214653"/>
                  </a:lnTo>
                  <a:lnTo>
                    <a:pt x="158298" y="215503"/>
                  </a:lnTo>
                  <a:lnTo>
                    <a:pt x="194423" y="228265"/>
                  </a:lnTo>
                  <a:lnTo>
                    <a:pt x="212747" y="267531"/>
                  </a:lnTo>
                  <a:lnTo>
                    <a:pt x="211602" y="280325"/>
                  </a:lnTo>
                  <a:lnTo>
                    <a:pt x="184181" y="315075"/>
                  </a:lnTo>
                  <a:lnTo>
                    <a:pt x="140498" y="323026"/>
                  </a:lnTo>
                  <a:lnTo>
                    <a:pt x="265149" y="323026"/>
                  </a:lnTo>
                  <a:lnTo>
                    <a:pt x="268635" y="317398"/>
                  </a:lnTo>
                  <a:lnTo>
                    <a:pt x="275409" y="296620"/>
                  </a:lnTo>
                  <a:lnTo>
                    <a:pt x="277666" y="273290"/>
                  </a:lnTo>
                  <a:lnTo>
                    <a:pt x="276325" y="255489"/>
                  </a:lnTo>
                  <a:lnTo>
                    <a:pt x="256201" y="211511"/>
                  </a:lnTo>
                  <a:lnTo>
                    <a:pt x="219738" y="186381"/>
                  </a:lnTo>
                  <a:lnTo>
                    <a:pt x="197041" y="186381"/>
                  </a:lnTo>
                  <a:lnTo>
                    <a:pt x="197041" y="180099"/>
                  </a:lnTo>
                  <a:lnTo>
                    <a:pt x="215103" y="180099"/>
                  </a:lnTo>
                  <a:lnTo>
                    <a:pt x="225966" y="174602"/>
                  </a:lnTo>
                  <a:lnTo>
                    <a:pt x="256070" y="142371"/>
                  </a:lnTo>
                  <a:lnTo>
                    <a:pt x="266672" y="97902"/>
                  </a:lnTo>
                  <a:lnTo>
                    <a:pt x="264611" y="76142"/>
                  </a:lnTo>
                  <a:lnTo>
                    <a:pt x="258553" y="57328"/>
                  </a:lnTo>
                  <a:lnTo>
                    <a:pt x="258426" y="56935"/>
                  </a:lnTo>
                  <a:lnTo>
                    <a:pt x="258183" y="56542"/>
                  </a:lnTo>
                  <a:close/>
                </a:path>
                <a:path w="1031875" h="753745" fill="norm" stroke="1" extrusionOk="0">
                  <a:moveTo>
                    <a:pt x="197041" y="180099"/>
                  </a:moveTo>
                  <a:lnTo>
                    <a:pt x="197041" y="186381"/>
                  </a:lnTo>
                  <a:lnTo>
                    <a:pt x="208272" y="182789"/>
                  </a:lnTo>
                  <a:lnTo>
                    <a:pt x="197041" y="180099"/>
                  </a:lnTo>
                  <a:close/>
                </a:path>
                <a:path w="1031875" h="753745" fill="norm" stroke="1" extrusionOk="0">
                  <a:moveTo>
                    <a:pt x="208272" y="182789"/>
                  </a:moveTo>
                  <a:lnTo>
                    <a:pt x="197041" y="186381"/>
                  </a:lnTo>
                  <a:lnTo>
                    <a:pt x="219738" y="186381"/>
                  </a:lnTo>
                  <a:lnTo>
                    <a:pt x="215070" y="184418"/>
                  </a:lnTo>
                  <a:lnTo>
                    <a:pt x="208272" y="182789"/>
                  </a:lnTo>
                  <a:close/>
                </a:path>
                <a:path w="1031875" h="753745" fill="norm" stroke="1" extrusionOk="0">
                  <a:moveTo>
                    <a:pt x="215103" y="180099"/>
                  </a:moveTo>
                  <a:lnTo>
                    <a:pt x="197041" y="180099"/>
                  </a:lnTo>
                  <a:lnTo>
                    <a:pt x="208272" y="182789"/>
                  </a:lnTo>
                  <a:lnTo>
                    <a:pt x="212387" y="181473"/>
                  </a:lnTo>
                  <a:lnTo>
                    <a:pt x="215103" y="180099"/>
                  </a:lnTo>
                  <a:close/>
                </a:path>
                <a:path w="1031875" h="753745" fill="norm" stroke="1" extrusionOk="0">
                  <a:moveTo>
                    <a:pt x="143639" y="0"/>
                  </a:moveTo>
                  <a:lnTo>
                    <a:pt x="90214" y="6544"/>
                  </a:lnTo>
                  <a:lnTo>
                    <a:pt x="43119" y="25391"/>
                  </a:lnTo>
                  <a:lnTo>
                    <a:pt x="17988" y="43977"/>
                  </a:lnTo>
                  <a:lnTo>
                    <a:pt x="39977" y="94237"/>
                  </a:lnTo>
                  <a:lnTo>
                    <a:pt x="61999" y="77746"/>
                  </a:lnTo>
                  <a:lnTo>
                    <a:pt x="85657" y="65966"/>
                  </a:lnTo>
                  <a:lnTo>
                    <a:pt x="110950" y="58898"/>
                  </a:lnTo>
                  <a:lnTo>
                    <a:pt x="137880" y="56542"/>
                  </a:lnTo>
                  <a:lnTo>
                    <a:pt x="258183" y="56542"/>
                  </a:lnTo>
                  <a:lnTo>
                    <a:pt x="248119" y="40280"/>
                  </a:lnTo>
                  <a:lnTo>
                    <a:pt x="233689" y="26177"/>
                  </a:lnTo>
                  <a:lnTo>
                    <a:pt x="215888" y="14724"/>
                  </a:lnTo>
                  <a:lnTo>
                    <a:pt x="194946" y="6544"/>
                  </a:lnTo>
                  <a:lnTo>
                    <a:pt x="170863" y="1636"/>
                  </a:lnTo>
                  <a:lnTo>
                    <a:pt x="143639" y="0"/>
                  </a:lnTo>
                  <a:close/>
                </a:path>
                <a:path w="1031875" h="753745" fill="norm" stroke="1" extrusionOk="0">
                  <a:moveTo>
                    <a:pt x="556511" y="302085"/>
                  </a:moveTo>
                  <a:lnTo>
                    <a:pt x="491591" y="302085"/>
                  </a:lnTo>
                  <a:lnTo>
                    <a:pt x="491591" y="374334"/>
                  </a:lnTo>
                  <a:lnTo>
                    <a:pt x="556511" y="374334"/>
                  </a:lnTo>
                  <a:lnTo>
                    <a:pt x="556511" y="302085"/>
                  </a:lnTo>
                  <a:close/>
                </a:path>
                <a:path w="1031875" h="753745" fill="norm" stroke="1" extrusionOk="0">
                  <a:moveTo>
                    <a:pt x="556511" y="5235"/>
                  </a:moveTo>
                  <a:lnTo>
                    <a:pt x="502062" y="5235"/>
                  </a:lnTo>
                  <a:lnTo>
                    <a:pt x="326675" y="254966"/>
                  </a:lnTo>
                  <a:lnTo>
                    <a:pt x="326675" y="302085"/>
                  </a:lnTo>
                  <a:lnTo>
                    <a:pt x="609389" y="302085"/>
                  </a:lnTo>
                  <a:lnTo>
                    <a:pt x="609389" y="266484"/>
                  </a:lnTo>
                  <a:lnTo>
                    <a:pt x="376935" y="266484"/>
                  </a:lnTo>
                  <a:lnTo>
                    <a:pt x="376935" y="250777"/>
                  </a:lnTo>
                  <a:lnTo>
                    <a:pt x="387934" y="250777"/>
                  </a:lnTo>
                  <a:lnTo>
                    <a:pt x="491591" y="102756"/>
                  </a:lnTo>
                  <a:lnTo>
                    <a:pt x="491591" y="84814"/>
                  </a:lnTo>
                  <a:lnTo>
                    <a:pt x="556511" y="84814"/>
                  </a:lnTo>
                  <a:lnTo>
                    <a:pt x="556511" y="5235"/>
                  </a:lnTo>
                  <a:close/>
                </a:path>
                <a:path w="1031875" h="753745" fill="norm" stroke="1" extrusionOk="0">
                  <a:moveTo>
                    <a:pt x="387934" y="250777"/>
                  </a:moveTo>
                  <a:lnTo>
                    <a:pt x="376935" y="250777"/>
                  </a:lnTo>
                  <a:lnTo>
                    <a:pt x="376935" y="266484"/>
                  </a:lnTo>
                  <a:lnTo>
                    <a:pt x="387934" y="250777"/>
                  </a:lnTo>
                  <a:close/>
                </a:path>
                <a:path w="1031875" h="753745" fill="norm" stroke="1" extrusionOk="0">
                  <a:moveTo>
                    <a:pt x="609389" y="250777"/>
                  </a:moveTo>
                  <a:lnTo>
                    <a:pt x="387934" y="250777"/>
                  </a:lnTo>
                  <a:lnTo>
                    <a:pt x="376935" y="266484"/>
                  </a:lnTo>
                  <a:lnTo>
                    <a:pt x="609389" y="266484"/>
                  </a:lnTo>
                  <a:lnTo>
                    <a:pt x="609389" y="250777"/>
                  </a:lnTo>
                  <a:close/>
                </a:path>
                <a:path w="1031875" h="753745" fill="norm" stroke="1" extrusionOk="0">
                  <a:moveTo>
                    <a:pt x="556511" y="84814"/>
                  </a:moveTo>
                  <a:lnTo>
                    <a:pt x="504157" y="84814"/>
                  </a:lnTo>
                  <a:lnTo>
                    <a:pt x="491591" y="102756"/>
                  </a:lnTo>
                  <a:lnTo>
                    <a:pt x="491591" y="250777"/>
                  </a:lnTo>
                  <a:lnTo>
                    <a:pt x="556511" y="250777"/>
                  </a:lnTo>
                  <a:lnTo>
                    <a:pt x="556511" y="84814"/>
                  </a:lnTo>
                  <a:close/>
                </a:path>
                <a:path w="1031875" h="753745" fill="norm" stroke="1" extrusionOk="0">
                  <a:moveTo>
                    <a:pt x="504157" y="84814"/>
                  </a:moveTo>
                  <a:lnTo>
                    <a:pt x="491591" y="84814"/>
                  </a:lnTo>
                  <a:lnTo>
                    <a:pt x="491591" y="102756"/>
                  </a:lnTo>
                  <a:lnTo>
                    <a:pt x="504157" y="84814"/>
                  </a:lnTo>
                  <a:close/>
                </a:path>
                <a:path w="1031875" h="753745" fill="norm" stroke="1" extrusionOk="0">
                  <a:moveTo>
                    <a:pt x="8167" y="718889"/>
                  </a:moveTo>
                  <a:lnTo>
                    <a:pt x="0" y="736040"/>
                  </a:lnTo>
                  <a:lnTo>
                    <a:pt x="5376" y="740021"/>
                  </a:lnTo>
                  <a:lnTo>
                    <a:pt x="11434" y="743527"/>
                  </a:lnTo>
                  <a:lnTo>
                    <a:pt x="50245" y="753446"/>
                  </a:lnTo>
                  <a:lnTo>
                    <a:pt x="59076" y="753736"/>
                  </a:lnTo>
                  <a:lnTo>
                    <a:pt x="72893" y="753055"/>
                  </a:lnTo>
                  <a:lnTo>
                    <a:pt x="84237" y="751132"/>
                  </a:lnTo>
                  <a:lnTo>
                    <a:pt x="84580" y="751132"/>
                  </a:lnTo>
                  <a:lnTo>
                    <a:pt x="95216" y="747610"/>
                  </a:lnTo>
                  <a:lnTo>
                    <a:pt x="103724" y="742846"/>
                  </a:lnTo>
                  <a:lnTo>
                    <a:pt x="110394" y="736823"/>
                  </a:lnTo>
                  <a:lnTo>
                    <a:pt x="111497" y="735223"/>
                  </a:lnTo>
                  <a:lnTo>
                    <a:pt x="58804" y="735223"/>
                  </a:lnTo>
                  <a:lnTo>
                    <a:pt x="51453" y="734968"/>
                  </a:lnTo>
                  <a:lnTo>
                    <a:pt x="13373" y="722717"/>
                  </a:lnTo>
                  <a:lnTo>
                    <a:pt x="8167" y="718889"/>
                  </a:lnTo>
                  <a:close/>
                </a:path>
                <a:path w="1031875" h="753745" fill="norm" stroke="1" extrusionOk="0">
                  <a:moveTo>
                    <a:pt x="108365" y="630137"/>
                  </a:moveTo>
                  <a:lnTo>
                    <a:pt x="58260" y="630137"/>
                  </a:lnTo>
                  <a:lnTo>
                    <a:pt x="66155" y="630512"/>
                  </a:lnTo>
                  <a:lnTo>
                    <a:pt x="72961" y="631635"/>
                  </a:lnTo>
                  <a:lnTo>
                    <a:pt x="78678" y="633506"/>
                  </a:lnTo>
                  <a:lnTo>
                    <a:pt x="83306" y="636127"/>
                  </a:lnTo>
                  <a:lnTo>
                    <a:pt x="88751" y="639938"/>
                  </a:lnTo>
                  <a:lnTo>
                    <a:pt x="91473" y="645202"/>
                  </a:lnTo>
                  <a:lnTo>
                    <a:pt x="91430" y="658541"/>
                  </a:lnTo>
                  <a:lnTo>
                    <a:pt x="89023" y="663623"/>
                  </a:lnTo>
                  <a:lnTo>
                    <a:pt x="79404" y="671065"/>
                  </a:lnTo>
                  <a:lnTo>
                    <a:pt x="72779" y="672880"/>
                  </a:lnTo>
                  <a:lnTo>
                    <a:pt x="34030" y="672880"/>
                  </a:lnTo>
                  <a:lnTo>
                    <a:pt x="34030" y="690848"/>
                  </a:lnTo>
                  <a:lnTo>
                    <a:pt x="76681" y="690848"/>
                  </a:lnTo>
                  <a:lnTo>
                    <a:pt x="83850" y="692662"/>
                  </a:lnTo>
                  <a:lnTo>
                    <a:pt x="93672" y="699968"/>
                  </a:lnTo>
                  <a:lnTo>
                    <a:pt x="96101" y="705276"/>
                  </a:lnTo>
                  <a:lnTo>
                    <a:pt x="96101" y="719796"/>
                  </a:lnTo>
                  <a:lnTo>
                    <a:pt x="67185" y="734968"/>
                  </a:lnTo>
                  <a:lnTo>
                    <a:pt x="65319" y="734968"/>
                  </a:lnTo>
                  <a:lnTo>
                    <a:pt x="58804" y="735223"/>
                  </a:lnTo>
                  <a:lnTo>
                    <a:pt x="111497" y="735223"/>
                  </a:lnTo>
                  <a:lnTo>
                    <a:pt x="115158" y="729914"/>
                  </a:lnTo>
                  <a:lnTo>
                    <a:pt x="118017" y="722121"/>
                  </a:lnTo>
                  <a:lnTo>
                    <a:pt x="118970" y="713444"/>
                  </a:lnTo>
                  <a:lnTo>
                    <a:pt x="118340" y="706331"/>
                  </a:lnTo>
                  <a:lnTo>
                    <a:pt x="98507" y="682953"/>
                  </a:lnTo>
                  <a:lnTo>
                    <a:pt x="82489" y="682953"/>
                  </a:lnTo>
                  <a:lnTo>
                    <a:pt x="82489" y="679413"/>
                  </a:lnTo>
                  <a:lnTo>
                    <a:pt x="95122" y="679413"/>
                  </a:lnTo>
                  <a:lnTo>
                    <a:pt x="95489" y="679277"/>
                  </a:lnTo>
                  <a:lnTo>
                    <a:pt x="100917" y="676112"/>
                  </a:lnTo>
                  <a:lnTo>
                    <a:pt x="105630" y="672063"/>
                  </a:lnTo>
                  <a:lnTo>
                    <a:pt x="111438" y="665892"/>
                  </a:lnTo>
                  <a:lnTo>
                    <a:pt x="114342" y="658541"/>
                  </a:lnTo>
                  <a:lnTo>
                    <a:pt x="114342" y="650011"/>
                  </a:lnTo>
                  <a:lnTo>
                    <a:pt x="113474" y="641418"/>
                  </a:lnTo>
                  <a:lnTo>
                    <a:pt x="110894" y="633949"/>
                  </a:lnTo>
                  <a:lnTo>
                    <a:pt x="110620" y="633506"/>
                  </a:lnTo>
                  <a:lnTo>
                    <a:pt x="108365" y="630137"/>
                  </a:lnTo>
                  <a:close/>
                </a:path>
                <a:path w="1031875" h="753745" fill="norm" stroke="1" extrusionOk="0">
                  <a:moveTo>
                    <a:pt x="82489" y="679413"/>
                  </a:moveTo>
                  <a:lnTo>
                    <a:pt x="82489" y="682953"/>
                  </a:lnTo>
                  <a:lnTo>
                    <a:pt x="89346" y="681557"/>
                  </a:lnTo>
                  <a:lnTo>
                    <a:pt x="91587" y="680726"/>
                  </a:lnTo>
                  <a:lnTo>
                    <a:pt x="90265" y="680349"/>
                  </a:lnTo>
                  <a:lnTo>
                    <a:pt x="82489" y="679413"/>
                  </a:lnTo>
                  <a:close/>
                </a:path>
                <a:path w="1031875" h="753745" fill="norm" stroke="1" extrusionOk="0">
                  <a:moveTo>
                    <a:pt x="91587" y="680726"/>
                  </a:moveTo>
                  <a:lnTo>
                    <a:pt x="89346" y="681557"/>
                  </a:lnTo>
                  <a:lnTo>
                    <a:pt x="82489" y="682953"/>
                  </a:lnTo>
                  <a:lnTo>
                    <a:pt x="98507" y="682953"/>
                  </a:lnTo>
                  <a:lnTo>
                    <a:pt x="97258" y="682340"/>
                  </a:lnTo>
                  <a:lnTo>
                    <a:pt x="91587" y="680726"/>
                  </a:lnTo>
                  <a:close/>
                </a:path>
                <a:path w="1031875" h="753745" fill="norm" stroke="1" extrusionOk="0">
                  <a:moveTo>
                    <a:pt x="95122" y="679413"/>
                  </a:moveTo>
                  <a:lnTo>
                    <a:pt x="82489" y="679413"/>
                  </a:lnTo>
                  <a:lnTo>
                    <a:pt x="90265" y="680349"/>
                  </a:lnTo>
                  <a:lnTo>
                    <a:pt x="91587" y="680726"/>
                  </a:lnTo>
                  <a:lnTo>
                    <a:pt x="95122" y="679413"/>
                  </a:lnTo>
                  <a:close/>
                </a:path>
                <a:path w="1031875" h="753745" fill="norm" stroke="1" extrusionOk="0">
                  <a:moveTo>
                    <a:pt x="60982" y="611897"/>
                  </a:moveTo>
                  <a:lnTo>
                    <a:pt x="21064" y="618312"/>
                  </a:lnTo>
                  <a:lnTo>
                    <a:pt x="2177" y="628776"/>
                  </a:lnTo>
                  <a:lnTo>
                    <a:pt x="10072" y="644839"/>
                  </a:lnTo>
                  <a:lnTo>
                    <a:pt x="17151" y="639938"/>
                  </a:lnTo>
                  <a:lnTo>
                    <a:pt x="24592" y="636308"/>
                  </a:lnTo>
                  <a:lnTo>
                    <a:pt x="58260" y="630137"/>
                  </a:lnTo>
                  <a:lnTo>
                    <a:pt x="108365" y="630137"/>
                  </a:lnTo>
                  <a:lnTo>
                    <a:pt x="106532" y="627398"/>
                  </a:lnTo>
                  <a:lnTo>
                    <a:pt x="100457" y="621970"/>
                  </a:lnTo>
                  <a:lnTo>
                    <a:pt x="92885" y="617563"/>
                  </a:lnTo>
                  <a:lnTo>
                    <a:pt x="83782" y="614415"/>
                  </a:lnTo>
                  <a:lnTo>
                    <a:pt x="73148" y="612527"/>
                  </a:lnTo>
                  <a:lnTo>
                    <a:pt x="60982" y="611897"/>
                  </a:lnTo>
                  <a:close/>
                </a:path>
                <a:path w="1031875" h="753745" fill="norm" stroke="1" extrusionOk="0">
                  <a:moveTo>
                    <a:pt x="205188" y="611897"/>
                  </a:moveTo>
                  <a:lnTo>
                    <a:pt x="195633" y="612476"/>
                  </a:lnTo>
                  <a:lnTo>
                    <a:pt x="196213" y="612476"/>
                  </a:lnTo>
                  <a:lnTo>
                    <a:pt x="188309" y="614007"/>
                  </a:lnTo>
                  <a:lnTo>
                    <a:pt x="156558" y="637284"/>
                  </a:lnTo>
                  <a:lnTo>
                    <a:pt x="144750" y="682680"/>
                  </a:lnTo>
                  <a:lnTo>
                    <a:pt x="145226" y="693332"/>
                  </a:lnTo>
                  <a:lnTo>
                    <a:pt x="161493" y="734951"/>
                  </a:lnTo>
                  <a:lnTo>
                    <a:pt x="196476" y="753208"/>
                  </a:lnTo>
                  <a:lnTo>
                    <a:pt x="205188" y="753736"/>
                  </a:lnTo>
                  <a:lnTo>
                    <a:pt x="213356" y="753208"/>
                  </a:lnTo>
                  <a:lnTo>
                    <a:pt x="213719" y="753208"/>
                  </a:lnTo>
                  <a:lnTo>
                    <a:pt x="247615" y="734134"/>
                  </a:lnTo>
                  <a:lnTo>
                    <a:pt x="210905" y="734134"/>
                  </a:lnTo>
                  <a:lnTo>
                    <a:pt x="201989" y="733317"/>
                  </a:lnTo>
                  <a:lnTo>
                    <a:pt x="172587" y="704936"/>
                  </a:lnTo>
                  <a:lnTo>
                    <a:pt x="169796" y="682680"/>
                  </a:lnTo>
                  <a:lnTo>
                    <a:pt x="170421" y="672046"/>
                  </a:lnTo>
                  <a:lnTo>
                    <a:pt x="170494" y="670804"/>
                  </a:lnTo>
                  <a:lnTo>
                    <a:pt x="194162" y="634970"/>
                  </a:lnTo>
                  <a:lnTo>
                    <a:pt x="210155" y="631839"/>
                  </a:lnTo>
                  <a:lnTo>
                    <a:pt x="248066" y="631839"/>
                  </a:lnTo>
                  <a:lnTo>
                    <a:pt x="242996" y="626071"/>
                  </a:lnTo>
                  <a:lnTo>
                    <a:pt x="236768" y="621153"/>
                  </a:lnTo>
                  <a:lnTo>
                    <a:pt x="229792" y="617104"/>
                  </a:lnTo>
                  <a:lnTo>
                    <a:pt x="222203" y="614211"/>
                  </a:lnTo>
                  <a:lnTo>
                    <a:pt x="214002" y="612476"/>
                  </a:lnTo>
                  <a:lnTo>
                    <a:pt x="205188" y="611897"/>
                  </a:lnTo>
                  <a:close/>
                </a:path>
                <a:path w="1031875" h="753745" fill="norm" stroke="1" extrusionOk="0">
                  <a:moveTo>
                    <a:pt x="276243" y="719978"/>
                  </a:moveTo>
                  <a:lnTo>
                    <a:pt x="254464" y="719978"/>
                  </a:lnTo>
                  <a:lnTo>
                    <a:pt x="251707" y="727345"/>
                  </a:lnTo>
                  <a:lnTo>
                    <a:pt x="251469" y="727746"/>
                  </a:lnTo>
                  <a:lnTo>
                    <a:pt x="251469" y="751286"/>
                  </a:lnTo>
                  <a:lnTo>
                    <a:pt x="276243" y="751286"/>
                  </a:lnTo>
                  <a:lnTo>
                    <a:pt x="276243" y="719978"/>
                  </a:lnTo>
                  <a:close/>
                </a:path>
                <a:path w="1031875" h="753745" fill="norm" stroke="1" extrusionOk="0">
                  <a:moveTo>
                    <a:pt x="248066" y="631839"/>
                  </a:moveTo>
                  <a:lnTo>
                    <a:pt x="211653" y="631839"/>
                  </a:lnTo>
                  <a:lnTo>
                    <a:pt x="219702" y="632571"/>
                  </a:lnTo>
                  <a:lnTo>
                    <a:pt x="227580" y="634970"/>
                  </a:lnTo>
                  <a:lnTo>
                    <a:pt x="251044" y="670804"/>
                  </a:lnTo>
                  <a:lnTo>
                    <a:pt x="251741" y="682680"/>
                  </a:lnTo>
                  <a:lnTo>
                    <a:pt x="251117" y="693332"/>
                  </a:lnTo>
                  <a:lnTo>
                    <a:pt x="227580" y="730867"/>
                  </a:lnTo>
                  <a:lnTo>
                    <a:pt x="210905" y="734134"/>
                  </a:lnTo>
                  <a:lnTo>
                    <a:pt x="247615" y="734134"/>
                  </a:lnTo>
                  <a:lnTo>
                    <a:pt x="247794" y="733930"/>
                  </a:lnTo>
                  <a:lnTo>
                    <a:pt x="251469" y="727746"/>
                  </a:lnTo>
                  <a:lnTo>
                    <a:pt x="251469" y="719978"/>
                  </a:lnTo>
                  <a:lnTo>
                    <a:pt x="276243" y="719978"/>
                  </a:lnTo>
                  <a:lnTo>
                    <a:pt x="276243" y="645927"/>
                  </a:lnTo>
                  <a:lnTo>
                    <a:pt x="251469" y="645927"/>
                  </a:lnTo>
                  <a:lnTo>
                    <a:pt x="252129" y="638968"/>
                  </a:lnTo>
                  <a:lnTo>
                    <a:pt x="251980" y="638458"/>
                  </a:lnTo>
                  <a:lnTo>
                    <a:pt x="248066" y="631839"/>
                  </a:lnTo>
                  <a:close/>
                </a:path>
                <a:path w="1031875" h="753745" fill="norm" stroke="1" extrusionOk="0">
                  <a:moveTo>
                    <a:pt x="254464" y="719978"/>
                  </a:moveTo>
                  <a:lnTo>
                    <a:pt x="251469" y="719978"/>
                  </a:lnTo>
                  <a:lnTo>
                    <a:pt x="251469" y="727746"/>
                  </a:lnTo>
                  <a:lnTo>
                    <a:pt x="251707" y="727345"/>
                  </a:lnTo>
                  <a:lnTo>
                    <a:pt x="254464" y="719978"/>
                  </a:lnTo>
                  <a:close/>
                </a:path>
                <a:path w="1031875" h="753745" fill="norm" stroke="1" extrusionOk="0">
                  <a:moveTo>
                    <a:pt x="252168" y="638968"/>
                  </a:moveTo>
                  <a:lnTo>
                    <a:pt x="251891" y="641481"/>
                  </a:lnTo>
                  <a:lnTo>
                    <a:pt x="251598" y="644566"/>
                  </a:lnTo>
                  <a:lnTo>
                    <a:pt x="251572" y="644839"/>
                  </a:lnTo>
                  <a:lnTo>
                    <a:pt x="251469" y="645927"/>
                  </a:lnTo>
                  <a:lnTo>
                    <a:pt x="254736" y="645927"/>
                  </a:lnTo>
                  <a:lnTo>
                    <a:pt x="252168" y="638968"/>
                  </a:lnTo>
                  <a:close/>
                </a:path>
                <a:path w="1031875" h="753745" fill="norm" stroke="1" extrusionOk="0">
                  <a:moveTo>
                    <a:pt x="278421" y="614347"/>
                  </a:moveTo>
                  <a:lnTo>
                    <a:pt x="254464" y="614347"/>
                  </a:lnTo>
                  <a:lnTo>
                    <a:pt x="252508" y="634970"/>
                  </a:lnTo>
                  <a:lnTo>
                    <a:pt x="252398" y="636127"/>
                  </a:lnTo>
                  <a:lnTo>
                    <a:pt x="252289" y="637284"/>
                  </a:lnTo>
                  <a:lnTo>
                    <a:pt x="252168" y="638968"/>
                  </a:lnTo>
                  <a:lnTo>
                    <a:pt x="254736" y="645927"/>
                  </a:lnTo>
                  <a:lnTo>
                    <a:pt x="276243" y="645927"/>
                  </a:lnTo>
                  <a:lnTo>
                    <a:pt x="276346" y="638458"/>
                  </a:lnTo>
                  <a:lnTo>
                    <a:pt x="276425" y="636127"/>
                  </a:lnTo>
                  <a:lnTo>
                    <a:pt x="276662" y="632571"/>
                  </a:lnTo>
                  <a:lnTo>
                    <a:pt x="276788" y="630682"/>
                  </a:lnTo>
                  <a:lnTo>
                    <a:pt x="278421" y="614347"/>
                  </a:lnTo>
                  <a:close/>
                </a:path>
                <a:path w="1031875" h="753745" fill="norm" stroke="1" extrusionOk="0">
                  <a:moveTo>
                    <a:pt x="344361" y="614347"/>
                  </a:moveTo>
                  <a:lnTo>
                    <a:pt x="319859" y="614347"/>
                  </a:lnTo>
                  <a:lnTo>
                    <a:pt x="319859" y="751286"/>
                  </a:lnTo>
                  <a:lnTo>
                    <a:pt x="344361" y="751286"/>
                  </a:lnTo>
                  <a:lnTo>
                    <a:pt x="344361" y="690575"/>
                  </a:lnTo>
                  <a:lnTo>
                    <a:pt x="441280" y="690575"/>
                  </a:lnTo>
                  <a:lnTo>
                    <a:pt x="441280" y="670974"/>
                  </a:lnTo>
                  <a:lnTo>
                    <a:pt x="344361" y="670974"/>
                  </a:lnTo>
                  <a:lnTo>
                    <a:pt x="344361" y="614347"/>
                  </a:lnTo>
                  <a:close/>
                </a:path>
                <a:path w="1031875" h="753745" fill="norm" stroke="1" extrusionOk="0">
                  <a:moveTo>
                    <a:pt x="441280" y="690575"/>
                  </a:moveTo>
                  <a:lnTo>
                    <a:pt x="416778" y="690575"/>
                  </a:lnTo>
                  <a:lnTo>
                    <a:pt x="416778" y="751286"/>
                  </a:lnTo>
                  <a:lnTo>
                    <a:pt x="441280" y="751286"/>
                  </a:lnTo>
                  <a:lnTo>
                    <a:pt x="441280" y="690575"/>
                  </a:lnTo>
                  <a:close/>
                </a:path>
                <a:path w="1031875" h="753745" fill="norm" stroke="1" extrusionOk="0">
                  <a:moveTo>
                    <a:pt x="441280" y="614347"/>
                  </a:moveTo>
                  <a:lnTo>
                    <a:pt x="416778" y="614347"/>
                  </a:lnTo>
                  <a:lnTo>
                    <a:pt x="416778" y="670974"/>
                  </a:lnTo>
                  <a:lnTo>
                    <a:pt x="441280" y="670974"/>
                  </a:lnTo>
                  <a:lnTo>
                    <a:pt x="441280" y="614347"/>
                  </a:lnTo>
                  <a:close/>
                </a:path>
                <a:path w="1031875" h="753745" fill="norm" stroke="1" extrusionOk="0">
                  <a:moveTo>
                    <a:pt x="514417" y="695115"/>
                  </a:moveTo>
                  <a:lnTo>
                    <a:pt x="512579" y="695748"/>
                  </a:lnTo>
                  <a:lnTo>
                    <a:pt x="507316" y="699559"/>
                  </a:lnTo>
                  <a:lnTo>
                    <a:pt x="502052" y="703189"/>
                  </a:lnTo>
                  <a:lnTo>
                    <a:pt x="497697" y="707999"/>
                  </a:lnTo>
                  <a:lnTo>
                    <a:pt x="472741" y="751286"/>
                  </a:lnTo>
                  <a:lnTo>
                    <a:pt x="500237" y="751286"/>
                  </a:lnTo>
                  <a:lnTo>
                    <a:pt x="518750" y="718889"/>
                  </a:lnTo>
                  <a:lnTo>
                    <a:pt x="522017" y="713081"/>
                  </a:lnTo>
                  <a:lnTo>
                    <a:pt x="526191" y="708453"/>
                  </a:lnTo>
                  <a:lnTo>
                    <a:pt x="531273" y="705004"/>
                  </a:lnTo>
                  <a:lnTo>
                    <a:pt x="536355" y="701374"/>
                  </a:lnTo>
                  <a:lnTo>
                    <a:pt x="542435" y="699559"/>
                  </a:lnTo>
                  <a:lnTo>
                    <a:pt x="591983" y="699559"/>
                  </a:lnTo>
                  <a:lnTo>
                    <a:pt x="591983" y="696292"/>
                  </a:lnTo>
                  <a:lnTo>
                    <a:pt x="528006" y="696292"/>
                  </a:lnTo>
                  <a:lnTo>
                    <a:pt x="518793" y="695748"/>
                  </a:lnTo>
                  <a:lnTo>
                    <a:pt x="517575" y="695748"/>
                  </a:lnTo>
                  <a:lnTo>
                    <a:pt x="514417" y="695115"/>
                  </a:lnTo>
                  <a:close/>
                </a:path>
                <a:path w="1031875" h="753745" fill="norm" stroke="1" extrusionOk="0">
                  <a:moveTo>
                    <a:pt x="591983" y="699559"/>
                  </a:moveTo>
                  <a:lnTo>
                    <a:pt x="569115" y="699559"/>
                  </a:lnTo>
                  <a:lnTo>
                    <a:pt x="569115" y="751286"/>
                  </a:lnTo>
                  <a:lnTo>
                    <a:pt x="591983" y="751286"/>
                  </a:lnTo>
                  <a:lnTo>
                    <a:pt x="591983" y="699559"/>
                  </a:lnTo>
                  <a:close/>
                </a:path>
                <a:path w="1031875" h="753745" fill="norm" stroke="1" extrusionOk="0">
                  <a:moveTo>
                    <a:pt x="528279" y="693842"/>
                  </a:moveTo>
                  <a:lnTo>
                    <a:pt x="518115" y="693842"/>
                  </a:lnTo>
                  <a:lnTo>
                    <a:pt x="514417" y="695115"/>
                  </a:lnTo>
                  <a:lnTo>
                    <a:pt x="517575" y="695748"/>
                  </a:lnTo>
                  <a:lnTo>
                    <a:pt x="518793" y="695748"/>
                  </a:lnTo>
                  <a:lnTo>
                    <a:pt x="528006" y="696292"/>
                  </a:lnTo>
                  <a:lnTo>
                    <a:pt x="528279" y="693842"/>
                  </a:lnTo>
                  <a:close/>
                </a:path>
                <a:path w="1031875" h="753745" fill="norm" stroke="1" extrusionOk="0">
                  <a:moveTo>
                    <a:pt x="591983" y="693842"/>
                  </a:moveTo>
                  <a:lnTo>
                    <a:pt x="528279" y="693842"/>
                  </a:lnTo>
                  <a:lnTo>
                    <a:pt x="528137" y="695115"/>
                  </a:lnTo>
                  <a:lnTo>
                    <a:pt x="528067" y="695748"/>
                  </a:lnTo>
                  <a:lnTo>
                    <a:pt x="528006" y="696292"/>
                  </a:lnTo>
                  <a:lnTo>
                    <a:pt x="591983" y="696292"/>
                  </a:lnTo>
                  <a:lnTo>
                    <a:pt x="591983" y="693842"/>
                  </a:lnTo>
                  <a:close/>
                </a:path>
                <a:path w="1031875" h="753745" fill="norm" stroke="1" extrusionOk="0">
                  <a:moveTo>
                    <a:pt x="591983" y="614347"/>
                  </a:moveTo>
                  <a:lnTo>
                    <a:pt x="529640" y="614347"/>
                  </a:lnTo>
                  <a:lnTo>
                    <a:pt x="517763" y="615028"/>
                  </a:lnTo>
                  <a:lnTo>
                    <a:pt x="481929" y="638101"/>
                  </a:lnTo>
                  <a:lnTo>
                    <a:pt x="478730" y="655456"/>
                  </a:lnTo>
                  <a:lnTo>
                    <a:pt x="479547" y="664814"/>
                  </a:lnTo>
                  <a:lnTo>
                    <a:pt x="507384" y="693706"/>
                  </a:lnTo>
                  <a:lnTo>
                    <a:pt x="514417" y="695115"/>
                  </a:lnTo>
                  <a:lnTo>
                    <a:pt x="518115" y="693842"/>
                  </a:lnTo>
                  <a:lnTo>
                    <a:pt x="591983" y="693842"/>
                  </a:lnTo>
                  <a:lnTo>
                    <a:pt x="591983" y="682408"/>
                  </a:lnTo>
                  <a:lnTo>
                    <a:pt x="523287" y="682408"/>
                  </a:lnTo>
                  <a:lnTo>
                    <a:pt x="515302" y="680230"/>
                  </a:lnTo>
                  <a:lnTo>
                    <a:pt x="510038" y="675874"/>
                  </a:lnTo>
                  <a:lnTo>
                    <a:pt x="504956" y="671337"/>
                  </a:lnTo>
                  <a:lnTo>
                    <a:pt x="502415" y="664984"/>
                  </a:lnTo>
                  <a:lnTo>
                    <a:pt x="502415" y="648831"/>
                  </a:lnTo>
                  <a:lnTo>
                    <a:pt x="504956" y="642570"/>
                  </a:lnTo>
                  <a:lnTo>
                    <a:pt x="509962" y="638101"/>
                  </a:lnTo>
                  <a:lnTo>
                    <a:pt x="515302" y="633495"/>
                  </a:lnTo>
                  <a:lnTo>
                    <a:pt x="523287" y="631226"/>
                  </a:lnTo>
                  <a:lnTo>
                    <a:pt x="591983" y="631226"/>
                  </a:lnTo>
                  <a:lnTo>
                    <a:pt x="591983" y="614347"/>
                  </a:lnTo>
                  <a:close/>
                </a:path>
                <a:path w="1031875" h="753745" fill="norm" stroke="1" extrusionOk="0">
                  <a:moveTo>
                    <a:pt x="591983" y="631226"/>
                  </a:moveTo>
                  <a:lnTo>
                    <a:pt x="569115" y="631226"/>
                  </a:lnTo>
                  <a:lnTo>
                    <a:pt x="569115" y="682408"/>
                  </a:lnTo>
                  <a:lnTo>
                    <a:pt x="591983" y="682408"/>
                  </a:lnTo>
                  <a:lnTo>
                    <a:pt x="591983" y="631226"/>
                  </a:lnTo>
                  <a:close/>
                </a:path>
                <a:path w="1031875" h="753745" fill="norm" stroke="1" extrusionOk="0">
                  <a:moveTo>
                    <a:pt x="688279" y="634221"/>
                  </a:moveTo>
                  <a:lnTo>
                    <a:pt x="663777" y="634221"/>
                  </a:lnTo>
                  <a:lnTo>
                    <a:pt x="663777" y="751286"/>
                  </a:lnTo>
                  <a:lnTo>
                    <a:pt x="688279" y="751286"/>
                  </a:lnTo>
                  <a:lnTo>
                    <a:pt x="688279" y="634221"/>
                  </a:lnTo>
                  <a:close/>
                </a:path>
                <a:path w="1031875" h="753745" fill="norm" stroke="1" extrusionOk="0">
                  <a:moveTo>
                    <a:pt x="737555" y="614347"/>
                  </a:moveTo>
                  <a:lnTo>
                    <a:pt x="614501" y="614347"/>
                  </a:lnTo>
                  <a:lnTo>
                    <a:pt x="614501" y="634221"/>
                  </a:lnTo>
                  <a:lnTo>
                    <a:pt x="737555" y="634221"/>
                  </a:lnTo>
                  <a:lnTo>
                    <a:pt x="737555" y="614347"/>
                  </a:lnTo>
                  <a:close/>
                </a:path>
                <a:path w="1031875" h="753745" fill="norm" stroke="1" extrusionOk="0">
                  <a:moveTo>
                    <a:pt x="782724" y="614347"/>
                  </a:moveTo>
                  <a:lnTo>
                    <a:pt x="760127" y="614347"/>
                  </a:lnTo>
                  <a:lnTo>
                    <a:pt x="760127" y="751286"/>
                  </a:lnTo>
                  <a:lnTo>
                    <a:pt x="780818" y="751286"/>
                  </a:lnTo>
                  <a:lnTo>
                    <a:pt x="798350" y="727873"/>
                  </a:lnTo>
                  <a:lnTo>
                    <a:pt x="775373" y="727873"/>
                  </a:lnTo>
                  <a:lnTo>
                    <a:pt x="782724" y="718048"/>
                  </a:lnTo>
                  <a:lnTo>
                    <a:pt x="782724" y="614347"/>
                  </a:lnTo>
                  <a:close/>
                </a:path>
                <a:path w="1031875" h="753745" fill="norm" stroke="1" extrusionOk="0">
                  <a:moveTo>
                    <a:pt x="881003" y="637488"/>
                  </a:moveTo>
                  <a:lnTo>
                    <a:pt x="866030" y="637488"/>
                  </a:lnTo>
                  <a:lnTo>
                    <a:pt x="858407" y="647668"/>
                  </a:lnTo>
                  <a:lnTo>
                    <a:pt x="858407" y="751286"/>
                  </a:lnTo>
                  <a:lnTo>
                    <a:pt x="881003" y="751286"/>
                  </a:lnTo>
                  <a:lnTo>
                    <a:pt x="881003" y="637488"/>
                  </a:lnTo>
                  <a:close/>
                </a:path>
                <a:path w="1031875" h="753745" fill="norm" stroke="1" extrusionOk="0">
                  <a:moveTo>
                    <a:pt x="782724" y="718048"/>
                  </a:moveTo>
                  <a:lnTo>
                    <a:pt x="775373" y="727873"/>
                  </a:lnTo>
                  <a:lnTo>
                    <a:pt x="782724" y="727873"/>
                  </a:lnTo>
                  <a:lnTo>
                    <a:pt x="782724" y="718048"/>
                  </a:lnTo>
                  <a:close/>
                </a:path>
                <a:path w="1031875" h="753745" fill="norm" stroke="1" extrusionOk="0">
                  <a:moveTo>
                    <a:pt x="881003" y="614347"/>
                  </a:moveTo>
                  <a:lnTo>
                    <a:pt x="860313" y="614347"/>
                  </a:lnTo>
                  <a:lnTo>
                    <a:pt x="782724" y="718048"/>
                  </a:lnTo>
                  <a:lnTo>
                    <a:pt x="782724" y="727873"/>
                  </a:lnTo>
                  <a:lnTo>
                    <a:pt x="798350" y="727873"/>
                  </a:lnTo>
                  <a:lnTo>
                    <a:pt x="858407" y="647668"/>
                  </a:lnTo>
                  <a:lnTo>
                    <a:pt x="858407" y="637488"/>
                  </a:lnTo>
                  <a:lnTo>
                    <a:pt x="881003" y="637488"/>
                  </a:lnTo>
                  <a:lnTo>
                    <a:pt x="881003" y="614347"/>
                  </a:lnTo>
                  <a:close/>
                </a:path>
                <a:path w="1031875" h="753745" fill="norm" stroke="1" extrusionOk="0">
                  <a:moveTo>
                    <a:pt x="866030" y="637488"/>
                  </a:moveTo>
                  <a:lnTo>
                    <a:pt x="858407" y="637488"/>
                  </a:lnTo>
                  <a:lnTo>
                    <a:pt x="858407" y="647668"/>
                  </a:lnTo>
                  <a:lnTo>
                    <a:pt x="866030" y="637488"/>
                  </a:lnTo>
                  <a:close/>
                </a:path>
                <a:path w="1031875" h="753745" fill="norm" stroke="1" extrusionOk="0">
                  <a:moveTo>
                    <a:pt x="954153" y="695115"/>
                  </a:moveTo>
                  <a:lnTo>
                    <a:pt x="952315" y="695748"/>
                  </a:lnTo>
                  <a:lnTo>
                    <a:pt x="947052" y="699559"/>
                  </a:lnTo>
                  <a:lnTo>
                    <a:pt x="941789" y="703189"/>
                  </a:lnTo>
                  <a:lnTo>
                    <a:pt x="937433" y="707999"/>
                  </a:lnTo>
                  <a:lnTo>
                    <a:pt x="912477" y="751286"/>
                  </a:lnTo>
                  <a:lnTo>
                    <a:pt x="939974" y="751286"/>
                  </a:lnTo>
                  <a:lnTo>
                    <a:pt x="958486" y="718889"/>
                  </a:lnTo>
                  <a:lnTo>
                    <a:pt x="961753" y="713081"/>
                  </a:lnTo>
                  <a:lnTo>
                    <a:pt x="965928" y="708453"/>
                  </a:lnTo>
                  <a:lnTo>
                    <a:pt x="971009" y="705004"/>
                  </a:lnTo>
                  <a:lnTo>
                    <a:pt x="976091" y="701374"/>
                  </a:lnTo>
                  <a:lnTo>
                    <a:pt x="982171" y="699559"/>
                  </a:lnTo>
                  <a:lnTo>
                    <a:pt x="1031720" y="699559"/>
                  </a:lnTo>
                  <a:lnTo>
                    <a:pt x="1031720" y="696292"/>
                  </a:lnTo>
                  <a:lnTo>
                    <a:pt x="967743" y="696292"/>
                  </a:lnTo>
                  <a:lnTo>
                    <a:pt x="958529" y="695748"/>
                  </a:lnTo>
                  <a:lnTo>
                    <a:pt x="957311" y="695748"/>
                  </a:lnTo>
                  <a:lnTo>
                    <a:pt x="954153" y="695115"/>
                  </a:lnTo>
                  <a:close/>
                </a:path>
                <a:path w="1031875" h="753745" fill="norm" stroke="1" extrusionOk="0">
                  <a:moveTo>
                    <a:pt x="1031720" y="699559"/>
                  </a:moveTo>
                  <a:lnTo>
                    <a:pt x="1008851" y="699559"/>
                  </a:lnTo>
                  <a:lnTo>
                    <a:pt x="1008851" y="751286"/>
                  </a:lnTo>
                  <a:lnTo>
                    <a:pt x="1031720" y="751286"/>
                  </a:lnTo>
                  <a:lnTo>
                    <a:pt x="1031720" y="699559"/>
                  </a:lnTo>
                  <a:close/>
                </a:path>
                <a:path w="1031875" h="753745" fill="norm" stroke="1" extrusionOk="0">
                  <a:moveTo>
                    <a:pt x="968015" y="693842"/>
                  </a:moveTo>
                  <a:lnTo>
                    <a:pt x="957851" y="693842"/>
                  </a:lnTo>
                  <a:lnTo>
                    <a:pt x="954153" y="695115"/>
                  </a:lnTo>
                  <a:lnTo>
                    <a:pt x="957311" y="695748"/>
                  </a:lnTo>
                  <a:lnTo>
                    <a:pt x="958529" y="695748"/>
                  </a:lnTo>
                  <a:lnTo>
                    <a:pt x="967743" y="696292"/>
                  </a:lnTo>
                  <a:lnTo>
                    <a:pt x="968015" y="693842"/>
                  </a:lnTo>
                  <a:close/>
                </a:path>
                <a:path w="1031875" h="753745" fill="norm" stroke="1" extrusionOk="0">
                  <a:moveTo>
                    <a:pt x="1031720" y="693842"/>
                  </a:moveTo>
                  <a:lnTo>
                    <a:pt x="968015" y="693842"/>
                  </a:lnTo>
                  <a:lnTo>
                    <a:pt x="967873" y="695115"/>
                  </a:lnTo>
                  <a:lnTo>
                    <a:pt x="967803" y="695748"/>
                  </a:lnTo>
                  <a:lnTo>
                    <a:pt x="967743" y="696292"/>
                  </a:lnTo>
                  <a:lnTo>
                    <a:pt x="1031720" y="696292"/>
                  </a:lnTo>
                  <a:lnTo>
                    <a:pt x="1031720" y="693842"/>
                  </a:lnTo>
                  <a:close/>
                </a:path>
                <a:path w="1031875" h="753745" fill="norm" stroke="1" extrusionOk="0">
                  <a:moveTo>
                    <a:pt x="1031720" y="614347"/>
                  </a:moveTo>
                  <a:lnTo>
                    <a:pt x="969376" y="614347"/>
                  </a:lnTo>
                  <a:lnTo>
                    <a:pt x="957499" y="615028"/>
                  </a:lnTo>
                  <a:lnTo>
                    <a:pt x="921665" y="638101"/>
                  </a:lnTo>
                  <a:lnTo>
                    <a:pt x="918467" y="655456"/>
                  </a:lnTo>
                  <a:lnTo>
                    <a:pt x="919283" y="664814"/>
                  </a:lnTo>
                  <a:lnTo>
                    <a:pt x="947120" y="693706"/>
                  </a:lnTo>
                  <a:lnTo>
                    <a:pt x="954153" y="695115"/>
                  </a:lnTo>
                  <a:lnTo>
                    <a:pt x="957851" y="693842"/>
                  </a:lnTo>
                  <a:lnTo>
                    <a:pt x="1031720" y="693842"/>
                  </a:lnTo>
                  <a:lnTo>
                    <a:pt x="1031720" y="682408"/>
                  </a:lnTo>
                  <a:lnTo>
                    <a:pt x="963024" y="682408"/>
                  </a:lnTo>
                  <a:lnTo>
                    <a:pt x="955038" y="680230"/>
                  </a:lnTo>
                  <a:lnTo>
                    <a:pt x="949775" y="675874"/>
                  </a:lnTo>
                  <a:lnTo>
                    <a:pt x="944693" y="671337"/>
                  </a:lnTo>
                  <a:lnTo>
                    <a:pt x="942152" y="664984"/>
                  </a:lnTo>
                  <a:lnTo>
                    <a:pt x="942152" y="648831"/>
                  </a:lnTo>
                  <a:lnTo>
                    <a:pt x="944693" y="642570"/>
                  </a:lnTo>
                  <a:lnTo>
                    <a:pt x="949698" y="638101"/>
                  </a:lnTo>
                  <a:lnTo>
                    <a:pt x="955038" y="633495"/>
                  </a:lnTo>
                  <a:lnTo>
                    <a:pt x="963024" y="631226"/>
                  </a:lnTo>
                  <a:lnTo>
                    <a:pt x="1031720" y="631226"/>
                  </a:lnTo>
                  <a:lnTo>
                    <a:pt x="1031720" y="614347"/>
                  </a:lnTo>
                  <a:close/>
                </a:path>
                <a:path w="1031875" h="753745" fill="norm" stroke="1" extrusionOk="0">
                  <a:moveTo>
                    <a:pt x="1031720" y="631226"/>
                  </a:moveTo>
                  <a:lnTo>
                    <a:pt x="1008851" y="631226"/>
                  </a:lnTo>
                  <a:lnTo>
                    <a:pt x="1008851" y="682408"/>
                  </a:lnTo>
                  <a:lnTo>
                    <a:pt x="1031720" y="682408"/>
                  </a:lnTo>
                  <a:lnTo>
                    <a:pt x="1031720" y="631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18" name="object 17" descr="" hidden="0"/>
          <p:cNvPicPr/>
          <p:nvPr isPhoto="0" userDrawn="0"/>
        </p:nvPicPr>
        <p:blipFill>
          <a:blip r:embed="rId8"/>
          <a:stretch/>
        </p:blipFill>
        <p:spPr bwMode="auto">
          <a:xfrm>
            <a:off x="10703924" y="2701488"/>
            <a:ext cx="5266855" cy="1702020"/>
          </a:xfrm>
          <a:prstGeom prst="rect">
            <a:avLst/>
          </a:prstGeom>
        </p:spPr>
      </p:pic>
      <p:pic>
        <p:nvPicPr>
          <p:cNvPr id="19" name="object 18" descr="" hidden="0"/>
          <p:cNvPicPr/>
          <p:nvPr isPhoto="0" userDrawn="0"/>
        </p:nvPicPr>
        <p:blipFill>
          <a:blip r:embed="rId9"/>
          <a:stretch/>
        </p:blipFill>
        <p:spPr bwMode="auto">
          <a:xfrm>
            <a:off x="16126063" y="2701488"/>
            <a:ext cx="3371620" cy="1702020"/>
          </a:xfrm>
          <a:prstGeom prst="rect">
            <a:avLst/>
          </a:prstGeom>
        </p:spPr>
      </p:pic>
      <p:pic>
        <p:nvPicPr>
          <p:cNvPr id="20" name="object 19" descr="" hidden="0"/>
          <p:cNvPicPr/>
          <p:nvPr isPhoto="0" userDrawn="0"/>
        </p:nvPicPr>
        <p:blipFill>
          <a:blip r:embed="rId10"/>
          <a:stretch/>
        </p:blipFill>
        <p:spPr bwMode="auto">
          <a:xfrm>
            <a:off x="8847897" y="4561706"/>
            <a:ext cx="5916546" cy="1702020"/>
          </a:xfrm>
          <a:prstGeom prst="rect">
            <a:avLst/>
          </a:prstGeom>
        </p:spPr>
      </p:pic>
      <p:pic>
        <p:nvPicPr>
          <p:cNvPr id="21" name="object 20" descr="" hidden="0"/>
          <p:cNvPicPr/>
          <p:nvPr isPhoto="0" userDrawn="0"/>
        </p:nvPicPr>
        <p:blipFill>
          <a:blip r:embed="rId11"/>
          <a:stretch/>
        </p:blipFill>
        <p:spPr bwMode="auto">
          <a:xfrm>
            <a:off x="14922504" y="4561706"/>
            <a:ext cx="4575173" cy="1702020"/>
          </a:xfrm>
          <a:prstGeom prst="rect">
            <a:avLst/>
          </a:prstGeom>
        </p:spPr>
      </p:pic>
      <p:pic>
        <p:nvPicPr>
          <p:cNvPr id="22" name="object 21" descr="" hidden="0"/>
          <p:cNvPicPr/>
          <p:nvPr isPhoto="0" userDrawn="0"/>
        </p:nvPicPr>
        <p:blipFill>
          <a:blip r:embed="rId12"/>
          <a:stretch/>
        </p:blipFill>
        <p:spPr bwMode="auto">
          <a:xfrm>
            <a:off x="8871966" y="6560566"/>
            <a:ext cx="4595605" cy="308472"/>
          </a:xfrm>
          <a:prstGeom prst="rect">
            <a:avLst/>
          </a:prstGeom>
        </p:spPr>
      </p:pic>
      <p:pic>
        <p:nvPicPr>
          <p:cNvPr id="23" name="object 22" descr="" hidden="0"/>
          <p:cNvPicPr/>
          <p:nvPr isPhoto="0" userDrawn="0"/>
        </p:nvPicPr>
        <p:blipFill>
          <a:blip r:embed="rId13"/>
          <a:stretch/>
        </p:blipFill>
        <p:spPr bwMode="auto">
          <a:xfrm>
            <a:off x="8871966" y="2254905"/>
            <a:ext cx="4595605" cy="308472"/>
          </a:xfrm>
          <a:prstGeom prst="rect">
            <a:avLst/>
          </a:prstGeom>
        </p:spPr>
      </p:pic>
      <p:pic>
        <p:nvPicPr>
          <p:cNvPr id="24" name="object 23" descr="" hidden="0"/>
          <p:cNvPicPr/>
          <p:nvPr isPhoto="0" userDrawn="0"/>
        </p:nvPicPr>
        <p:blipFill>
          <a:blip r:embed="rId14"/>
          <a:stretch/>
        </p:blipFill>
        <p:spPr bwMode="auto">
          <a:xfrm>
            <a:off x="16126063" y="7007149"/>
            <a:ext cx="3371620" cy="1702020"/>
          </a:xfrm>
          <a:prstGeom prst="rect">
            <a:avLst/>
          </a:prstGeom>
        </p:spPr>
      </p:pic>
      <p:pic>
        <p:nvPicPr>
          <p:cNvPr id="25" name="object 24" descr="" hidden="0"/>
          <p:cNvPicPr/>
          <p:nvPr isPhoto="0" userDrawn="0"/>
        </p:nvPicPr>
        <p:blipFill>
          <a:blip r:embed="rId15"/>
          <a:stretch/>
        </p:blipFill>
        <p:spPr bwMode="auto">
          <a:xfrm>
            <a:off x="10703924" y="7007149"/>
            <a:ext cx="5266855" cy="1702020"/>
          </a:xfrm>
          <a:prstGeom prst="rect">
            <a:avLst/>
          </a:prstGeom>
        </p:spPr>
      </p:pic>
      <p:grpSp>
        <p:nvGrpSpPr>
          <p:cNvPr id="26" name="object 25" descr="" hidden="0"/>
          <p:cNvGrpSpPr/>
          <p:nvPr isPhoto="0" userDrawn="0"/>
        </p:nvGrpSpPr>
        <p:grpSpPr bwMode="auto">
          <a:xfrm>
            <a:off x="8847897" y="7007149"/>
            <a:ext cx="1696720" cy="1702435"/>
            <a:chOff x="8847897" y="7007149"/>
            <a:chExt cx="1696720" cy="1702435"/>
          </a:xfrm>
        </p:grpSpPr>
        <p:sp>
          <p:nvSpPr>
            <p:cNvPr id="27" name="object 26" descr="" hidden="0"/>
            <p:cNvSpPr/>
            <p:nvPr isPhoto="0" userDrawn="0"/>
          </p:nvSpPr>
          <p:spPr bwMode="auto">
            <a:xfrm>
              <a:off x="8847897" y="7007149"/>
              <a:ext cx="1696720" cy="1702435"/>
            </a:xfrm>
            <a:custGeom>
              <a:avLst/>
              <a:gdLst/>
              <a:ahLst/>
              <a:cxnLst/>
              <a:rect l="l" t="t" r="r" b="b"/>
              <a:pathLst>
                <a:path w="1696720" h="1702434" fill="norm" stroke="1" extrusionOk="0">
                  <a:moveTo>
                    <a:pt x="1382156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1387893"/>
                  </a:lnTo>
                  <a:lnTo>
                    <a:pt x="3405" y="1434312"/>
                  </a:lnTo>
                  <a:lnTo>
                    <a:pt x="13299" y="1478617"/>
                  </a:lnTo>
                  <a:lnTo>
                    <a:pt x="29195" y="1520321"/>
                  </a:lnTo>
                  <a:lnTo>
                    <a:pt x="50607" y="1558938"/>
                  </a:lnTo>
                  <a:lnTo>
                    <a:pt x="77049" y="1593983"/>
                  </a:lnTo>
                  <a:lnTo>
                    <a:pt x="108036" y="1624970"/>
                  </a:lnTo>
                  <a:lnTo>
                    <a:pt x="143081" y="1651412"/>
                  </a:lnTo>
                  <a:lnTo>
                    <a:pt x="181698" y="1672824"/>
                  </a:lnTo>
                  <a:lnTo>
                    <a:pt x="223402" y="1688720"/>
                  </a:lnTo>
                  <a:lnTo>
                    <a:pt x="267707" y="1698614"/>
                  </a:lnTo>
                  <a:lnTo>
                    <a:pt x="314126" y="1702020"/>
                  </a:lnTo>
                  <a:lnTo>
                    <a:pt x="1382156" y="1702020"/>
                  </a:lnTo>
                  <a:lnTo>
                    <a:pt x="1428576" y="1698614"/>
                  </a:lnTo>
                  <a:lnTo>
                    <a:pt x="1472880" y="1688720"/>
                  </a:lnTo>
                  <a:lnTo>
                    <a:pt x="1514584" y="1672824"/>
                  </a:lnTo>
                  <a:lnTo>
                    <a:pt x="1553202" y="1651412"/>
                  </a:lnTo>
                  <a:lnTo>
                    <a:pt x="1588246" y="1624970"/>
                  </a:lnTo>
                  <a:lnTo>
                    <a:pt x="1619233" y="1593983"/>
                  </a:lnTo>
                  <a:lnTo>
                    <a:pt x="1645675" y="1558938"/>
                  </a:lnTo>
                  <a:lnTo>
                    <a:pt x="1667087" y="1520321"/>
                  </a:lnTo>
                  <a:lnTo>
                    <a:pt x="1682983" y="1478617"/>
                  </a:lnTo>
                  <a:lnTo>
                    <a:pt x="1692877" y="1434312"/>
                  </a:lnTo>
                  <a:lnTo>
                    <a:pt x="1696283" y="1387893"/>
                  </a:lnTo>
                  <a:lnTo>
                    <a:pt x="1696283" y="314126"/>
                  </a:lnTo>
                  <a:lnTo>
                    <a:pt x="1692877" y="267707"/>
                  </a:lnTo>
                  <a:lnTo>
                    <a:pt x="1682983" y="223402"/>
                  </a:lnTo>
                  <a:lnTo>
                    <a:pt x="1667087" y="181698"/>
                  </a:lnTo>
                  <a:lnTo>
                    <a:pt x="1645675" y="143081"/>
                  </a:lnTo>
                  <a:lnTo>
                    <a:pt x="1619233" y="108036"/>
                  </a:lnTo>
                  <a:lnTo>
                    <a:pt x="1588246" y="77049"/>
                  </a:lnTo>
                  <a:lnTo>
                    <a:pt x="1553202" y="50607"/>
                  </a:lnTo>
                  <a:lnTo>
                    <a:pt x="1514584" y="29195"/>
                  </a:lnTo>
                  <a:lnTo>
                    <a:pt x="1472880" y="13299"/>
                  </a:lnTo>
                  <a:lnTo>
                    <a:pt x="1428576" y="3405"/>
                  </a:lnTo>
                  <a:lnTo>
                    <a:pt x="1382156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8" name="object 27" descr="" hidden="0"/>
            <p:cNvSpPr/>
            <p:nvPr isPhoto="0" userDrawn="0"/>
          </p:nvSpPr>
          <p:spPr bwMode="auto">
            <a:xfrm>
              <a:off x="9170736" y="7313422"/>
              <a:ext cx="1031875" cy="753745"/>
            </a:xfrm>
            <a:custGeom>
              <a:avLst/>
              <a:gdLst/>
              <a:ahLst/>
              <a:cxnLst/>
              <a:rect l="l" t="t" r="r" b="b"/>
              <a:pathLst>
                <a:path w="1031875" h="753745" fill="norm" stroke="1" extrusionOk="0">
                  <a:moveTo>
                    <a:pt x="33695" y="286378"/>
                  </a:moveTo>
                  <a:lnTo>
                    <a:pt x="11706" y="337162"/>
                  </a:lnTo>
                  <a:lnTo>
                    <a:pt x="23747" y="346586"/>
                  </a:lnTo>
                  <a:lnTo>
                    <a:pt x="37360" y="354963"/>
                  </a:lnTo>
                  <a:lnTo>
                    <a:pt x="87031" y="373385"/>
                  </a:lnTo>
                  <a:lnTo>
                    <a:pt x="142592" y="379569"/>
                  </a:lnTo>
                  <a:lnTo>
                    <a:pt x="172336" y="377802"/>
                  </a:lnTo>
                  <a:lnTo>
                    <a:pt x="221811" y="363666"/>
                  </a:lnTo>
                  <a:lnTo>
                    <a:pt x="257346" y="335624"/>
                  </a:lnTo>
                  <a:lnTo>
                    <a:pt x="265149" y="323026"/>
                  </a:lnTo>
                  <a:lnTo>
                    <a:pt x="140498" y="323026"/>
                  </a:lnTo>
                  <a:lnTo>
                    <a:pt x="126002" y="322470"/>
                  </a:lnTo>
                  <a:lnTo>
                    <a:pt x="84479" y="314126"/>
                  </a:lnTo>
                  <a:lnTo>
                    <a:pt x="46096" y="295180"/>
                  </a:lnTo>
                  <a:lnTo>
                    <a:pt x="33695" y="286378"/>
                  </a:lnTo>
                  <a:close/>
                </a:path>
                <a:path w="1031875" h="753745" fill="norm" stroke="1" extrusionOk="0">
                  <a:moveTo>
                    <a:pt x="258183" y="56542"/>
                  </a:moveTo>
                  <a:lnTo>
                    <a:pt x="137880" y="56542"/>
                  </a:lnTo>
                  <a:lnTo>
                    <a:pt x="152408" y="57328"/>
                  </a:lnTo>
                  <a:lnTo>
                    <a:pt x="165104" y="59684"/>
                  </a:lnTo>
                  <a:lnTo>
                    <a:pt x="197564" y="84552"/>
                  </a:lnTo>
                  <a:lnTo>
                    <a:pt x="200643" y="94237"/>
                  </a:lnTo>
                  <a:lnTo>
                    <a:pt x="200705" y="94434"/>
                  </a:lnTo>
                  <a:lnTo>
                    <a:pt x="191740" y="138052"/>
                  </a:lnTo>
                  <a:lnTo>
                    <a:pt x="150478" y="159811"/>
                  </a:lnTo>
                  <a:lnTo>
                    <a:pt x="136309" y="160728"/>
                  </a:lnTo>
                  <a:lnTo>
                    <a:pt x="82384" y="160728"/>
                  </a:lnTo>
                  <a:lnTo>
                    <a:pt x="82384" y="214653"/>
                  </a:lnTo>
                  <a:lnTo>
                    <a:pt x="142068" y="214653"/>
                  </a:lnTo>
                  <a:lnTo>
                    <a:pt x="158298" y="215503"/>
                  </a:lnTo>
                  <a:lnTo>
                    <a:pt x="194423" y="228265"/>
                  </a:lnTo>
                  <a:lnTo>
                    <a:pt x="212747" y="267531"/>
                  </a:lnTo>
                  <a:lnTo>
                    <a:pt x="211602" y="280325"/>
                  </a:lnTo>
                  <a:lnTo>
                    <a:pt x="184181" y="315075"/>
                  </a:lnTo>
                  <a:lnTo>
                    <a:pt x="140498" y="323026"/>
                  </a:lnTo>
                  <a:lnTo>
                    <a:pt x="265149" y="323026"/>
                  </a:lnTo>
                  <a:lnTo>
                    <a:pt x="268635" y="317398"/>
                  </a:lnTo>
                  <a:lnTo>
                    <a:pt x="275409" y="296620"/>
                  </a:lnTo>
                  <a:lnTo>
                    <a:pt x="277666" y="273290"/>
                  </a:lnTo>
                  <a:lnTo>
                    <a:pt x="276325" y="255489"/>
                  </a:lnTo>
                  <a:lnTo>
                    <a:pt x="256201" y="211511"/>
                  </a:lnTo>
                  <a:lnTo>
                    <a:pt x="219738" y="186381"/>
                  </a:lnTo>
                  <a:lnTo>
                    <a:pt x="197041" y="186381"/>
                  </a:lnTo>
                  <a:lnTo>
                    <a:pt x="197041" y="180099"/>
                  </a:lnTo>
                  <a:lnTo>
                    <a:pt x="215103" y="180099"/>
                  </a:lnTo>
                  <a:lnTo>
                    <a:pt x="225966" y="174602"/>
                  </a:lnTo>
                  <a:lnTo>
                    <a:pt x="256070" y="142371"/>
                  </a:lnTo>
                  <a:lnTo>
                    <a:pt x="266672" y="97902"/>
                  </a:lnTo>
                  <a:lnTo>
                    <a:pt x="264611" y="76142"/>
                  </a:lnTo>
                  <a:lnTo>
                    <a:pt x="258553" y="57328"/>
                  </a:lnTo>
                  <a:lnTo>
                    <a:pt x="258426" y="56935"/>
                  </a:lnTo>
                  <a:lnTo>
                    <a:pt x="258183" y="56542"/>
                  </a:lnTo>
                  <a:close/>
                </a:path>
                <a:path w="1031875" h="753745" fill="norm" stroke="1" extrusionOk="0">
                  <a:moveTo>
                    <a:pt x="197041" y="180099"/>
                  </a:moveTo>
                  <a:lnTo>
                    <a:pt x="197041" y="186381"/>
                  </a:lnTo>
                  <a:lnTo>
                    <a:pt x="208272" y="182789"/>
                  </a:lnTo>
                  <a:lnTo>
                    <a:pt x="197041" y="180099"/>
                  </a:lnTo>
                  <a:close/>
                </a:path>
                <a:path w="1031875" h="753745" fill="norm" stroke="1" extrusionOk="0">
                  <a:moveTo>
                    <a:pt x="208272" y="182789"/>
                  </a:moveTo>
                  <a:lnTo>
                    <a:pt x="197041" y="186381"/>
                  </a:lnTo>
                  <a:lnTo>
                    <a:pt x="219738" y="186381"/>
                  </a:lnTo>
                  <a:lnTo>
                    <a:pt x="215070" y="184418"/>
                  </a:lnTo>
                  <a:lnTo>
                    <a:pt x="208272" y="182789"/>
                  </a:lnTo>
                  <a:close/>
                </a:path>
                <a:path w="1031875" h="753745" fill="norm" stroke="1" extrusionOk="0">
                  <a:moveTo>
                    <a:pt x="215103" y="180099"/>
                  </a:moveTo>
                  <a:lnTo>
                    <a:pt x="197041" y="180099"/>
                  </a:lnTo>
                  <a:lnTo>
                    <a:pt x="208272" y="182789"/>
                  </a:lnTo>
                  <a:lnTo>
                    <a:pt x="212387" y="181473"/>
                  </a:lnTo>
                  <a:lnTo>
                    <a:pt x="215103" y="180099"/>
                  </a:lnTo>
                  <a:close/>
                </a:path>
                <a:path w="1031875" h="753745" fill="norm" stroke="1" extrusionOk="0">
                  <a:moveTo>
                    <a:pt x="143639" y="0"/>
                  </a:moveTo>
                  <a:lnTo>
                    <a:pt x="90214" y="6544"/>
                  </a:lnTo>
                  <a:lnTo>
                    <a:pt x="43119" y="25391"/>
                  </a:lnTo>
                  <a:lnTo>
                    <a:pt x="17988" y="43977"/>
                  </a:lnTo>
                  <a:lnTo>
                    <a:pt x="39977" y="94237"/>
                  </a:lnTo>
                  <a:lnTo>
                    <a:pt x="61999" y="77746"/>
                  </a:lnTo>
                  <a:lnTo>
                    <a:pt x="85657" y="65966"/>
                  </a:lnTo>
                  <a:lnTo>
                    <a:pt x="110950" y="58898"/>
                  </a:lnTo>
                  <a:lnTo>
                    <a:pt x="137880" y="56542"/>
                  </a:lnTo>
                  <a:lnTo>
                    <a:pt x="258183" y="56542"/>
                  </a:lnTo>
                  <a:lnTo>
                    <a:pt x="248119" y="40280"/>
                  </a:lnTo>
                  <a:lnTo>
                    <a:pt x="233689" y="26177"/>
                  </a:lnTo>
                  <a:lnTo>
                    <a:pt x="215888" y="14724"/>
                  </a:lnTo>
                  <a:lnTo>
                    <a:pt x="194946" y="6544"/>
                  </a:lnTo>
                  <a:lnTo>
                    <a:pt x="170863" y="1636"/>
                  </a:lnTo>
                  <a:lnTo>
                    <a:pt x="143639" y="0"/>
                  </a:lnTo>
                  <a:close/>
                </a:path>
                <a:path w="1031875" h="753745" fill="norm" stroke="1" extrusionOk="0">
                  <a:moveTo>
                    <a:pt x="556511" y="302085"/>
                  </a:moveTo>
                  <a:lnTo>
                    <a:pt x="491591" y="302085"/>
                  </a:lnTo>
                  <a:lnTo>
                    <a:pt x="491591" y="374334"/>
                  </a:lnTo>
                  <a:lnTo>
                    <a:pt x="556511" y="374334"/>
                  </a:lnTo>
                  <a:lnTo>
                    <a:pt x="556511" y="302085"/>
                  </a:lnTo>
                  <a:close/>
                </a:path>
                <a:path w="1031875" h="753745" fill="norm" stroke="1" extrusionOk="0">
                  <a:moveTo>
                    <a:pt x="556511" y="5235"/>
                  </a:moveTo>
                  <a:lnTo>
                    <a:pt x="502062" y="5235"/>
                  </a:lnTo>
                  <a:lnTo>
                    <a:pt x="326675" y="254966"/>
                  </a:lnTo>
                  <a:lnTo>
                    <a:pt x="326675" y="302085"/>
                  </a:lnTo>
                  <a:lnTo>
                    <a:pt x="609389" y="302085"/>
                  </a:lnTo>
                  <a:lnTo>
                    <a:pt x="609389" y="266484"/>
                  </a:lnTo>
                  <a:lnTo>
                    <a:pt x="376935" y="266484"/>
                  </a:lnTo>
                  <a:lnTo>
                    <a:pt x="376935" y="250777"/>
                  </a:lnTo>
                  <a:lnTo>
                    <a:pt x="387934" y="250777"/>
                  </a:lnTo>
                  <a:lnTo>
                    <a:pt x="491591" y="102756"/>
                  </a:lnTo>
                  <a:lnTo>
                    <a:pt x="491591" y="84814"/>
                  </a:lnTo>
                  <a:lnTo>
                    <a:pt x="556511" y="84814"/>
                  </a:lnTo>
                  <a:lnTo>
                    <a:pt x="556511" y="5235"/>
                  </a:lnTo>
                  <a:close/>
                </a:path>
                <a:path w="1031875" h="753745" fill="norm" stroke="1" extrusionOk="0">
                  <a:moveTo>
                    <a:pt x="387934" y="250777"/>
                  </a:moveTo>
                  <a:lnTo>
                    <a:pt x="376935" y="250777"/>
                  </a:lnTo>
                  <a:lnTo>
                    <a:pt x="376935" y="266484"/>
                  </a:lnTo>
                  <a:lnTo>
                    <a:pt x="387934" y="250777"/>
                  </a:lnTo>
                  <a:close/>
                </a:path>
                <a:path w="1031875" h="753745" fill="norm" stroke="1" extrusionOk="0">
                  <a:moveTo>
                    <a:pt x="609389" y="250777"/>
                  </a:moveTo>
                  <a:lnTo>
                    <a:pt x="387934" y="250777"/>
                  </a:lnTo>
                  <a:lnTo>
                    <a:pt x="376935" y="266484"/>
                  </a:lnTo>
                  <a:lnTo>
                    <a:pt x="609389" y="266484"/>
                  </a:lnTo>
                  <a:lnTo>
                    <a:pt x="609389" y="250777"/>
                  </a:lnTo>
                  <a:close/>
                </a:path>
                <a:path w="1031875" h="753745" fill="norm" stroke="1" extrusionOk="0">
                  <a:moveTo>
                    <a:pt x="556511" y="84814"/>
                  </a:moveTo>
                  <a:lnTo>
                    <a:pt x="504157" y="84814"/>
                  </a:lnTo>
                  <a:lnTo>
                    <a:pt x="491591" y="102756"/>
                  </a:lnTo>
                  <a:lnTo>
                    <a:pt x="491591" y="250777"/>
                  </a:lnTo>
                  <a:lnTo>
                    <a:pt x="556511" y="250777"/>
                  </a:lnTo>
                  <a:lnTo>
                    <a:pt x="556511" y="84814"/>
                  </a:lnTo>
                  <a:close/>
                </a:path>
                <a:path w="1031875" h="753745" fill="norm" stroke="1" extrusionOk="0">
                  <a:moveTo>
                    <a:pt x="504157" y="84814"/>
                  </a:moveTo>
                  <a:lnTo>
                    <a:pt x="491591" y="84814"/>
                  </a:lnTo>
                  <a:lnTo>
                    <a:pt x="491591" y="102756"/>
                  </a:lnTo>
                  <a:lnTo>
                    <a:pt x="504157" y="84814"/>
                  </a:lnTo>
                  <a:close/>
                </a:path>
                <a:path w="1031875" h="753745" fill="norm" stroke="1" extrusionOk="0">
                  <a:moveTo>
                    <a:pt x="8167" y="718889"/>
                  </a:moveTo>
                  <a:lnTo>
                    <a:pt x="0" y="736040"/>
                  </a:lnTo>
                  <a:lnTo>
                    <a:pt x="5376" y="740021"/>
                  </a:lnTo>
                  <a:lnTo>
                    <a:pt x="11434" y="743527"/>
                  </a:lnTo>
                  <a:lnTo>
                    <a:pt x="50245" y="753446"/>
                  </a:lnTo>
                  <a:lnTo>
                    <a:pt x="59076" y="753736"/>
                  </a:lnTo>
                  <a:lnTo>
                    <a:pt x="72893" y="753055"/>
                  </a:lnTo>
                  <a:lnTo>
                    <a:pt x="84237" y="751132"/>
                  </a:lnTo>
                  <a:lnTo>
                    <a:pt x="84580" y="751132"/>
                  </a:lnTo>
                  <a:lnTo>
                    <a:pt x="95216" y="747610"/>
                  </a:lnTo>
                  <a:lnTo>
                    <a:pt x="103724" y="742846"/>
                  </a:lnTo>
                  <a:lnTo>
                    <a:pt x="110394" y="736823"/>
                  </a:lnTo>
                  <a:lnTo>
                    <a:pt x="111497" y="735223"/>
                  </a:lnTo>
                  <a:lnTo>
                    <a:pt x="58804" y="735223"/>
                  </a:lnTo>
                  <a:lnTo>
                    <a:pt x="51453" y="734968"/>
                  </a:lnTo>
                  <a:lnTo>
                    <a:pt x="13373" y="722717"/>
                  </a:lnTo>
                  <a:lnTo>
                    <a:pt x="8167" y="718889"/>
                  </a:lnTo>
                  <a:close/>
                </a:path>
                <a:path w="1031875" h="753745" fill="norm" stroke="1" extrusionOk="0">
                  <a:moveTo>
                    <a:pt x="108365" y="630137"/>
                  </a:moveTo>
                  <a:lnTo>
                    <a:pt x="58260" y="630137"/>
                  </a:lnTo>
                  <a:lnTo>
                    <a:pt x="66155" y="630512"/>
                  </a:lnTo>
                  <a:lnTo>
                    <a:pt x="72961" y="631635"/>
                  </a:lnTo>
                  <a:lnTo>
                    <a:pt x="78678" y="633506"/>
                  </a:lnTo>
                  <a:lnTo>
                    <a:pt x="83306" y="636127"/>
                  </a:lnTo>
                  <a:lnTo>
                    <a:pt x="88751" y="639938"/>
                  </a:lnTo>
                  <a:lnTo>
                    <a:pt x="91473" y="645202"/>
                  </a:lnTo>
                  <a:lnTo>
                    <a:pt x="91430" y="658541"/>
                  </a:lnTo>
                  <a:lnTo>
                    <a:pt x="89023" y="663623"/>
                  </a:lnTo>
                  <a:lnTo>
                    <a:pt x="79404" y="671065"/>
                  </a:lnTo>
                  <a:lnTo>
                    <a:pt x="72779" y="672880"/>
                  </a:lnTo>
                  <a:lnTo>
                    <a:pt x="34030" y="672880"/>
                  </a:lnTo>
                  <a:lnTo>
                    <a:pt x="34030" y="690848"/>
                  </a:lnTo>
                  <a:lnTo>
                    <a:pt x="76681" y="690848"/>
                  </a:lnTo>
                  <a:lnTo>
                    <a:pt x="83850" y="692662"/>
                  </a:lnTo>
                  <a:lnTo>
                    <a:pt x="93672" y="699968"/>
                  </a:lnTo>
                  <a:lnTo>
                    <a:pt x="96101" y="705276"/>
                  </a:lnTo>
                  <a:lnTo>
                    <a:pt x="96101" y="719796"/>
                  </a:lnTo>
                  <a:lnTo>
                    <a:pt x="67185" y="734968"/>
                  </a:lnTo>
                  <a:lnTo>
                    <a:pt x="65319" y="734968"/>
                  </a:lnTo>
                  <a:lnTo>
                    <a:pt x="58804" y="735223"/>
                  </a:lnTo>
                  <a:lnTo>
                    <a:pt x="111497" y="735223"/>
                  </a:lnTo>
                  <a:lnTo>
                    <a:pt x="115158" y="729914"/>
                  </a:lnTo>
                  <a:lnTo>
                    <a:pt x="118017" y="722121"/>
                  </a:lnTo>
                  <a:lnTo>
                    <a:pt x="118970" y="713444"/>
                  </a:lnTo>
                  <a:lnTo>
                    <a:pt x="118340" y="706331"/>
                  </a:lnTo>
                  <a:lnTo>
                    <a:pt x="98507" y="682953"/>
                  </a:lnTo>
                  <a:lnTo>
                    <a:pt x="82489" y="682953"/>
                  </a:lnTo>
                  <a:lnTo>
                    <a:pt x="82489" y="679413"/>
                  </a:lnTo>
                  <a:lnTo>
                    <a:pt x="95122" y="679413"/>
                  </a:lnTo>
                  <a:lnTo>
                    <a:pt x="95489" y="679277"/>
                  </a:lnTo>
                  <a:lnTo>
                    <a:pt x="100917" y="676112"/>
                  </a:lnTo>
                  <a:lnTo>
                    <a:pt x="105630" y="672063"/>
                  </a:lnTo>
                  <a:lnTo>
                    <a:pt x="111438" y="665892"/>
                  </a:lnTo>
                  <a:lnTo>
                    <a:pt x="114342" y="658541"/>
                  </a:lnTo>
                  <a:lnTo>
                    <a:pt x="114342" y="650011"/>
                  </a:lnTo>
                  <a:lnTo>
                    <a:pt x="113474" y="641418"/>
                  </a:lnTo>
                  <a:lnTo>
                    <a:pt x="110894" y="633949"/>
                  </a:lnTo>
                  <a:lnTo>
                    <a:pt x="110620" y="633506"/>
                  </a:lnTo>
                  <a:lnTo>
                    <a:pt x="108365" y="630137"/>
                  </a:lnTo>
                  <a:close/>
                </a:path>
                <a:path w="1031875" h="753745" fill="norm" stroke="1" extrusionOk="0">
                  <a:moveTo>
                    <a:pt x="82489" y="679413"/>
                  </a:moveTo>
                  <a:lnTo>
                    <a:pt x="82489" y="682953"/>
                  </a:lnTo>
                  <a:lnTo>
                    <a:pt x="89346" y="681557"/>
                  </a:lnTo>
                  <a:lnTo>
                    <a:pt x="91587" y="680726"/>
                  </a:lnTo>
                  <a:lnTo>
                    <a:pt x="90265" y="680349"/>
                  </a:lnTo>
                  <a:lnTo>
                    <a:pt x="82489" y="679413"/>
                  </a:lnTo>
                  <a:close/>
                </a:path>
                <a:path w="1031875" h="753745" fill="norm" stroke="1" extrusionOk="0">
                  <a:moveTo>
                    <a:pt x="91587" y="680726"/>
                  </a:moveTo>
                  <a:lnTo>
                    <a:pt x="89346" y="681557"/>
                  </a:lnTo>
                  <a:lnTo>
                    <a:pt x="82489" y="682953"/>
                  </a:lnTo>
                  <a:lnTo>
                    <a:pt x="98507" y="682953"/>
                  </a:lnTo>
                  <a:lnTo>
                    <a:pt x="97258" y="682340"/>
                  </a:lnTo>
                  <a:lnTo>
                    <a:pt x="91587" y="680726"/>
                  </a:lnTo>
                  <a:close/>
                </a:path>
                <a:path w="1031875" h="753745" fill="norm" stroke="1" extrusionOk="0">
                  <a:moveTo>
                    <a:pt x="95122" y="679413"/>
                  </a:moveTo>
                  <a:lnTo>
                    <a:pt x="82489" y="679413"/>
                  </a:lnTo>
                  <a:lnTo>
                    <a:pt x="90265" y="680349"/>
                  </a:lnTo>
                  <a:lnTo>
                    <a:pt x="91587" y="680726"/>
                  </a:lnTo>
                  <a:lnTo>
                    <a:pt x="95122" y="679413"/>
                  </a:lnTo>
                  <a:close/>
                </a:path>
                <a:path w="1031875" h="753745" fill="norm" stroke="1" extrusionOk="0">
                  <a:moveTo>
                    <a:pt x="60982" y="611897"/>
                  </a:moveTo>
                  <a:lnTo>
                    <a:pt x="21064" y="618312"/>
                  </a:lnTo>
                  <a:lnTo>
                    <a:pt x="2177" y="628776"/>
                  </a:lnTo>
                  <a:lnTo>
                    <a:pt x="10072" y="644839"/>
                  </a:lnTo>
                  <a:lnTo>
                    <a:pt x="17151" y="639938"/>
                  </a:lnTo>
                  <a:lnTo>
                    <a:pt x="24592" y="636308"/>
                  </a:lnTo>
                  <a:lnTo>
                    <a:pt x="58260" y="630137"/>
                  </a:lnTo>
                  <a:lnTo>
                    <a:pt x="108365" y="630137"/>
                  </a:lnTo>
                  <a:lnTo>
                    <a:pt x="106532" y="627398"/>
                  </a:lnTo>
                  <a:lnTo>
                    <a:pt x="100457" y="621970"/>
                  </a:lnTo>
                  <a:lnTo>
                    <a:pt x="92885" y="617563"/>
                  </a:lnTo>
                  <a:lnTo>
                    <a:pt x="83782" y="614415"/>
                  </a:lnTo>
                  <a:lnTo>
                    <a:pt x="73148" y="612527"/>
                  </a:lnTo>
                  <a:lnTo>
                    <a:pt x="60982" y="611897"/>
                  </a:lnTo>
                  <a:close/>
                </a:path>
                <a:path w="1031875" h="753745" fill="norm" stroke="1" extrusionOk="0">
                  <a:moveTo>
                    <a:pt x="205188" y="611897"/>
                  </a:moveTo>
                  <a:lnTo>
                    <a:pt x="195633" y="612476"/>
                  </a:lnTo>
                  <a:lnTo>
                    <a:pt x="196213" y="612476"/>
                  </a:lnTo>
                  <a:lnTo>
                    <a:pt x="188309" y="614007"/>
                  </a:lnTo>
                  <a:lnTo>
                    <a:pt x="156558" y="637284"/>
                  </a:lnTo>
                  <a:lnTo>
                    <a:pt x="144750" y="682680"/>
                  </a:lnTo>
                  <a:lnTo>
                    <a:pt x="145226" y="693332"/>
                  </a:lnTo>
                  <a:lnTo>
                    <a:pt x="161493" y="734951"/>
                  </a:lnTo>
                  <a:lnTo>
                    <a:pt x="196476" y="753208"/>
                  </a:lnTo>
                  <a:lnTo>
                    <a:pt x="205188" y="753736"/>
                  </a:lnTo>
                  <a:lnTo>
                    <a:pt x="213356" y="753208"/>
                  </a:lnTo>
                  <a:lnTo>
                    <a:pt x="213719" y="753208"/>
                  </a:lnTo>
                  <a:lnTo>
                    <a:pt x="247615" y="734134"/>
                  </a:lnTo>
                  <a:lnTo>
                    <a:pt x="210905" y="734134"/>
                  </a:lnTo>
                  <a:lnTo>
                    <a:pt x="201989" y="733317"/>
                  </a:lnTo>
                  <a:lnTo>
                    <a:pt x="172587" y="704936"/>
                  </a:lnTo>
                  <a:lnTo>
                    <a:pt x="169796" y="682680"/>
                  </a:lnTo>
                  <a:lnTo>
                    <a:pt x="170421" y="672046"/>
                  </a:lnTo>
                  <a:lnTo>
                    <a:pt x="170494" y="670804"/>
                  </a:lnTo>
                  <a:lnTo>
                    <a:pt x="194162" y="634970"/>
                  </a:lnTo>
                  <a:lnTo>
                    <a:pt x="210155" y="631839"/>
                  </a:lnTo>
                  <a:lnTo>
                    <a:pt x="248066" y="631839"/>
                  </a:lnTo>
                  <a:lnTo>
                    <a:pt x="242996" y="626071"/>
                  </a:lnTo>
                  <a:lnTo>
                    <a:pt x="236768" y="621153"/>
                  </a:lnTo>
                  <a:lnTo>
                    <a:pt x="229792" y="617104"/>
                  </a:lnTo>
                  <a:lnTo>
                    <a:pt x="222203" y="614211"/>
                  </a:lnTo>
                  <a:lnTo>
                    <a:pt x="214002" y="612476"/>
                  </a:lnTo>
                  <a:lnTo>
                    <a:pt x="205188" y="611897"/>
                  </a:lnTo>
                  <a:close/>
                </a:path>
                <a:path w="1031875" h="753745" fill="norm" stroke="1" extrusionOk="0">
                  <a:moveTo>
                    <a:pt x="276243" y="719978"/>
                  </a:moveTo>
                  <a:lnTo>
                    <a:pt x="254464" y="719978"/>
                  </a:lnTo>
                  <a:lnTo>
                    <a:pt x="251707" y="727345"/>
                  </a:lnTo>
                  <a:lnTo>
                    <a:pt x="251469" y="727746"/>
                  </a:lnTo>
                  <a:lnTo>
                    <a:pt x="251469" y="751286"/>
                  </a:lnTo>
                  <a:lnTo>
                    <a:pt x="276243" y="751286"/>
                  </a:lnTo>
                  <a:lnTo>
                    <a:pt x="276243" y="719978"/>
                  </a:lnTo>
                  <a:close/>
                </a:path>
                <a:path w="1031875" h="753745" fill="norm" stroke="1" extrusionOk="0">
                  <a:moveTo>
                    <a:pt x="248066" y="631839"/>
                  </a:moveTo>
                  <a:lnTo>
                    <a:pt x="211653" y="631839"/>
                  </a:lnTo>
                  <a:lnTo>
                    <a:pt x="219702" y="632571"/>
                  </a:lnTo>
                  <a:lnTo>
                    <a:pt x="227580" y="634970"/>
                  </a:lnTo>
                  <a:lnTo>
                    <a:pt x="251044" y="670804"/>
                  </a:lnTo>
                  <a:lnTo>
                    <a:pt x="251741" y="682680"/>
                  </a:lnTo>
                  <a:lnTo>
                    <a:pt x="251117" y="693332"/>
                  </a:lnTo>
                  <a:lnTo>
                    <a:pt x="227580" y="730867"/>
                  </a:lnTo>
                  <a:lnTo>
                    <a:pt x="210905" y="734134"/>
                  </a:lnTo>
                  <a:lnTo>
                    <a:pt x="247615" y="734134"/>
                  </a:lnTo>
                  <a:lnTo>
                    <a:pt x="247794" y="733930"/>
                  </a:lnTo>
                  <a:lnTo>
                    <a:pt x="251469" y="727746"/>
                  </a:lnTo>
                  <a:lnTo>
                    <a:pt x="251469" y="719978"/>
                  </a:lnTo>
                  <a:lnTo>
                    <a:pt x="276243" y="719978"/>
                  </a:lnTo>
                  <a:lnTo>
                    <a:pt x="276243" y="645927"/>
                  </a:lnTo>
                  <a:lnTo>
                    <a:pt x="251469" y="645927"/>
                  </a:lnTo>
                  <a:lnTo>
                    <a:pt x="252129" y="638968"/>
                  </a:lnTo>
                  <a:lnTo>
                    <a:pt x="251980" y="638458"/>
                  </a:lnTo>
                  <a:lnTo>
                    <a:pt x="248066" y="631839"/>
                  </a:lnTo>
                  <a:close/>
                </a:path>
                <a:path w="1031875" h="753745" fill="norm" stroke="1" extrusionOk="0">
                  <a:moveTo>
                    <a:pt x="254464" y="719978"/>
                  </a:moveTo>
                  <a:lnTo>
                    <a:pt x="251469" y="719978"/>
                  </a:lnTo>
                  <a:lnTo>
                    <a:pt x="251469" y="727746"/>
                  </a:lnTo>
                  <a:lnTo>
                    <a:pt x="251707" y="727345"/>
                  </a:lnTo>
                  <a:lnTo>
                    <a:pt x="254464" y="719978"/>
                  </a:lnTo>
                  <a:close/>
                </a:path>
                <a:path w="1031875" h="753745" fill="norm" stroke="1" extrusionOk="0">
                  <a:moveTo>
                    <a:pt x="252168" y="638968"/>
                  </a:moveTo>
                  <a:lnTo>
                    <a:pt x="251891" y="641481"/>
                  </a:lnTo>
                  <a:lnTo>
                    <a:pt x="251598" y="644566"/>
                  </a:lnTo>
                  <a:lnTo>
                    <a:pt x="251572" y="644839"/>
                  </a:lnTo>
                  <a:lnTo>
                    <a:pt x="251469" y="645927"/>
                  </a:lnTo>
                  <a:lnTo>
                    <a:pt x="254736" y="645927"/>
                  </a:lnTo>
                  <a:lnTo>
                    <a:pt x="252168" y="638968"/>
                  </a:lnTo>
                  <a:close/>
                </a:path>
                <a:path w="1031875" h="753745" fill="norm" stroke="1" extrusionOk="0">
                  <a:moveTo>
                    <a:pt x="278421" y="614347"/>
                  </a:moveTo>
                  <a:lnTo>
                    <a:pt x="254464" y="614347"/>
                  </a:lnTo>
                  <a:lnTo>
                    <a:pt x="252508" y="634970"/>
                  </a:lnTo>
                  <a:lnTo>
                    <a:pt x="252398" y="636127"/>
                  </a:lnTo>
                  <a:lnTo>
                    <a:pt x="252289" y="637284"/>
                  </a:lnTo>
                  <a:lnTo>
                    <a:pt x="252168" y="638968"/>
                  </a:lnTo>
                  <a:lnTo>
                    <a:pt x="254736" y="645927"/>
                  </a:lnTo>
                  <a:lnTo>
                    <a:pt x="276243" y="645927"/>
                  </a:lnTo>
                  <a:lnTo>
                    <a:pt x="276346" y="638458"/>
                  </a:lnTo>
                  <a:lnTo>
                    <a:pt x="276425" y="636127"/>
                  </a:lnTo>
                  <a:lnTo>
                    <a:pt x="276662" y="632571"/>
                  </a:lnTo>
                  <a:lnTo>
                    <a:pt x="276788" y="630682"/>
                  </a:lnTo>
                  <a:lnTo>
                    <a:pt x="278421" y="614347"/>
                  </a:lnTo>
                  <a:close/>
                </a:path>
                <a:path w="1031875" h="753745" fill="norm" stroke="1" extrusionOk="0">
                  <a:moveTo>
                    <a:pt x="344361" y="614347"/>
                  </a:moveTo>
                  <a:lnTo>
                    <a:pt x="319859" y="614347"/>
                  </a:lnTo>
                  <a:lnTo>
                    <a:pt x="319859" y="751286"/>
                  </a:lnTo>
                  <a:lnTo>
                    <a:pt x="344361" y="751286"/>
                  </a:lnTo>
                  <a:lnTo>
                    <a:pt x="344361" y="690575"/>
                  </a:lnTo>
                  <a:lnTo>
                    <a:pt x="441280" y="690575"/>
                  </a:lnTo>
                  <a:lnTo>
                    <a:pt x="441280" y="670974"/>
                  </a:lnTo>
                  <a:lnTo>
                    <a:pt x="344361" y="670974"/>
                  </a:lnTo>
                  <a:lnTo>
                    <a:pt x="344361" y="614347"/>
                  </a:lnTo>
                  <a:close/>
                </a:path>
                <a:path w="1031875" h="753745" fill="norm" stroke="1" extrusionOk="0">
                  <a:moveTo>
                    <a:pt x="441280" y="690575"/>
                  </a:moveTo>
                  <a:lnTo>
                    <a:pt x="416778" y="690575"/>
                  </a:lnTo>
                  <a:lnTo>
                    <a:pt x="416778" y="751286"/>
                  </a:lnTo>
                  <a:lnTo>
                    <a:pt x="441280" y="751286"/>
                  </a:lnTo>
                  <a:lnTo>
                    <a:pt x="441280" y="690575"/>
                  </a:lnTo>
                  <a:close/>
                </a:path>
                <a:path w="1031875" h="753745" fill="norm" stroke="1" extrusionOk="0">
                  <a:moveTo>
                    <a:pt x="441280" y="614347"/>
                  </a:moveTo>
                  <a:lnTo>
                    <a:pt x="416778" y="614347"/>
                  </a:lnTo>
                  <a:lnTo>
                    <a:pt x="416778" y="670974"/>
                  </a:lnTo>
                  <a:lnTo>
                    <a:pt x="441280" y="670974"/>
                  </a:lnTo>
                  <a:lnTo>
                    <a:pt x="441280" y="614347"/>
                  </a:lnTo>
                  <a:close/>
                </a:path>
                <a:path w="1031875" h="753745" fill="norm" stroke="1" extrusionOk="0">
                  <a:moveTo>
                    <a:pt x="514417" y="695115"/>
                  </a:moveTo>
                  <a:lnTo>
                    <a:pt x="512579" y="695748"/>
                  </a:lnTo>
                  <a:lnTo>
                    <a:pt x="507316" y="699559"/>
                  </a:lnTo>
                  <a:lnTo>
                    <a:pt x="502052" y="703189"/>
                  </a:lnTo>
                  <a:lnTo>
                    <a:pt x="497697" y="707999"/>
                  </a:lnTo>
                  <a:lnTo>
                    <a:pt x="472741" y="751286"/>
                  </a:lnTo>
                  <a:lnTo>
                    <a:pt x="500237" y="751286"/>
                  </a:lnTo>
                  <a:lnTo>
                    <a:pt x="518750" y="718889"/>
                  </a:lnTo>
                  <a:lnTo>
                    <a:pt x="522017" y="713081"/>
                  </a:lnTo>
                  <a:lnTo>
                    <a:pt x="526191" y="708453"/>
                  </a:lnTo>
                  <a:lnTo>
                    <a:pt x="531273" y="705004"/>
                  </a:lnTo>
                  <a:lnTo>
                    <a:pt x="536355" y="701374"/>
                  </a:lnTo>
                  <a:lnTo>
                    <a:pt x="542435" y="699559"/>
                  </a:lnTo>
                  <a:lnTo>
                    <a:pt x="591983" y="699559"/>
                  </a:lnTo>
                  <a:lnTo>
                    <a:pt x="591983" y="696292"/>
                  </a:lnTo>
                  <a:lnTo>
                    <a:pt x="528006" y="696292"/>
                  </a:lnTo>
                  <a:lnTo>
                    <a:pt x="518793" y="695748"/>
                  </a:lnTo>
                  <a:lnTo>
                    <a:pt x="517575" y="695748"/>
                  </a:lnTo>
                  <a:lnTo>
                    <a:pt x="514417" y="695115"/>
                  </a:lnTo>
                  <a:close/>
                </a:path>
                <a:path w="1031875" h="753745" fill="norm" stroke="1" extrusionOk="0">
                  <a:moveTo>
                    <a:pt x="591983" y="699559"/>
                  </a:moveTo>
                  <a:lnTo>
                    <a:pt x="569115" y="699559"/>
                  </a:lnTo>
                  <a:lnTo>
                    <a:pt x="569115" y="751286"/>
                  </a:lnTo>
                  <a:lnTo>
                    <a:pt x="591983" y="751286"/>
                  </a:lnTo>
                  <a:lnTo>
                    <a:pt x="591983" y="699559"/>
                  </a:lnTo>
                  <a:close/>
                </a:path>
                <a:path w="1031875" h="753745" fill="norm" stroke="1" extrusionOk="0">
                  <a:moveTo>
                    <a:pt x="528279" y="693842"/>
                  </a:moveTo>
                  <a:lnTo>
                    <a:pt x="518115" y="693842"/>
                  </a:lnTo>
                  <a:lnTo>
                    <a:pt x="514417" y="695115"/>
                  </a:lnTo>
                  <a:lnTo>
                    <a:pt x="517575" y="695748"/>
                  </a:lnTo>
                  <a:lnTo>
                    <a:pt x="518793" y="695748"/>
                  </a:lnTo>
                  <a:lnTo>
                    <a:pt x="528006" y="696292"/>
                  </a:lnTo>
                  <a:lnTo>
                    <a:pt x="528279" y="693842"/>
                  </a:lnTo>
                  <a:close/>
                </a:path>
                <a:path w="1031875" h="753745" fill="norm" stroke="1" extrusionOk="0">
                  <a:moveTo>
                    <a:pt x="591983" y="693842"/>
                  </a:moveTo>
                  <a:lnTo>
                    <a:pt x="528279" y="693842"/>
                  </a:lnTo>
                  <a:lnTo>
                    <a:pt x="528137" y="695115"/>
                  </a:lnTo>
                  <a:lnTo>
                    <a:pt x="528067" y="695748"/>
                  </a:lnTo>
                  <a:lnTo>
                    <a:pt x="528006" y="696292"/>
                  </a:lnTo>
                  <a:lnTo>
                    <a:pt x="591983" y="696292"/>
                  </a:lnTo>
                  <a:lnTo>
                    <a:pt x="591983" y="693842"/>
                  </a:lnTo>
                  <a:close/>
                </a:path>
                <a:path w="1031875" h="753745" fill="norm" stroke="1" extrusionOk="0">
                  <a:moveTo>
                    <a:pt x="591983" y="614347"/>
                  </a:moveTo>
                  <a:lnTo>
                    <a:pt x="529640" y="614347"/>
                  </a:lnTo>
                  <a:lnTo>
                    <a:pt x="517763" y="615028"/>
                  </a:lnTo>
                  <a:lnTo>
                    <a:pt x="481929" y="638101"/>
                  </a:lnTo>
                  <a:lnTo>
                    <a:pt x="478730" y="655456"/>
                  </a:lnTo>
                  <a:lnTo>
                    <a:pt x="479547" y="664814"/>
                  </a:lnTo>
                  <a:lnTo>
                    <a:pt x="507384" y="693706"/>
                  </a:lnTo>
                  <a:lnTo>
                    <a:pt x="514417" y="695115"/>
                  </a:lnTo>
                  <a:lnTo>
                    <a:pt x="518115" y="693842"/>
                  </a:lnTo>
                  <a:lnTo>
                    <a:pt x="591983" y="693842"/>
                  </a:lnTo>
                  <a:lnTo>
                    <a:pt x="591983" y="682408"/>
                  </a:lnTo>
                  <a:lnTo>
                    <a:pt x="523287" y="682408"/>
                  </a:lnTo>
                  <a:lnTo>
                    <a:pt x="515302" y="680230"/>
                  </a:lnTo>
                  <a:lnTo>
                    <a:pt x="510038" y="675874"/>
                  </a:lnTo>
                  <a:lnTo>
                    <a:pt x="504956" y="671337"/>
                  </a:lnTo>
                  <a:lnTo>
                    <a:pt x="502415" y="664984"/>
                  </a:lnTo>
                  <a:lnTo>
                    <a:pt x="502415" y="648831"/>
                  </a:lnTo>
                  <a:lnTo>
                    <a:pt x="504956" y="642570"/>
                  </a:lnTo>
                  <a:lnTo>
                    <a:pt x="509962" y="638101"/>
                  </a:lnTo>
                  <a:lnTo>
                    <a:pt x="515302" y="633495"/>
                  </a:lnTo>
                  <a:lnTo>
                    <a:pt x="523287" y="631226"/>
                  </a:lnTo>
                  <a:lnTo>
                    <a:pt x="591983" y="631226"/>
                  </a:lnTo>
                  <a:lnTo>
                    <a:pt x="591983" y="614347"/>
                  </a:lnTo>
                  <a:close/>
                </a:path>
                <a:path w="1031875" h="753745" fill="norm" stroke="1" extrusionOk="0">
                  <a:moveTo>
                    <a:pt x="591983" y="631226"/>
                  </a:moveTo>
                  <a:lnTo>
                    <a:pt x="569115" y="631226"/>
                  </a:lnTo>
                  <a:lnTo>
                    <a:pt x="569115" y="682408"/>
                  </a:lnTo>
                  <a:lnTo>
                    <a:pt x="591983" y="682408"/>
                  </a:lnTo>
                  <a:lnTo>
                    <a:pt x="591983" y="631226"/>
                  </a:lnTo>
                  <a:close/>
                </a:path>
                <a:path w="1031875" h="753745" fill="norm" stroke="1" extrusionOk="0">
                  <a:moveTo>
                    <a:pt x="688279" y="634221"/>
                  </a:moveTo>
                  <a:lnTo>
                    <a:pt x="663777" y="634221"/>
                  </a:lnTo>
                  <a:lnTo>
                    <a:pt x="663777" y="751286"/>
                  </a:lnTo>
                  <a:lnTo>
                    <a:pt x="688279" y="751286"/>
                  </a:lnTo>
                  <a:lnTo>
                    <a:pt x="688279" y="634221"/>
                  </a:lnTo>
                  <a:close/>
                </a:path>
                <a:path w="1031875" h="753745" fill="norm" stroke="1" extrusionOk="0">
                  <a:moveTo>
                    <a:pt x="737555" y="614347"/>
                  </a:moveTo>
                  <a:lnTo>
                    <a:pt x="614501" y="614347"/>
                  </a:lnTo>
                  <a:lnTo>
                    <a:pt x="614501" y="634221"/>
                  </a:lnTo>
                  <a:lnTo>
                    <a:pt x="737555" y="634221"/>
                  </a:lnTo>
                  <a:lnTo>
                    <a:pt x="737555" y="614347"/>
                  </a:lnTo>
                  <a:close/>
                </a:path>
                <a:path w="1031875" h="753745" fill="norm" stroke="1" extrusionOk="0">
                  <a:moveTo>
                    <a:pt x="782724" y="614347"/>
                  </a:moveTo>
                  <a:lnTo>
                    <a:pt x="760127" y="614347"/>
                  </a:lnTo>
                  <a:lnTo>
                    <a:pt x="760127" y="751286"/>
                  </a:lnTo>
                  <a:lnTo>
                    <a:pt x="780818" y="751286"/>
                  </a:lnTo>
                  <a:lnTo>
                    <a:pt x="798350" y="727873"/>
                  </a:lnTo>
                  <a:lnTo>
                    <a:pt x="775373" y="727873"/>
                  </a:lnTo>
                  <a:lnTo>
                    <a:pt x="782724" y="718048"/>
                  </a:lnTo>
                  <a:lnTo>
                    <a:pt x="782724" y="614347"/>
                  </a:lnTo>
                  <a:close/>
                </a:path>
                <a:path w="1031875" h="753745" fill="norm" stroke="1" extrusionOk="0">
                  <a:moveTo>
                    <a:pt x="881003" y="637488"/>
                  </a:moveTo>
                  <a:lnTo>
                    <a:pt x="866030" y="637488"/>
                  </a:lnTo>
                  <a:lnTo>
                    <a:pt x="858407" y="647668"/>
                  </a:lnTo>
                  <a:lnTo>
                    <a:pt x="858407" y="751286"/>
                  </a:lnTo>
                  <a:lnTo>
                    <a:pt x="881003" y="751286"/>
                  </a:lnTo>
                  <a:lnTo>
                    <a:pt x="881003" y="637488"/>
                  </a:lnTo>
                  <a:close/>
                </a:path>
                <a:path w="1031875" h="753745" fill="norm" stroke="1" extrusionOk="0">
                  <a:moveTo>
                    <a:pt x="782724" y="718048"/>
                  </a:moveTo>
                  <a:lnTo>
                    <a:pt x="775373" y="727873"/>
                  </a:lnTo>
                  <a:lnTo>
                    <a:pt x="782724" y="727873"/>
                  </a:lnTo>
                  <a:lnTo>
                    <a:pt x="782724" y="718048"/>
                  </a:lnTo>
                  <a:close/>
                </a:path>
                <a:path w="1031875" h="753745" fill="norm" stroke="1" extrusionOk="0">
                  <a:moveTo>
                    <a:pt x="881003" y="614347"/>
                  </a:moveTo>
                  <a:lnTo>
                    <a:pt x="860313" y="614347"/>
                  </a:lnTo>
                  <a:lnTo>
                    <a:pt x="782724" y="718048"/>
                  </a:lnTo>
                  <a:lnTo>
                    <a:pt x="782724" y="727873"/>
                  </a:lnTo>
                  <a:lnTo>
                    <a:pt x="798350" y="727873"/>
                  </a:lnTo>
                  <a:lnTo>
                    <a:pt x="858407" y="647668"/>
                  </a:lnTo>
                  <a:lnTo>
                    <a:pt x="858407" y="637488"/>
                  </a:lnTo>
                  <a:lnTo>
                    <a:pt x="881003" y="637488"/>
                  </a:lnTo>
                  <a:lnTo>
                    <a:pt x="881003" y="614347"/>
                  </a:lnTo>
                  <a:close/>
                </a:path>
                <a:path w="1031875" h="753745" fill="norm" stroke="1" extrusionOk="0">
                  <a:moveTo>
                    <a:pt x="866030" y="637488"/>
                  </a:moveTo>
                  <a:lnTo>
                    <a:pt x="858407" y="637488"/>
                  </a:lnTo>
                  <a:lnTo>
                    <a:pt x="858407" y="647668"/>
                  </a:lnTo>
                  <a:lnTo>
                    <a:pt x="866030" y="637488"/>
                  </a:lnTo>
                  <a:close/>
                </a:path>
                <a:path w="1031875" h="753745" fill="norm" stroke="1" extrusionOk="0">
                  <a:moveTo>
                    <a:pt x="954153" y="695115"/>
                  </a:moveTo>
                  <a:lnTo>
                    <a:pt x="952315" y="695748"/>
                  </a:lnTo>
                  <a:lnTo>
                    <a:pt x="947052" y="699559"/>
                  </a:lnTo>
                  <a:lnTo>
                    <a:pt x="941789" y="703189"/>
                  </a:lnTo>
                  <a:lnTo>
                    <a:pt x="937433" y="707999"/>
                  </a:lnTo>
                  <a:lnTo>
                    <a:pt x="912477" y="751286"/>
                  </a:lnTo>
                  <a:lnTo>
                    <a:pt x="939974" y="751286"/>
                  </a:lnTo>
                  <a:lnTo>
                    <a:pt x="958486" y="718889"/>
                  </a:lnTo>
                  <a:lnTo>
                    <a:pt x="961753" y="713081"/>
                  </a:lnTo>
                  <a:lnTo>
                    <a:pt x="965928" y="708453"/>
                  </a:lnTo>
                  <a:lnTo>
                    <a:pt x="971009" y="705004"/>
                  </a:lnTo>
                  <a:lnTo>
                    <a:pt x="976091" y="701374"/>
                  </a:lnTo>
                  <a:lnTo>
                    <a:pt x="982171" y="699559"/>
                  </a:lnTo>
                  <a:lnTo>
                    <a:pt x="1031720" y="699559"/>
                  </a:lnTo>
                  <a:lnTo>
                    <a:pt x="1031720" y="696292"/>
                  </a:lnTo>
                  <a:lnTo>
                    <a:pt x="967743" y="696292"/>
                  </a:lnTo>
                  <a:lnTo>
                    <a:pt x="958529" y="695748"/>
                  </a:lnTo>
                  <a:lnTo>
                    <a:pt x="957311" y="695748"/>
                  </a:lnTo>
                  <a:lnTo>
                    <a:pt x="954153" y="695115"/>
                  </a:lnTo>
                  <a:close/>
                </a:path>
                <a:path w="1031875" h="753745" fill="norm" stroke="1" extrusionOk="0">
                  <a:moveTo>
                    <a:pt x="1031720" y="699559"/>
                  </a:moveTo>
                  <a:lnTo>
                    <a:pt x="1008851" y="699559"/>
                  </a:lnTo>
                  <a:lnTo>
                    <a:pt x="1008851" y="751286"/>
                  </a:lnTo>
                  <a:lnTo>
                    <a:pt x="1031720" y="751286"/>
                  </a:lnTo>
                  <a:lnTo>
                    <a:pt x="1031720" y="699559"/>
                  </a:lnTo>
                  <a:close/>
                </a:path>
                <a:path w="1031875" h="753745" fill="norm" stroke="1" extrusionOk="0">
                  <a:moveTo>
                    <a:pt x="968015" y="693842"/>
                  </a:moveTo>
                  <a:lnTo>
                    <a:pt x="957851" y="693842"/>
                  </a:lnTo>
                  <a:lnTo>
                    <a:pt x="954153" y="695115"/>
                  </a:lnTo>
                  <a:lnTo>
                    <a:pt x="957311" y="695748"/>
                  </a:lnTo>
                  <a:lnTo>
                    <a:pt x="958529" y="695748"/>
                  </a:lnTo>
                  <a:lnTo>
                    <a:pt x="967743" y="696292"/>
                  </a:lnTo>
                  <a:lnTo>
                    <a:pt x="968015" y="693842"/>
                  </a:lnTo>
                  <a:close/>
                </a:path>
                <a:path w="1031875" h="753745" fill="norm" stroke="1" extrusionOk="0">
                  <a:moveTo>
                    <a:pt x="1031720" y="693842"/>
                  </a:moveTo>
                  <a:lnTo>
                    <a:pt x="968015" y="693842"/>
                  </a:lnTo>
                  <a:lnTo>
                    <a:pt x="967873" y="695115"/>
                  </a:lnTo>
                  <a:lnTo>
                    <a:pt x="967803" y="695748"/>
                  </a:lnTo>
                  <a:lnTo>
                    <a:pt x="967743" y="696292"/>
                  </a:lnTo>
                  <a:lnTo>
                    <a:pt x="1031720" y="696292"/>
                  </a:lnTo>
                  <a:lnTo>
                    <a:pt x="1031720" y="693842"/>
                  </a:lnTo>
                  <a:close/>
                </a:path>
                <a:path w="1031875" h="753745" fill="norm" stroke="1" extrusionOk="0">
                  <a:moveTo>
                    <a:pt x="1031720" y="614347"/>
                  </a:moveTo>
                  <a:lnTo>
                    <a:pt x="969376" y="614347"/>
                  </a:lnTo>
                  <a:lnTo>
                    <a:pt x="957499" y="615028"/>
                  </a:lnTo>
                  <a:lnTo>
                    <a:pt x="921665" y="638101"/>
                  </a:lnTo>
                  <a:lnTo>
                    <a:pt x="918467" y="655456"/>
                  </a:lnTo>
                  <a:lnTo>
                    <a:pt x="919283" y="664814"/>
                  </a:lnTo>
                  <a:lnTo>
                    <a:pt x="947120" y="693706"/>
                  </a:lnTo>
                  <a:lnTo>
                    <a:pt x="954153" y="695115"/>
                  </a:lnTo>
                  <a:lnTo>
                    <a:pt x="957851" y="693842"/>
                  </a:lnTo>
                  <a:lnTo>
                    <a:pt x="1031720" y="693842"/>
                  </a:lnTo>
                  <a:lnTo>
                    <a:pt x="1031720" y="682408"/>
                  </a:lnTo>
                  <a:lnTo>
                    <a:pt x="963024" y="682408"/>
                  </a:lnTo>
                  <a:lnTo>
                    <a:pt x="955038" y="680230"/>
                  </a:lnTo>
                  <a:lnTo>
                    <a:pt x="949775" y="675874"/>
                  </a:lnTo>
                  <a:lnTo>
                    <a:pt x="944693" y="671337"/>
                  </a:lnTo>
                  <a:lnTo>
                    <a:pt x="942152" y="664984"/>
                  </a:lnTo>
                  <a:lnTo>
                    <a:pt x="942152" y="648831"/>
                  </a:lnTo>
                  <a:lnTo>
                    <a:pt x="944693" y="642570"/>
                  </a:lnTo>
                  <a:lnTo>
                    <a:pt x="949698" y="638101"/>
                  </a:lnTo>
                  <a:lnTo>
                    <a:pt x="955038" y="633495"/>
                  </a:lnTo>
                  <a:lnTo>
                    <a:pt x="963024" y="631226"/>
                  </a:lnTo>
                  <a:lnTo>
                    <a:pt x="1031720" y="631226"/>
                  </a:lnTo>
                  <a:lnTo>
                    <a:pt x="1031720" y="614347"/>
                  </a:lnTo>
                  <a:close/>
                </a:path>
                <a:path w="1031875" h="753745" fill="norm" stroke="1" extrusionOk="0">
                  <a:moveTo>
                    <a:pt x="1031720" y="631226"/>
                  </a:moveTo>
                  <a:lnTo>
                    <a:pt x="1008851" y="631226"/>
                  </a:lnTo>
                  <a:lnTo>
                    <a:pt x="1008851" y="682408"/>
                  </a:lnTo>
                  <a:lnTo>
                    <a:pt x="1031720" y="682408"/>
                  </a:lnTo>
                  <a:lnTo>
                    <a:pt x="1031720" y="631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29" name="object 28" descr="" hidden="0"/>
          <p:cNvPicPr/>
          <p:nvPr isPhoto="0" userDrawn="0"/>
        </p:nvPicPr>
        <p:blipFill>
          <a:blip r:embed="rId16"/>
          <a:stretch/>
        </p:blipFill>
        <p:spPr bwMode="auto">
          <a:xfrm>
            <a:off x="12900335" y="8871253"/>
            <a:ext cx="6597354" cy="2094177"/>
          </a:xfrm>
          <a:prstGeom prst="rect">
            <a:avLst/>
          </a:prstGeom>
        </p:spPr>
      </p:pic>
      <p:pic>
        <p:nvPicPr>
          <p:cNvPr id="30" name="object 29" descr="" hidden="0"/>
          <p:cNvPicPr/>
          <p:nvPr isPhoto="0" userDrawn="0"/>
        </p:nvPicPr>
        <p:blipFill>
          <a:blip r:embed="rId17"/>
          <a:stretch/>
        </p:blipFill>
        <p:spPr bwMode="auto">
          <a:xfrm>
            <a:off x="8847897" y="8871253"/>
            <a:ext cx="3898435" cy="2073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descr="" hidden="0"/>
          <p:cNvSpPr/>
          <p:nvPr isPhoto="0" userDrawn="0"/>
        </p:nvSpPr>
        <p:spPr bwMode="auto">
          <a:xfrm>
            <a:off x="0" y="1047089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0" y="837785"/>
                </a:lnTo>
                <a:lnTo>
                  <a:pt x="837785" y="837785"/>
                </a:lnTo>
                <a:lnTo>
                  <a:pt x="790432" y="836452"/>
                </a:lnTo>
                <a:lnTo>
                  <a:pt x="743749" y="832502"/>
                </a:lnTo>
                <a:lnTo>
                  <a:pt x="697807" y="826006"/>
                </a:lnTo>
                <a:lnTo>
                  <a:pt x="652679" y="817037"/>
                </a:lnTo>
                <a:lnTo>
                  <a:pt x="608436" y="805667"/>
                </a:lnTo>
                <a:lnTo>
                  <a:pt x="565152" y="791968"/>
                </a:lnTo>
                <a:lnTo>
                  <a:pt x="522898" y="776012"/>
                </a:lnTo>
                <a:lnTo>
                  <a:pt x="481746" y="757871"/>
                </a:lnTo>
                <a:lnTo>
                  <a:pt x="441769" y="737618"/>
                </a:lnTo>
                <a:lnTo>
                  <a:pt x="403038" y="715325"/>
                </a:lnTo>
                <a:lnTo>
                  <a:pt x="365626" y="691063"/>
                </a:lnTo>
                <a:lnTo>
                  <a:pt x="329605" y="664905"/>
                </a:lnTo>
                <a:lnTo>
                  <a:pt x="295048" y="636922"/>
                </a:lnTo>
                <a:lnTo>
                  <a:pt x="262025" y="607188"/>
                </a:lnTo>
                <a:lnTo>
                  <a:pt x="230611" y="575774"/>
                </a:lnTo>
                <a:lnTo>
                  <a:pt x="200875" y="542753"/>
                </a:lnTo>
                <a:lnTo>
                  <a:pt x="172892" y="508196"/>
                </a:lnTo>
                <a:lnTo>
                  <a:pt x="146732" y="472176"/>
                </a:lnTo>
                <a:lnTo>
                  <a:pt x="122469" y="434764"/>
                </a:lnTo>
                <a:lnTo>
                  <a:pt x="100174" y="396033"/>
                </a:lnTo>
                <a:lnTo>
                  <a:pt x="79920" y="356056"/>
                </a:lnTo>
                <a:lnTo>
                  <a:pt x="61778" y="314903"/>
                </a:lnTo>
                <a:lnTo>
                  <a:pt x="45820" y="272648"/>
                </a:lnTo>
                <a:lnTo>
                  <a:pt x="32120" y="229362"/>
                </a:lnTo>
                <a:lnTo>
                  <a:pt x="20749" y="185118"/>
                </a:lnTo>
                <a:lnTo>
                  <a:pt x="11779" y="139987"/>
                </a:lnTo>
                <a:lnTo>
                  <a:pt x="5283" y="94043"/>
                </a:lnTo>
                <a:lnTo>
                  <a:pt x="1332" y="47356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object 3" descr="" hidden="0"/>
          <p:cNvSpPr/>
          <p:nvPr isPhoto="0" userDrawn="0"/>
        </p:nvSpPr>
        <p:spPr bwMode="auto">
          <a:xfrm>
            <a:off x="19266430" y="0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0" y="0"/>
                </a:moveTo>
                <a:lnTo>
                  <a:pt x="837785" y="0"/>
                </a:lnTo>
                <a:lnTo>
                  <a:pt x="837785" y="837785"/>
                </a:lnTo>
                <a:lnTo>
                  <a:pt x="836452" y="790432"/>
                </a:lnTo>
                <a:lnTo>
                  <a:pt x="832502" y="743749"/>
                </a:lnTo>
                <a:lnTo>
                  <a:pt x="826006" y="697807"/>
                </a:lnTo>
                <a:lnTo>
                  <a:pt x="817037" y="652679"/>
                </a:lnTo>
                <a:lnTo>
                  <a:pt x="805667" y="608436"/>
                </a:lnTo>
                <a:lnTo>
                  <a:pt x="791968" y="565152"/>
                </a:lnTo>
                <a:lnTo>
                  <a:pt x="776012" y="522898"/>
                </a:lnTo>
                <a:lnTo>
                  <a:pt x="757871" y="481746"/>
                </a:lnTo>
                <a:lnTo>
                  <a:pt x="737618" y="441769"/>
                </a:lnTo>
                <a:lnTo>
                  <a:pt x="715325" y="403038"/>
                </a:lnTo>
                <a:lnTo>
                  <a:pt x="691063" y="365626"/>
                </a:lnTo>
                <a:lnTo>
                  <a:pt x="664905" y="329605"/>
                </a:lnTo>
                <a:lnTo>
                  <a:pt x="636922" y="295048"/>
                </a:lnTo>
                <a:lnTo>
                  <a:pt x="607188" y="262025"/>
                </a:lnTo>
                <a:lnTo>
                  <a:pt x="575774" y="230611"/>
                </a:lnTo>
                <a:lnTo>
                  <a:pt x="542753" y="200875"/>
                </a:lnTo>
                <a:lnTo>
                  <a:pt x="508196" y="172892"/>
                </a:lnTo>
                <a:lnTo>
                  <a:pt x="472176" y="146732"/>
                </a:lnTo>
                <a:lnTo>
                  <a:pt x="434764" y="122469"/>
                </a:lnTo>
                <a:lnTo>
                  <a:pt x="396033" y="100174"/>
                </a:lnTo>
                <a:lnTo>
                  <a:pt x="356056" y="79920"/>
                </a:lnTo>
                <a:lnTo>
                  <a:pt x="314903" y="61778"/>
                </a:lnTo>
                <a:lnTo>
                  <a:pt x="272648" y="45820"/>
                </a:lnTo>
                <a:lnTo>
                  <a:pt x="229362" y="32120"/>
                </a:lnTo>
                <a:lnTo>
                  <a:pt x="185118" y="20749"/>
                </a:lnTo>
                <a:lnTo>
                  <a:pt x="139987" y="11779"/>
                </a:lnTo>
                <a:lnTo>
                  <a:pt x="94043" y="5283"/>
                </a:lnTo>
                <a:lnTo>
                  <a:pt x="47356" y="1332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" name="object 4" descr="" hidden="0"/>
          <p:cNvSpPr/>
          <p:nvPr isPhoto="0" userDrawn="0"/>
        </p:nvSpPr>
        <p:spPr bwMode="auto">
          <a:xfrm>
            <a:off x="19266430" y="1047089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fill="norm" stroke="1" extrusionOk="0">
                <a:moveTo>
                  <a:pt x="837785" y="0"/>
                </a:moveTo>
                <a:lnTo>
                  <a:pt x="837785" y="837785"/>
                </a:lnTo>
                <a:lnTo>
                  <a:pt x="0" y="837785"/>
                </a:lnTo>
                <a:lnTo>
                  <a:pt x="47352" y="836452"/>
                </a:lnTo>
                <a:lnTo>
                  <a:pt x="94036" y="832502"/>
                </a:lnTo>
                <a:lnTo>
                  <a:pt x="139977" y="826006"/>
                </a:lnTo>
                <a:lnTo>
                  <a:pt x="185106" y="817037"/>
                </a:lnTo>
                <a:lnTo>
                  <a:pt x="229348" y="805667"/>
                </a:lnTo>
                <a:lnTo>
                  <a:pt x="272632" y="791968"/>
                </a:lnTo>
                <a:lnTo>
                  <a:pt x="314886" y="776012"/>
                </a:lnTo>
                <a:lnTo>
                  <a:pt x="356038" y="757871"/>
                </a:lnTo>
                <a:lnTo>
                  <a:pt x="396016" y="737618"/>
                </a:lnTo>
                <a:lnTo>
                  <a:pt x="434746" y="715325"/>
                </a:lnTo>
                <a:lnTo>
                  <a:pt x="472158" y="691063"/>
                </a:lnTo>
                <a:lnTo>
                  <a:pt x="508179" y="664905"/>
                </a:lnTo>
                <a:lnTo>
                  <a:pt x="542737" y="636922"/>
                </a:lnTo>
                <a:lnTo>
                  <a:pt x="575759" y="607188"/>
                </a:lnTo>
                <a:lnTo>
                  <a:pt x="607174" y="575775"/>
                </a:lnTo>
                <a:lnTo>
                  <a:pt x="636909" y="542753"/>
                </a:lnTo>
                <a:lnTo>
                  <a:pt x="664893" y="508196"/>
                </a:lnTo>
                <a:lnTo>
                  <a:pt x="691052" y="472176"/>
                </a:lnTo>
                <a:lnTo>
                  <a:pt x="715315" y="434764"/>
                </a:lnTo>
                <a:lnTo>
                  <a:pt x="737610" y="396033"/>
                </a:lnTo>
                <a:lnTo>
                  <a:pt x="757865" y="356056"/>
                </a:lnTo>
                <a:lnTo>
                  <a:pt x="776007" y="314903"/>
                </a:lnTo>
                <a:lnTo>
                  <a:pt x="791964" y="272648"/>
                </a:lnTo>
                <a:lnTo>
                  <a:pt x="805664" y="229362"/>
                </a:lnTo>
                <a:lnTo>
                  <a:pt x="817035" y="185118"/>
                </a:lnTo>
                <a:lnTo>
                  <a:pt x="826005" y="139987"/>
                </a:lnTo>
                <a:lnTo>
                  <a:pt x="832501" y="94043"/>
                </a:lnTo>
                <a:lnTo>
                  <a:pt x="836452" y="47356"/>
                </a:lnTo>
                <a:lnTo>
                  <a:pt x="837785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7" name="object 5" descr="" hidden="0"/>
          <p:cNvPicPr/>
          <p:nvPr isPhoto="0" userDrawn="0"/>
        </p:nvPicPr>
        <p:blipFill>
          <a:blip r:embed="rId2"/>
          <a:stretch/>
        </p:blipFill>
        <p:spPr bwMode="auto">
          <a:xfrm>
            <a:off x="0" y="0"/>
            <a:ext cx="16536299" cy="1299645"/>
          </a:xfrm>
          <a:prstGeom prst="rect">
            <a:avLst/>
          </a:prstGeom>
        </p:spPr>
      </p:pic>
      <p:sp>
        <p:nvSpPr>
          <p:cNvPr id="8" name="object 6" descr="" hidden="0"/>
          <p:cNvSpPr/>
          <p:nvPr isPhoto="0" userDrawn="0"/>
        </p:nvSpPr>
        <p:spPr bwMode="auto">
          <a:xfrm>
            <a:off x="3738600" y="7224921"/>
            <a:ext cx="52069" cy="1675764"/>
          </a:xfrm>
          <a:custGeom>
            <a:avLst/>
            <a:gdLst/>
            <a:ahLst/>
            <a:cxnLst/>
            <a:rect l="l" t="t" r="r" b="b"/>
            <a:pathLst>
              <a:path w="52070" h="1675765" fill="norm" stroke="1" extrusionOk="0">
                <a:moveTo>
                  <a:pt x="52070" y="0"/>
                </a:moveTo>
                <a:lnTo>
                  <a:pt x="25400" y="0"/>
                </a:lnTo>
                <a:lnTo>
                  <a:pt x="0" y="0"/>
                </a:lnTo>
                <a:lnTo>
                  <a:pt x="0" y="1675333"/>
                </a:lnTo>
                <a:lnTo>
                  <a:pt x="25400" y="1675333"/>
                </a:lnTo>
                <a:lnTo>
                  <a:pt x="52070" y="1675333"/>
                </a:lnTo>
                <a:lnTo>
                  <a:pt x="52070" y="0"/>
                </a:lnTo>
                <a:close/>
              </a:path>
            </a:pathLst>
          </a:custGeom>
          <a:solidFill>
            <a:srgbClr val="9477E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9" name="object 7" descr="" hidden="0"/>
          <p:cNvPicPr/>
          <p:nvPr isPhoto="0" userDrawn="0"/>
        </p:nvPicPr>
        <p:blipFill>
          <a:blip r:embed="rId3"/>
          <a:stretch/>
        </p:blipFill>
        <p:spPr bwMode="auto">
          <a:xfrm>
            <a:off x="3737755" y="1884759"/>
            <a:ext cx="53339" cy="5026024"/>
          </a:xfrm>
          <a:prstGeom prst="rect">
            <a:avLst/>
          </a:prstGeom>
        </p:spPr>
      </p:pic>
      <p:pic>
        <p:nvPicPr>
          <p:cNvPr id="10" name="object 8" descr="" hidden="0"/>
          <p:cNvPicPr/>
          <p:nvPr isPhoto="0" userDrawn="0"/>
        </p:nvPicPr>
        <p:blipFill>
          <a:blip r:embed="rId4"/>
          <a:stretch/>
        </p:blipFill>
        <p:spPr bwMode="auto">
          <a:xfrm>
            <a:off x="4078409" y="1858582"/>
            <a:ext cx="15444555" cy="8868839"/>
          </a:xfrm>
          <a:prstGeom prst="rect">
            <a:avLst/>
          </a:prstGeom>
        </p:spPr>
      </p:pic>
      <p:pic>
        <p:nvPicPr>
          <p:cNvPr id="11" name="object 9" descr="" hidden="0"/>
          <p:cNvPicPr/>
          <p:nvPr isPhoto="0" userDrawn="0"/>
        </p:nvPicPr>
        <p:blipFill>
          <a:blip r:embed="rId5"/>
          <a:stretch/>
        </p:blipFill>
        <p:spPr bwMode="auto">
          <a:xfrm>
            <a:off x="486058" y="7223340"/>
            <a:ext cx="2649718" cy="618305"/>
          </a:xfrm>
          <a:prstGeom prst="rect">
            <a:avLst/>
          </a:prstGeom>
        </p:spPr>
      </p:pic>
      <p:pic>
        <p:nvPicPr>
          <p:cNvPr id="12" name="object 10" descr="" hidden="0"/>
          <p:cNvPicPr/>
          <p:nvPr isPhoto="0" userDrawn="0"/>
        </p:nvPicPr>
        <p:blipFill>
          <a:blip r:embed="rId6"/>
          <a:stretch/>
        </p:blipFill>
        <p:spPr bwMode="auto">
          <a:xfrm>
            <a:off x="1114144" y="8276564"/>
            <a:ext cx="2341670" cy="226778"/>
          </a:xfrm>
          <a:prstGeom prst="rect">
            <a:avLst/>
          </a:prstGeom>
        </p:spPr>
      </p:pic>
      <p:sp>
        <p:nvSpPr>
          <p:cNvPr id="13" name="object 11" descr="" hidden="0"/>
          <p:cNvSpPr/>
          <p:nvPr isPhoto="0" userDrawn="0"/>
        </p:nvSpPr>
        <p:spPr bwMode="auto">
          <a:xfrm>
            <a:off x="481660" y="8219644"/>
            <a:ext cx="462280" cy="314325"/>
          </a:xfrm>
          <a:custGeom>
            <a:avLst/>
            <a:gdLst/>
            <a:ahLst/>
            <a:cxnLst/>
            <a:rect l="l" t="t" r="r" b="b"/>
            <a:pathLst>
              <a:path w="462280" h="314325" fill="norm" stroke="1" extrusionOk="0">
                <a:moveTo>
                  <a:pt x="230975" y="175541"/>
                </a:moveTo>
                <a:lnTo>
                  <a:pt x="182102" y="181410"/>
                </a:lnTo>
                <a:lnTo>
                  <a:pt x="144160" y="198121"/>
                </a:lnTo>
                <a:lnTo>
                  <a:pt x="119599" y="224330"/>
                </a:lnTo>
                <a:lnTo>
                  <a:pt x="110868" y="258692"/>
                </a:lnTo>
                <a:lnTo>
                  <a:pt x="115070" y="282399"/>
                </a:lnTo>
                <a:lnTo>
                  <a:pt x="126694" y="299783"/>
                </a:lnTo>
                <a:lnTo>
                  <a:pt x="144263" y="310480"/>
                </a:lnTo>
                <a:lnTo>
                  <a:pt x="166302" y="314126"/>
                </a:lnTo>
                <a:lnTo>
                  <a:pt x="295648" y="314126"/>
                </a:lnTo>
                <a:lnTo>
                  <a:pt x="317687" y="310480"/>
                </a:lnTo>
                <a:lnTo>
                  <a:pt x="335256" y="299783"/>
                </a:lnTo>
                <a:lnTo>
                  <a:pt x="346880" y="282399"/>
                </a:lnTo>
                <a:lnTo>
                  <a:pt x="347807" y="277170"/>
                </a:lnTo>
                <a:lnTo>
                  <a:pt x="166302" y="277170"/>
                </a:lnTo>
                <a:lnTo>
                  <a:pt x="158083" y="276197"/>
                </a:lnTo>
                <a:lnTo>
                  <a:pt x="152324" y="273035"/>
                </a:lnTo>
                <a:lnTo>
                  <a:pt x="148934" y="267321"/>
                </a:lnTo>
                <a:lnTo>
                  <a:pt x="147824" y="258692"/>
                </a:lnTo>
                <a:lnTo>
                  <a:pt x="153312" y="240363"/>
                </a:lnTo>
                <a:lnTo>
                  <a:pt x="169388" y="225718"/>
                </a:lnTo>
                <a:lnTo>
                  <a:pt x="195470" y="216011"/>
                </a:lnTo>
                <a:lnTo>
                  <a:pt x="230975" y="212497"/>
                </a:lnTo>
                <a:lnTo>
                  <a:pt x="331262" y="212497"/>
                </a:lnTo>
                <a:lnTo>
                  <a:pt x="317790" y="198121"/>
                </a:lnTo>
                <a:lnTo>
                  <a:pt x="279848" y="181410"/>
                </a:lnTo>
                <a:lnTo>
                  <a:pt x="230975" y="175541"/>
                </a:lnTo>
                <a:close/>
              </a:path>
              <a:path w="462280" h="314325" fill="norm" stroke="1" extrusionOk="0">
                <a:moveTo>
                  <a:pt x="331262" y="212497"/>
                </a:moveTo>
                <a:lnTo>
                  <a:pt x="230975" y="212497"/>
                </a:lnTo>
                <a:lnTo>
                  <a:pt x="266480" y="216011"/>
                </a:lnTo>
                <a:lnTo>
                  <a:pt x="292562" y="225718"/>
                </a:lnTo>
                <a:lnTo>
                  <a:pt x="308638" y="240363"/>
                </a:lnTo>
                <a:lnTo>
                  <a:pt x="314126" y="258692"/>
                </a:lnTo>
                <a:lnTo>
                  <a:pt x="313016" y="267321"/>
                </a:lnTo>
                <a:lnTo>
                  <a:pt x="309626" y="273035"/>
                </a:lnTo>
                <a:lnTo>
                  <a:pt x="303867" y="276197"/>
                </a:lnTo>
                <a:lnTo>
                  <a:pt x="295648" y="277170"/>
                </a:lnTo>
                <a:lnTo>
                  <a:pt x="347807" y="277170"/>
                </a:lnTo>
                <a:lnTo>
                  <a:pt x="351082" y="258692"/>
                </a:lnTo>
                <a:lnTo>
                  <a:pt x="342351" y="224330"/>
                </a:lnTo>
                <a:lnTo>
                  <a:pt x="331262" y="212497"/>
                </a:lnTo>
                <a:close/>
              </a:path>
              <a:path w="462280" h="314325" fill="norm" stroke="1" extrusionOk="0">
                <a:moveTo>
                  <a:pt x="378799" y="175541"/>
                </a:moveTo>
                <a:lnTo>
                  <a:pt x="371607" y="176993"/>
                </a:lnTo>
                <a:lnTo>
                  <a:pt x="365733" y="180953"/>
                </a:lnTo>
                <a:lnTo>
                  <a:pt x="361773" y="186826"/>
                </a:lnTo>
                <a:lnTo>
                  <a:pt x="360321" y="194019"/>
                </a:lnTo>
                <a:lnTo>
                  <a:pt x="361773" y="201211"/>
                </a:lnTo>
                <a:lnTo>
                  <a:pt x="365733" y="207085"/>
                </a:lnTo>
                <a:lnTo>
                  <a:pt x="371607" y="211045"/>
                </a:lnTo>
                <a:lnTo>
                  <a:pt x="378799" y="212497"/>
                </a:lnTo>
                <a:lnTo>
                  <a:pt x="399004" y="215049"/>
                </a:lnTo>
                <a:lnTo>
                  <a:pt x="413441" y="221997"/>
                </a:lnTo>
                <a:lnTo>
                  <a:pt x="422105" y="232279"/>
                </a:lnTo>
                <a:lnTo>
                  <a:pt x="424994" y="244833"/>
                </a:lnTo>
                <a:lnTo>
                  <a:pt x="424994" y="253876"/>
                </a:lnTo>
                <a:lnTo>
                  <a:pt x="419108" y="258692"/>
                </a:lnTo>
                <a:lnTo>
                  <a:pt x="397277" y="258692"/>
                </a:lnTo>
                <a:lnTo>
                  <a:pt x="390085" y="260144"/>
                </a:lnTo>
                <a:lnTo>
                  <a:pt x="384211" y="264104"/>
                </a:lnTo>
                <a:lnTo>
                  <a:pt x="380251" y="269978"/>
                </a:lnTo>
                <a:lnTo>
                  <a:pt x="378799" y="277170"/>
                </a:lnTo>
                <a:lnTo>
                  <a:pt x="380251" y="284362"/>
                </a:lnTo>
                <a:lnTo>
                  <a:pt x="384211" y="290236"/>
                </a:lnTo>
                <a:lnTo>
                  <a:pt x="390085" y="294196"/>
                </a:lnTo>
                <a:lnTo>
                  <a:pt x="397277" y="295648"/>
                </a:lnTo>
                <a:lnTo>
                  <a:pt x="411136" y="295648"/>
                </a:lnTo>
                <a:lnTo>
                  <a:pt x="430437" y="292106"/>
                </a:lnTo>
                <a:lnTo>
                  <a:pt x="446642" y="281968"/>
                </a:lnTo>
                <a:lnTo>
                  <a:pt x="457798" y="265967"/>
                </a:lnTo>
                <a:lnTo>
                  <a:pt x="461950" y="244833"/>
                </a:lnTo>
                <a:lnTo>
                  <a:pt x="456093" y="217689"/>
                </a:lnTo>
                <a:lnTo>
                  <a:pt x="439401" y="195682"/>
                </a:lnTo>
                <a:lnTo>
                  <a:pt x="413239" y="180953"/>
                </a:lnTo>
                <a:lnTo>
                  <a:pt x="378799" y="175541"/>
                </a:lnTo>
                <a:close/>
              </a:path>
              <a:path w="462280" h="314325" fill="norm" stroke="1" extrusionOk="0">
                <a:moveTo>
                  <a:pt x="83151" y="175541"/>
                </a:moveTo>
                <a:lnTo>
                  <a:pt x="48710" y="180953"/>
                </a:lnTo>
                <a:lnTo>
                  <a:pt x="22549" y="195682"/>
                </a:lnTo>
                <a:lnTo>
                  <a:pt x="5857" y="217689"/>
                </a:lnTo>
                <a:lnTo>
                  <a:pt x="0" y="244833"/>
                </a:lnTo>
                <a:lnTo>
                  <a:pt x="4152" y="265967"/>
                </a:lnTo>
                <a:lnTo>
                  <a:pt x="15308" y="281968"/>
                </a:lnTo>
                <a:lnTo>
                  <a:pt x="31513" y="292106"/>
                </a:lnTo>
                <a:lnTo>
                  <a:pt x="50814" y="295648"/>
                </a:lnTo>
                <a:lnTo>
                  <a:pt x="64673" y="295648"/>
                </a:lnTo>
                <a:lnTo>
                  <a:pt x="71865" y="294196"/>
                </a:lnTo>
                <a:lnTo>
                  <a:pt x="77739" y="290236"/>
                </a:lnTo>
                <a:lnTo>
                  <a:pt x="81699" y="284362"/>
                </a:lnTo>
                <a:lnTo>
                  <a:pt x="83151" y="277170"/>
                </a:lnTo>
                <a:lnTo>
                  <a:pt x="81699" y="269978"/>
                </a:lnTo>
                <a:lnTo>
                  <a:pt x="77739" y="264104"/>
                </a:lnTo>
                <a:lnTo>
                  <a:pt x="71865" y="260144"/>
                </a:lnTo>
                <a:lnTo>
                  <a:pt x="64673" y="258692"/>
                </a:lnTo>
                <a:lnTo>
                  <a:pt x="42842" y="258692"/>
                </a:lnTo>
                <a:lnTo>
                  <a:pt x="36956" y="253876"/>
                </a:lnTo>
                <a:lnTo>
                  <a:pt x="36956" y="244833"/>
                </a:lnTo>
                <a:lnTo>
                  <a:pt x="39845" y="232279"/>
                </a:lnTo>
                <a:lnTo>
                  <a:pt x="48509" y="221997"/>
                </a:lnTo>
                <a:lnTo>
                  <a:pt x="62946" y="215049"/>
                </a:lnTo>
                <a:lnTo>
                  <a:pt x="83151" y="212497"/>
                </a:lnTo>
                <a:lnTo>
                  <a:pt x="90343" y="211045"/>
                </a:lnTo>
                <a:lnTo>
                  <a:pt x="96217" y="207085"/>
                </a:lnTo>
                <a:lnTo>
                  <a:pt x="100177" y="201211"/>
                </a:lnTo>
                <a:lnTo>
                  <a:pt x="101629" y="194019"/>
                </a:lnTo>
                <a:lnTo>
                  <a:pt x="100177" y="186826"/>
                </a:lnTo>
                <a:lnTo>
                  <a:pt x="96217" y="180953"/>
                </a:lnTo>
                <a:lnTo>
                  <a:pt x="90343" y="176993"/>
                </a:lnTo>
                <a:lnTo>
                  <a:pt x="83151" y="175541"/>
                </a:lnTo>
                <a:close/>
              </a:path>
              <a:path w="462280" h="314325" fill="norm" stroke="1" extrusionOk="0">
                <a:moveTo>
                  <a:pt x="341843" y="18478"/>
                </a:moveTo>
                <a:lnTo>
                  <a:pt x="334651" y="19930"/>
                </a:lnTo>
                <a:lnTo>
                  <a:pt x="328777" y="23890"/>
                </a:lnTo>
                <a:lnTo>
                  <a:pt x="324817" y="29763"/>
                </a:lnTo>
                <a:lnTo>
                  <a:pt x="323365" y="36956"/>
                </a:lnTo>
                <a:lnTo>
                  <a:pt x="323365" y="46432"/>
                </a:lnTo>
                <a:lnTo>
                  <a:pt x="330498" y="54242"/>
                </a:lnTo>
                <a:lnTo>
                  <a:pt x="340758" y="55434"/>
                </a:lnTo>
                <a:lnTo>
                  <a:pt x="341843" y="55434"/>
                </a:lnTo>
                <a:lnTo>
                  <a:pt x="352632" y="57612"/>
                </a:lnTo>
                <a:lnTo>
                  <a:pt x="361442" y="63552"/>
                </a:lnTo>
                <a:lnTo>
                  <a:pt x="367382" y="72362"/>
                </a:lnTo>
                <a:lnTo>
                  <a:pt x="369560" y="83151"/>
                </a:lnTo>
                <a:lnTo>
                  <a:pt x="367623" y="93351"/>
                </a:lnTo>
                <a:lnTo>
                  <a:pt x="362307" y="101845"/>
                </a:lnTo>
                <a:lnTo>
                  <a:pt x="354356" y="107889"/>
                </a:lnTo>
                <a:lnTo>
                  <a:pt x="344074" y="110868"/>
                </a:lnTo>
                <a:lnTo>
                  <a:pt x="341843" y="110868"/>
                </a:lnTo>
                <a:lnTo>
                  <a:pt x="334651" y="112320"/>
                </a:lnTo>
                <a:lnTo>
                  <a:pt x="328777" y="116280"/>
                </a:lnTo>
                <a:lnTo>
                  <a:pt x="324817" y="122153"/>
                </a:lnTo>
                <a:lnTo>
                  <a:pt x="323459" y="128881"/>
                </a:lnTo>
                <a:lnTo>
                  <a:pt x="323365" y="129346"/>
                </a:lnTo>
                <a:lnTo>
                  <a:pt x="324817" y="136538"/>
                </a:lnTo>
                <a:lnTo>
                  <a:pt x="328777" y="142412"/>
                </a:lnTo>
                <a:lnTo>
                  <a:pt x="334651" y="146372"/>
                </a:lnTo>
                <a:lnTo>
                  <a:pt x="341843" y="147824"/>
                </a:lnTo>
                <a:lnTo>
                  <a:pt x="367017" y="142741"/>
                </a:lnTo>
                <a:lnTo>
                  <a:pt x="387574" y="128881"/>
                </a:lnTo>
                <a:lnTo>
                  <a:pt x="401434" y="108324"/>
                </a:lnTo>
                <a:lnTo>
                  <a:pt x="406516" y="83151"/>
                </a:lnTo>
                <a:lnTo>
                  <a:pt x="401434" y="57977"/>
                </a:lnTo>
                <a:lnTo>
                  <a:pt x="387574" y="37420"/>
                </a:lnTo>
                <a:lnTo>
                  <a:pt x="367017" y="23560"/>
                </a:lnTo>
                <a:lnTo>
                  <a:pt x="341843" y="18478"/>
                </a:lnTo>
                <a:close/>
              </a:path>
              <a:path w="462280" h="314325" fill="norm" stroke="1" extrusionOk="0">
                <a:moveTo>
                  <a:pt x="120107" y="18478"/>
                </a:moveTo>
                <a:lnTo>
                  <a:pt x="94933" y="23560"/>
                </a:lnTo>
                <a:lnTo>
                  <a:pt x="74376" y="37420"/>
                </a:lnTo>
                <a:lnTo>
                  <a:pt x="60516" y="57977"/>
                </a:lnTo>
                <a:lnTo>
                  <a:pt x="55434" y="83151"/>
                </a:lnTo>
                <a:lnTo>
                  <a:pt x="60428" y="107889"/>
                </a:lnTo>
                <a:lnTo>
                  <a:pt x="60516" y="108324"/>
                </a:lnTo>
                <a:lnTo>
                  <a:pt x="74376" y="128881"/>
                </a:lnTo>
                <a:lnTo>
                  <a:pt x="94933" y="142741"/>
                </a:lnTo>
                <a:lnTo>
                  <a:pt x="120107" y="147824"/>
                </a:lnTo>
                <a:lnTo>
                  <a:pt x="127299" y="146372"/>
                </a:lnTo>
                <a:lnTo>
                  <a:pt x="133173" y="142412"/>
                </a:lnTo>
                <a:lnTo>
                  <a:pt x="137133" y="136538"/>
                </a:lnTo>
                <a:lnTo>
                  <a:pt x="138585" y="129346"/>
                </a:lnTo>
                <a:lnTo>
                  <a:pt x="137133" y="122153"/>
                </a:lnTo>
                <a:lnTo>
                  <a:pt x="133173" y="116280"/>
                </a:lnTo>
                <a:lnTo>
                  <a:pt x="127299" y="112320"/>
                </a:lnTo>
                <a:lnTo>
                  <a:pt x="120107" y="110868"/>
                </a:lnTo>
                <a:lnTo>
                  <a:pt x="117875" y="110868"/>
                </a:lnTo>
                <a:lnTo>
                  <a:pt x="107594" y="107889"/>
                </a:lnTo>
                <a:lnTo>
                  <a:pt x="99643" y="101845"/>
                </a:lnTo>
                <a:lnTo>
                  <a:pt x="94327" y="93351"/>
                </a:lnTo>
                <a:lnTo>
                  <a:pt x="92390" y="83151"/>
                </a:lnTo>
                <a:lnTo>
                  <a:pt x="94568" y="72362"/>
                </a:lnTo>
                <a:lnTo>
                  <a:pt x="100508" y="63552"/>
                </a:lnTo>
                <a:lnTo>
                  <a:pt x="109318" y="57612"/>
                </a:lnTo>
                <a:lnTo>
                  <a:pt x="120107" y="55434"/>
                </a:lnTo>
                <a:lnTo>
                  <a:pt x="121191" y="55434"/>
                </a:lnTo>
                <a:lnTo>
                  <a:pt x="131451" y="54242"/>
                </a:lnTo>
                <a:lnTo>
                  <a:pt x="138585" y="46432"/>
                </a:lnTo>
                <a:lnTo>
                  <a:pt x="138585" y="36956"/>
                </a:lnTo>
                <a:lnTo>
                  <a:pt x="137133" y="29763"/>
                </a:lnTo>
                <a:lnTo>
                  <a:pt x="133173" y="23890"/>
                </a:lnTo>
                <a:lnTo>
                  <a:pt x="127299" y="19930"/>
                </a:lnTo>
                <a:lnTo>
                  <a:pt x="120107" y="18478"/>
                </a:lnTo>
                <a:close/>
              </a:path>
              <a:path w="462280" h="314325" fill="norm" stroke="1" extrusionOk="0">
                <a:moveTo>
                  <a:pt x="230975" y="0"/>
                </a:moveTo>
                <a:lnTo>
                  <a:pt x="202205" y="5808"/>
                </a:lnTo>
                <a:lnTo>
                  <a:pt x="178711" y="21648"/>
                </a:lnTo>
                <a:lnTo>
                  <a:pt x="162871" y="45142"/>
                </a:lnTo>
                <a:lnTo>
                  <a:pt x="157063" y="73912"/>
                </a:lnTo>
                <a:lnTo>
                  <a:pt x="162871" y="102682"/>
                </a:lnTo>
                <a:lnTo>
                  <a:pt x="178711" y="126175"/>
                </a:lnTo>
                <a:lnTo>
                  <a:pt x="202205" y="142015"/>
                </a:lnTo>
                <a:lnTo>
                  <a:pt x="230975" y="147824"/>
                </a:lnTo>
                <a:lnTo>
                  <a:pt x="259745" y="142015"/>
                </a:lnTo>
                <a:lnTo>
                  <a:pt x="283239" y="126175"/>
                </a:lnTo>
                <a:lnTo>
                  <a:pt x="293559" y="110868"/>
                </a:lnTo>
                <a:lnTo>
                  <a:pt x="230975" y="110868"/>
                </a:lnTo>
                <a:lnTo>
                  <a:pt x="216590" y="107964"/>
                </a:lnTo>
                <a:lnTo>
                  <a:pt x="204843" y="100044"/>
                </a:lnTo>
                <a:lnTo>
                  <a:pt x="196923" y="88297"/>
                </a:lnTo>
                <a:lnTo>
                  <a:pt x="194019" y="73912"/>
                </a:lnTo>
                <a:lnTo>
                  <a:pt x="196923" y="59527"/>
                </a:lnTo>
                <a:lnTo>
                  <a:pt x="204843" y="47780"/>
                </a:lnTo>
                <a:lnTo>
                  <a:pt x="216590" y="39860"/>
                </a:lnTo>
                <a:lnTo>
                  <a:pt x="230975" y="36956"/>
                </a:lnTo>
                <a:lnTo>
                  <a:pt x="293559" y="36956"/>
                </a:lnTo>
                <a:lnTo>
                  <a:pt x="283239" y="21648"/>
                </a:lnTo>
                <a:lnTo>
                  <a:pt x="259745" y="5808"/>
                </a:lnTo>
                <a:lnTo>
                  <a:pt x="230975" y="0"/>
                </a:lnTo>
                <a:close/>
              </a:path>
              <a:path w="462280" h="314325" fill="norm" stroke="1" extrusionOk="0">
                <a:moveTo>
                  <a:pt x="293559" y="36956"/>
                </a:moveTo>
                <a:lnTo>
                  <a:pt x="230975" y="36956"/>
                </a:lnTo>
                <a:lnTo>
                  <a:pt x="245360" y="39860"/>
                </a:lnTo>
                <a:lnTo>
                  <a:pt x="257107" y="47780"/>
                </a:lnTo>
                <a:lnTo>
                  <a:pt x="265027" y="59527"/>
                </a:lnTo>
                <a:lnTo>
                  <a:pt x="267931" y="73912"/>
                </a:lnTo>
                <a:lnTo>
                  <a:pt x="265027" y="88297"/>
                </a:lnTo>
                <a:lnTo>
                  <a:pt x="257107" y="100044"/>
                </a:lnTo>
                <a:lnTo>
                  <a:pt x="245360" y="107964"/>
                </a:lnTo>
                <a:lnTo>
                  <a:pt x="230975" y="110868"/>
                </a:lnTo>
                <a:lnTo>
                  <a:pt x="293559" y="110868"/>
                </a:lnTo>
                <a:lnTo>
                  <a:pt x="299079" y="102682"/>
                </a:lnTo>
                <a:lnTo>
                  <a:pt x="304887" y="73912"/>
                </a:lnTo>
                <a:lnTo>
                  <a:pt x="299079" y="45142"/>
                </a:lnTo>
                <a:lnTo>
                  <a:pt x="293559" y="36956"/>
                </a:lnTo>
                <a:close/>
              </a:path>
            </a:pathLst>
          </a:custGeom>
          <a:solidFill>
            <a:srgbClr val="9477E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14" name="object 12" descr="" hidden="0"/>
          <p:cNvPicPr/>
          <p:nvPr isPhoto="0" userDrawn="0"/>
        </p:nvPicPr>
        <p:blipFill>
          <a:blip r:embed="rId7"/>
          <a:stretch/>
        </p:blipFill>
        <p:spPr bwMode="auto">
          <a:xfrm>
            <a:off x="489827" y="1880047"/>
            <a:ext cx="1979544" cy="621447"/>
          </a:xfrm>
          <a:prstGeom prst="rect">
            <a:avLst/>
          </a:prstGeom>
        </p:spPr>
      </p:pic>
      <p:pic>
        <p:nvPicPr>
          <p:cNvPr id="15" name="object 13" descr="" hidden="0"/>
          <p:cNvPicPr/>
          <p:nvPr isPhoto="0" userDrawn="0"/>
        </p:nvPicPr>
        <p:blipFill>
          <a:blip r:embed="rId8"/>
          <a:stretch/>
        </p:blipFill>
        <p:spPr bwMode="auto">
          <a:xfrm>
            <a:off x="1114144" y="2946884"/>
            <a:ext cx="1336976" cy="226778"/>
          </a:xfrm>
          <a:prstGeom prst="rect">
            <a:avLst/>
          </a:prstGeom>
        </p:spPr>
      </p:pic>
      <p:sp>
        <p:nvSpPr>
          <p:cNvPr id="16" name="object 14" descr="" hidden="0"/>
          <p:cNvSpPr/>
          <p:nvPr isPhoto="0" userDrawn="0"/>
        </p:nvSpPr>
        <p:spPr bwMode="auto">
          <a:xfrm>
            <a:off x="481660" y="2879493"/>
            <a:ext cx="461009" cy="314325"/>
          </a:xfrm>
          <a:custGeom>
            <a:avLst/>
            <a:gdLst/>
            <a:ahLst/>
            <a:cxnLst/>
            <a:rect l="l" t="t" r="r" b="b"/>
            <a:pathLst>
              <a:path w="461009" h="314325" fill="norm" stroke="1" extrusionOk="0">
                <a:moveTo>
                  <a:pt x="230359" y="175541"/>
                </a:moveTo>
                <a:lnTo>
                  <a:pt x="181616" y="181410"/>
                </a:lnTo>
                <a:lnTo>
                  <a:pt x="143776" y="198121"/>
                </a:lnTo>
                <a:lnTo>
                  <a:pt x="119280" y="224330"/>
                </a:lnTo>
                <a:lnTo>
                  <a:pt x="110572" y="258692"/>
                </a:lnTo>
                <a:lnTo>
                  <a:pt x="114763" y="282399"/>
                </a:lnTo>
                <a:lnTo>
                  <a:pt x="126356" y="299783"/>
                </a:lnTo>
                <a:lnTo>
                  <a:pt x="143878" y="310480"/>
                </a:lnTo>
                <a:lnTo>
                  <a:pt x="165858" y="314126"/>
                </a:lnTo>
                <a:lnTo>
                  <a:pt x="294860" y="314126"/>
                </a:lnTo>
                <a:lnTo>
                  <a:pt x="316840" y="310480"/>
                </a:lnTo>
                <a:lnTo>
                  <a:pt x="334362" y="299783"/>
                </a:lnTo>
                <a:lnTo>
                  <a:pt x="345955" y="282399"/>
                </a:lnTo>
                <a:lnTo>
                  <a:pt x="346879" y="277170"/>
                </a:lnTo>
                <a:lnTo>
                  <a:pt x="165858" y="277170"/>
                </a:lnTo>
                <a:lnTo>
                  <a:pt x="157661" y="276197"/>
                </a:lnTo>
                <a:lnTo>
                  <a:pt x="151917" y="273035"/>
                </a:lnTo>
                <a:lnTo>
                  <a:pt x="148537" y="267321"/>
                </a:lnTo>
                <a:lnTo>
                  <a:pt x="147430" y="258692"/>
                </a:lnTo>
                <a:lnTo>
                  <a:pt x="152903" y="240363"/>
                </a:lnTo>
                <a:lnTo>
                  <a:pt x="168936" y="225718"/>
                </a:lnTo>
                <a:lnTo>
                  <a:pt x="194948" y="216011"/>
                </a:lnTo>
                <a:lnTo>
                  <a:pt x="230359" y="212497"/>
                </a:lnTo>
                <a:lnTo>
                  <a:pt x="330379" y="212497"/>
                </a:lnTo>
                <a:lnTo>
                  <a:pt x="316942" y="198121"/>
                </a:lnTo>
                <a:lnTo>
                  <a:pt x="279102" y="181410"/>
                </a:lnTo>
                <a:lnTo>
                  <a:pt x="230359" y="175541"/>
                </a:lnTo>
                <a:close/>
              </a:path>
              <a:path w="461009" h="314325" fill="norm" stroke="1" extrusionOk="0">
                <a:moveTo>
                  <a:pt x="330379" y="212497"/>
                </a:moveTo>
                <a:lnTo>
                  <a:pt x="230359" y="212497"/>
                </a:lnTo>
                <a:lnTo>
                  <a:pt x="265770" y="216011"/>
                </a:lnTo>
                <a:lnTo>
                  <a:pt x="291782" y="225718"/>
                </a:lnTo>
                <a:lnTo>
                  <a:pt x="307815" y="240363"/>
                </a:lnTo>
                <a:lnTo>
                  <a:pt x="313288" y="258692"/>
                </a:lnTo>
                <a:lnTo>
                  <a:pt x="312181" y="267321"/>
                </a:lnTo>
                <a:lnTo>
                  <a:pt x="308801" y="273035"/>
                </a:lnTo>
                <a:lnTo>
                  <a:pt x="303056" y="276197"/>
                </a:lnTo>
                <a:lnTo>
                  <a:pt x="294860" y="277170"/>
                </a:lnTo>
                <a:lnTo>
                  <a:pt x="346879" y="277170"/>
                </a:lnTo>
                <a:lnTo>
                  <a:pt x="350146" y="258692"/>
                </a:lnTo>
                <a:lnTo>
                  <a:pt x="341438" y="224330"/>
                </a:lnTo>
                <a:lnTo>
                  <a:pt x="330379" y="212497"/>
                </a:lnTo>
                <a:close/>
              </a:path>
              <a:path w="461009" h="314325" fill="norm" stroke="1" extrusionOk="0">
                <a:moveTo>
                  <a:pt x="377789" y="175541"/>
                </a:moveTo>
                <a:lnTo>
                  <a:pt x="370616" y="176993"/>
                </a:lnTo>
                <a:lnTo>
                  <a:pt x="364758" y="180953"/>
                </a:lnTo>
                <a:lnTo>
                  <a:pt x="360809" y="186826"/>
                </a:lnTo>
                <a:lnTo>
                  <a:pt x="359360" y="194019"/>
                </a:lnTo>
                <a:lnTo>
                  <a:pt x="360809" y="201211"/>
                </a:lnTo>
                <a:lnTo>
                  <a:pt x="364758" y="207085"/>
                </a:lnTo>
                <a:lnTo>
                  <a:pt x="370616" y="211045"/>
                </a:lnTo>
                <a:lnTo>
                  <a:pt x="377789" y="212497"/>
                </a:lnTo>
                <a:lnTo>
                  <a:pt x="397940" y="215049"/>
                </a:lnTo>
                <a:lnTo>
                  <a:pt x="412338" y="221997"/>
                </a:lnTo>
                <a:lnTo>
                  <a:pt x="420980" y="232279"/>
                </a:lnTo>
                <a:lnTo>
                  <a:pt x="423861" y="244833"/>
                </a:lnTo>
                <a:lnTo>
                  <a:pt x="423861" y="253876"/>
                </a:lnTo>
                <a:lnTo>
                  <a:pt x="417991" y="258692"/>
                </a:lnTo>
                <a:lnTo>
                  <a:pt x="396218" y="258692"/>
                </a:lnTo>
                <a:lnTo>
                  <a:pt x="389045" y="260144"/>
                </a:lnTo>
                <a:lnTo>
                  <a:pt x="383187" y="264104"/>
                </a:lnTo>
                <a:lnTo>
                  <a:pt x="379237" y="269978"/>
                </a:lnTo>
                <a:lnTo>
                  <a:pt x="377789" y="277170"/>
                </a:lnTo>
                <a:lnTo>
                  <a:pt x="379237" y="284362"/>
                </a:lnTo>
                <a:lnTo>
                  <a:pt x="383187" y="290236"/>
                </a:lnTo>
                <a:lnTo>
                  <a:pt x="389045" y="294196"/>
                </a:lnTo>
                <a:lnTo>
                  <a:pt x="396218" y="295648"/>
                </a:lnTo>
                <a:lnTo>
                  <a:pt x="410039" y="295648"/>
                </a:lnTo>
                <a:lnTo>
                  <a:pt x="429289" y="292106"/>
                </a:lnTo>
                <a:lnTo>
                  <a:pt x="445451" y="281968"/>
                </a:lnTo>
                <a:lnTo>
                  <a:pt x="456577" y="265967"/>
                </a:lnTo>
                <a:lnTo>
                  <a:pt x="460718" y="244833"/>
                </a:lnTo>
                <a:lnTo>
                  <a:pt x="454877" y="217689"/>
                </a:lnTo>
                <a:lnTo>
                  <a:pt x="438229" y="195682"/>
                </a:lnTo>
                <a:lnTo>
                  <a:pt x="412137" y="180953"/>
                </a:lnTo>
                <a:lnTo>
                  <a:pt x="377789" y="175541"/>
                </a:lnTo>
                <a:close/>
              </a:path>
              <a:path w="461009" h="314325" fill="norm" stroke="1" extrusionOk="0">
                <a:moveTo>
                  <a:pt x="82929" y="175541"/>
                </a:moveTo>
                <a:lnTo>
                  <a:pt x="48581" y="180953"/>
                </a:lnTo>
                <a:lnTo>
                  <a:pt x="22489" y="195682"/>
                </a:lnTo>
                <a:lnTo>
                  <a:pt x="5841" y="217689"/>
                </a:lnTo>
                <a:lnTo>
                  <a:pt x="0" y="244833"/>
                </a:lnTo>
                <a:lnTo>
                  <a:pt x="4141" y="265967"/>
                </a:lnTo>
                <a:lnTo>
                  <a:pt x="15267" y="281968"/>
                </a:lnTo>
                <a:lnTo>
                  <a:pt x="31429" y="292106"/>
                </a:lnTo>
                <a:lnTo>
                  <a:pt x="50679" y="295648"/>
                </a:lnTo>
                <a:lnTo>
                  <a:pt x="64500" y="295648"/>
                </a:lnTo>
                <a:lnTo>
                  <a:pt x="71673" y="294196"/>
                </a:lnTo>
                <a:lnTo>
                  <a:pt x="77531" y="290236"/>
                </a:lnTo>
                <a:lnTo>
                  <a:pt x="81481" y="284362"/>
                </a:lnTo>
                <a:lnTo>
                  <a:pt x="82929" y="277170"/>
                </a:lnTo>
                <a:lnTo>
                  <a:pt x="81481" y="269978"/>
                </a:lnTo>
                <a:lnTo>
                  <a:pt x="77531" y="264104"/>
                </a:lnTo>
                <a:lnTo>
                  <a:pt x="71673" y="260144"/>
                </a:lnTo>
                <a:lnTo>
                  <a:pt x="64500" y="258692"/>
                </a:lnTo>
                <a:lnTo>
                  <a:pt x="42727" y="258692"/>
                </a:lnTo>
                <a:lnTo>
                  <a:pt x="36857" y="253876"/>
                </a:lnTo>
                <a:lnTo>
                  <a:pt x="36857" y="244833"/>
                </a:lnTo>
                <a:lnTo>
                  <a:pt x="39738" y="232279"/>
                </a:lnTo>
                <a:lnTo>
                  <a:pt x="48380" y="221997"/>
                </a:lnTo>
                <a:lnTo>
                  <a:pt x="62778" y="215049"/>
                </a:lnTo>
                <a:lnTo>
                  <a:pt x="82929" y="212497"/>
                </a:lnTo>
                <a:lnTo>
                  <a:pt x="90102" y="211045"/>
                </a:lnTo>
                <a:lnTo>
                  <a:pt x="95960" y="207085"/>
                </a:lnTo>
                <a:lnTo>
                  <a:pt x="99909" y="201211"/>
                </a:lnTo>
                <a:lnTo>
                  <a:pt x="101358" y="194019"/>
                </a:lnTo>
                <a:lnTo>
                  <a:pt x="99909" y="186826"/>
                </a:lnTo>
                <a:lnTo>
                  <a:pt x="95960" y="180953"/>
                </a:lnTo>
                <a:lnTo>
                  <a:pt x="90102" y="176993"/>
                </a:lnTo>
                <a:lnTo>
                  <a:pt x="82929" y="175541"/>
                </a:lnTo>
                <a:close/>
              </a:path>
              <a:path w="461009" h="314325" fill="norm" stroke="1" extrusionOk="0">
                <a:moveTo>
                  <a:pt x="340932" y="18478"/>
                </a:moveTo>
                <a:lnTo>
                  <a:pt x="333758" y="19930"/>
                </a:lnTo>
                <a:lnTo>
                  <a:pt x="327900" y="23890"/>
                </a:lnTo>
                <a:lnTo>
                  <a:pt x="323951" y="29763"/>
                </a:lnTo>
                <a:lnTo>
                  <a:pt x="322503" y="36956"/>
                </a:lnTo>
                <a:lnTo>
                  <a:pt x="322503" y="46432"/>
                </a:lnTo>
                <a:lnTo>
                  <a:pt x="329617" y="54242"/>
                </a:lnTo>
                <a:lnTo>
                  <a:pt x="339850" y="55434"/>
                </a:lnTo>
                <a:lnTo>
                  <a:pt x="340932" y="55434"/>
                </a:lnTo>
                <a:lnTo>
                  <a:pt x="351691" y="57612"/>
                </a:lnTo>
                <a:lnTo>
                  <a:pt x="360478" y="63552"/>
                </a:lnTo>
                <a:lnTo>
                  <a:pt x="366402" y="72362"/>
                </a:lnTo>
                <a:lnTo>
                  <a:pt x="368575" y="83151"/>
                </a:lnTo>
                <a:lnTo>
                  <a:pt x="366643" y="93351"/>
                </a:lnTo>
                <a:lnTo>
                  <a:pt x="361341" y="101845"/>
                </a:lnTo>
                <a:lnTo>
                  <a:pt x="353411" y="107889"/>
                </a:lnTo>
                <a:lnTo>
                  <a:pt x="343157" y="110868"/>
                </a:lnTo>
                <a:lnTo>
                  <a:pt x="340932" y="110868"/>
                </a:lnTo>
                <a:lnTo>
                  <a:pt x="333758" y="112320"/>
                </a:lnTo>
                <a:lnTo>
                  <a:pt x="327900" y="116280"/>
                </a:lnTo>
                <a:lnTo>
                  <a:pt x="323951" y="122153"/>
                </a:lnTo>
                <a:lnTo>
                  <a:pt x="322596" y="128881"/>
                </a:lnTo>
                <a:lnTo>
                  <a:pt x="322503" y="129346"/>
                </a:lnTo>
                <a:lnTo>
                  <a:pt x="323951" y="136538"/>
                </a:lnTo>
                <a:lnTo>
                  <a:pt x="327900" y="142412"/>
                </a:lnTo>
                <a:lnTo>
                  <a:pt x="333758" y="146372"/>
                </a:lnTo>
                <a:lnTo>
                  <a:pt x="340932" y="147824"/>
                </a:lnTo>
                <a:lnTo>
                  <a:pt x="366038" y="142741"/>
                </a:lnTo>
                <a:lnTo>
                  <a:pt x="386540" y="128881"/>
                </a:lnTo>
                <a:lnTo>
                  <a:pt x="400363" y="108324"/>
                </a:lnTo>
                <a:lnTo>
                  <a:pt x="405432" y="83151"/>
                </a:lnTo>
                <a:lnTo>
                  <a:pt x="400363" y="57977"/>
                </a:lnTo>
                <a:lnTo>
                  <a:pt x="386540" y="37420"/>
                </a:lnTo>
                <a:lnTo>
                  <a:pt x="366038" y="23560"/>
                </a:lnTo>
                <a:lnTo>
                  <a:pt x="340932" y="18478"/>
                </a:lnTo>
                <a:close/>
              </a:path>
              <a:path w="461009" h="314325" fill="norm" stroke="1" extrusionOk="0">
                <a:moveTo>
                  <a:pt x="119786" y="18478"/>
                </a:moveTo>
                <a:lnTo>
                  <a:pt x="94680" y="23560"/>
                </a:lnTo>
                <a:lnTo>
                  <a:pt x="74178" y="37420"/>
                </a:lnTo>
                <a:lnTo>
                  <a:pt x="60355" y="57977"/>
                </a:lnTo>
                <a:lnTo>
                  <a:pt x="55286" y="83151"/>
                </a:lnTo>
                <a:lnTo>
                  <a:pt x="60267" y="107889"/>
                </a:lnTo>
                <a:lnTo>
                  <a:pt x="60355" y="108324"/>
                </a:lnTo>
                <a:lnTo>
                  <a:pt x="74178" y="128881"/>
                </a:lnTo>
                <a:lnTo>
                  <a:pt x="94680" y="142741"/>
                </a:lnTo>
                <a:lnTo>
                  <a:pt x="119786" y="147824"/>
                </a:lnTo>
                <a:lnTo>
                  <a:pt x="126960" y="146372"/>
                </a:lnTo>
                <a:lnTo>
                  <a:pt x="132818" y="142412"/>
                </a:lnTo>
                <a:lnTo>
                  <a:pt x="136767" y="136538"/>
                </a:lnTo>
                <a:lnTo>
                  <a:pt x="138215" y="129346"/>
                </a:lnTo>
                <a:lnTo>
                  <a:pt x="136767" y="122153"/>
                </a:lnTo>
                <a:lnTo>
                  <a:pt x="132818" y="116280"/>
                </a:lnTo>
                <a:lnTo>
                  <a:pt x="126960" y="112320"/>
                </a:lnTo>
                <a:lnTo>
                  <a:pt x="119786" y="110868"/>
                </a:lnTo>
                <a:lnTo>
                  <a:pt x="117561" y="110868"/>
                </a:lnTo>
                <a:lnTo>
                  <a:pt x="107307" y="107889"/>
                </a:lnTo>
                <a:lnTo>
                  <a:pt x="99377" y="101845"/>
                </a:lnTo>
                <a:lnTo>
                  <a:pt x="94075" y="93351"/>
                </a:lnTo>
                <a:lnTo>
                  <a:pt x="92143" y="83151"/>
                </a:lnTo>
                <a:lnTo>
                  <a:pt x="94316" y="72362"/>
                </a:lnTo>
                <a:lnTo>
                  <a:pt x="100240" y="63552"/>
                </a:lnTo>
                <a:lnTo>
                  <a:pt x="109026" y="57612"/>
                </a:lnTo>
                <a:lnTo>
                  <a:pt x="119786" y="55434"/>
                </a:lnTo>
                <a:lnTo>
                  <a:pt x="120868" y="55434"/>
                </a:lnTo>
                <a:lnTo>
                  <a:pt x="131101" y="54242"/>
                </a:lnTo>
                <a:lnTo>
                  <a:pt x="138215" y="46432"/>
                </a:lnTo>
                <a:lnTo>
                  <a:pt x="138215" y="36956"/>
                </a:lnTo>
                <a:lnTo>
                  <a:pt x="136767" y="29763"/>
                </a:lnTo>
                <a:lnTo>
                  <a:pt x="132818" y="23890"/>
                </a:lnTo>
                <a:lnTo>
                  <a:pt x="126960" y="19930"/>
                </a:lnTo>
                <a:lnTo>
                  <a:pt x="119786" y="18478"/>
                </a:lnTo>
                <a:close/>
              </a:path>
              <a:path w="461009" h="314325" fill="norm" stroke="1" extrusionOk="0">
                <a:moveTo>
                  <a:pt x="230359" y="0"/>
                </a:moveTo>
                <a:lnTo>
                  <a:pt x="201666" y="5808"/>
                </a:lnTo>
                <a:lnTo>
                  <a:pt x="178235" y="21648"/>
                </a:lnTo>
                <a:lnTo>
                  <a:pt x="162437" y="45142"/>
                </a:lnTo>
                <a:lnTo>
                  <a:pt x="156644" y="73912"/>
                </a:lnTo>
                <a:lnTo>
                  <a:pt x="162437" y="102682"/>
                </a:lnTo>
                <a:lnTo>
                  <a:pt x="178235" y="126175"/>
                </a:lnTo>
                <a:lnTo>
                  <a:pt x="201666" y="142015"/>
                </a:lnTo>
                <a:lnTo>
                  <a:pt x="230359" y="147824"/>
                </a:lnTo>
                <a:lnTo>
                  <a:pt x="259052" y="142015"/>
                </a:lnTo>
                <a:lnTo>
                  <a:pt x="282483" y="126175"/>
                </a:lnTo>
                <a:lnTo>
                  <a:pt x="292777" y="110868"/>
                </a:lnTo>
                <a:lnTo>
                  <a:pt x="230359" y="110868"/>
                </a:lnTo>
                <a:lnTo>
                  <a:pt x="216012" y="107964"/>
                </a:lnTo>
                <a:lnTo>
                  <a:pt x="204297" y="100044"/>
                </a:lnTo>
                <a:lnTo>
                  <a:pt x="196398" y="88297"/>
                </a:lnTo>
                <a:lnTo>
                  <a:pt x="193501" y="73912"/>
                </a:lnTo>
                <a:lnTo>
                  <a:pt x="196398" y="59527"/>
                </a:lnTo>
                <a:lnTo>
                  <a:pt x="204297" y="47780"/>
                </a:lnTo>
                <a:lnTo>
                  <a:pt x="216012" y="39860"/>
                </a:lnTo>
                <a:lnTo>
                  <a:pt x="230359" y="36956"/>
                </a:lnTo>
                <a:lnTo>
                  <a:pt x="292777" y="36956"/>
                </a:lnTo>
                <a:lnTo>
                  <a:pt x="282483" y="21648"/>
                </a:lnTo>
                <a:lnTo>
                  <a:pt x="259052" y="5808"/>
                </a:lnTo>
                <a:lnTo>
                  <a:pt x="230359" y="0"/>
                </a:lnTo>
                <a:close/>
              </a:path>
              <a:path w="461009" h="314325" fill="norm" stroke="1" extrusionOk="0">
                <a:moveTo>
                  <a:pt x="292777" y="36956"/>
                </a:moveTo>
                <a:lnTo>
                  <a:pt x="230359" y="36956"/>
                </a:lnTo>
                <a:lnTo>
                  <a:pt x="244706" y="39860"/>
                </a:lnTo>
                <a:lnTo>
                  <a:pt x="256421" y="47780"/>
                </a:lnTo>
                <a:lnTo>
                  <a:pt x="264320" y="59527"/>
                </a:lnTo>
                <a:lnTo>
                  <a:pt x="267216" y="73912"/>
                </a:lnTo>
                <a:lnTo>
                  <a:pt x="264320" y="88297"/>
                </a:lnTo>
                <a:lnTo>
                  <a:pt x="256421" y="100044"/>
                </a:lnTo>
                <a:lnTo>
                  <a:pt x="244706" y="107964"/>
                </a:lnTo>
                <a:lnTo>
                  <a:pt x="230359" y="110868"/>
                </a:lnTo>
                <a:lnTo>
                  <a:pt x="292777" y="110868"/>
                </a:lnTo>
                <a:lnTo>
                  <a:pt x="298281" y="102682"/>
                </a:lnTo>
                <a:lnTo>
                  <a:pt x="304074" y="73912"/>
                </a:lnTo>
                <a:lnTo>
                  <a:pt x="298281" y="45142"/>
                </a:lnTo>
                <a:lnTo>
                  <a:pt x="292777" y="36956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7" name="object 15" descr="" hidden="0"/>
          <p:cNvSpPr/>
          <p:nvPr isPhoto="0" userDrawn="0"/>
        </p:nvSpPr>
        <p:spPr bwMode="auto">
          <a:xfrm>
            <a:off x="1116594" y="5177182"/>
            <a:ext cx="1334770" cy="227329"/>
          </a:xfrm>
          <a:custGeom>
            <a:avLst/>
            <a:gdLst/>
            <a:ahLst/>
            <a:cxnLst/>
            <a:rect l="l" t="t" r="r" b="b"/>
            <a:pathLst>
              <a:path w="1334770" h="227329" fill="norm" stroke="1" extrusionOk="0">
                <a:moveTo>
                  <a:pt x="106174" y="13884"/>
                </a:moveTo>
                <a:lnTo>
                  <a:pt x="11706" y="194381"/>
                </a:lnTo>
                <a:lnTo>
                  <a:pt x="39747" y="194381"/>
                </a:lnTo>
                <a:lnTo>
                  <a:pt x="127766" y="24229"/>
                </a:lnTo>
                <a:lnTo>
                  <a:pt x="106174" y="24229"/>
                </a:lnTo>
                <a:lnTo>
                  <a:pt x="106174" y="13884"/>
                </a:lnTo>
                <a:close/>
              </a:path>
              <a:path w="1334770" h="227329" fill="norm" stroke="1" extrusionOk="0">
                <a:moveTo>
                  <a:pt x="129315" y="2450"/>
                </a:moveTo>
                <a:lnTo>
                  <a:pt x="0" y="2450"/>
                </a:lnTo>
                <a:lnTo>
                  <a:pt x="0" y="24229"/>
                </a:lnTo>
                <a:lnTo>
                  <a:pt x="100760" y="24229"/>
                </a:lnTo>
                <a:lnTo>
                  <a:pt x="106174" y="13884"/>
                </a:lnTo>
                <a:lnTo>
                  <a:pt x="129315" y="13884"/>
                </a:lnTo>
                <a:lnTo>
                  <a:pt x="129315" y="2450"/>
                </a:lnTo>
                <a:close/>
              </a:path>
              <a:path w="1334770" h="227329" fill="norm" stroke="1" extrusionOk="0">
                <a:moveTo>
                  <a:pt x="129315" y="13884"/>
                </a:moveTo>
                <a:lnTo>
                  <a:pt x="106174" y="13884"/>
                </a:lnTo>
                <a:lnTo>
                  <a:pt x="106174" y="24229"/>
                </a:lnTo>
                <a:lnTo>
                  <a:pt x="127766" y="24229"/>
                </a:lnTo>
                <a:lnTo>
                  <a:pt x="129315" y="21234"/>
                </a:lnTo>
                <a:lnTo>
                  <a:pt x="129315" y="13884"/>
                </a:lnTo>
                <a:close/>
              </a:path>
              <a:path w="1334770" h="227329" fill="norm" stroke="1" extrusionOk="0">
                <a:moveTo>
                  <a:pt x="177123" y="188936"/>
                </a:moveTo>
                <a:lnTo>
                  <a:pt x="177019" y="194381"/>
                </a:lnTo>
                <a:lnTo>
                  <a:pt x="176216" y="198555"/>
                </a:lnTo>
                <a:lnTo>
                  <a:pt x="174401" y="203093"/>
                </a:lnTo>
                <a:lnTo>
                  <a:pt x="172586" y="207812"/>
                </a:lnTo>
                <a:lnTo>
                  <a:pt x="169138" y="212803"/>
                </a:lnTo>
                <a:lnTo>
                  <a:pt x="164056" y="218066"/>
                </a:lnTo>
                <a:lnTo>
                  <a:pt x="175218" y="226778"/>
                </a:lnTo>
                <a:lnTo>
                  <a:pt x="181933" y="220063"/>
                </a:lnTo>
                <a:lnTo>
                  <a:pt x="186561" y="213347"/>
                </a:lnTo>
                <a:lnTo>
                  <a:pt x="189102" y="206632"/>
                </a:lnTo>
                <a:lnTo>
                  <a:pt x="191643" y="200098"/>
                </a:lnTo>
                <a:lnTo>
                  <a:pt x="192656" y="194381"/>
                </a:lnTo>
                <a:lnTo>
                  <a:pt x="182568" y="194381"/>
                </a:lnTo>
                <a:lnTo>
                  <a:pt x="177123" y="188936"/>
                </a:lnTo>
                <a:close/>
              </a:path>
              <a:path w="1334770" h="227329" fill="norm" stroke="1" extrusionOk="0">
                <a:moveTo>
                  <a:pt x="192913" y="164162"/>
                </a:moveTo>
                <a:lnTo>
                  <a:pt x="162694" y="164162"/>
                </a:lnTo>
                <a:lnTo>
                  <a:pt x="162694" y="194381"/>
                </a:lnTo>
                <a:lnTo>
                  <a:pt x="177019" y="194381"/>
                </a:lnTo>
                <a:lnTo>
                  <a:pt x="177123" y="188936"/>
                </a:lnTo>
                <a:lnTo>
                  <a:pt x="192913" y="188936"/>
                </a:lnTo>
                <a:lnTo>
                  <a:pt x="192913" y="164162"/>
                </a:lnTo>
                <a:close/>
              </a:path>
              <a:path w="1334770" h="227329" fill="norm" stroke="1" extrusionOk="0">
                <a:moveTo>
                  <a:pt x="192913" y="188936"/>
                </a:moveTo>
                <a:lnTo>
                  <a:pt x="177123" y="188936"/>
                </a:lnTo>
                <a:lnTo>
                  <a:pt x="182568" y="194381"/>
                </a:lnTo>
                <a:lnTo>
                  <a:pt x="192656" y="194381"/>
                </a:lnTo>
                <a:lnTo>
                  <a:pt x="192913" y="192929"/>
                </a:lnTo>
                <a:lnTo>
                  <a:pt x="192913" y="188936"/>
                </a:lnTo>
                <a:close/>
              </a:path>
              <a:path w="1334770" h="227329" fill="norm" stroke="1" extrusionOk="0">
                <a:moveTo>
                  <a:pt x="303463" y="154634"/>
                </a:moveTo>
                <a:lnTo>
                  <a:pt x="294207" y="173963"/>
                </a:lnTo>
                <a:lnTo>
                  <a:pt x="299567" y="178880"/>
                </a:lnTo>
                <a:lnTo>
                  <a:pt x="305573" y="183287"/>
                </a:lnTo>
                <a:lnTo>
                  <a:pt x="342394" y="196440"/>
                </a:lnTo>
                <a:lnTo>
                  <a:pt x="350017" y="196831"/>
                </a:lnTo>
                <a:lnTo>
                  <a:pt x="362098" y="196083"/>
                </a:lnTo>
                <a:lnTo>
                  <a:pt x="401488" y="178183"/>
                </a:lnTo>
                <a:lnTo>
                  <a:pt x="404373" y="175052"/>
                </a:lnTo>
                <a:lnTo>
                  <a:pt x="341940" y="175052"/>
                </a:lnTo>
                <a:lnTo>
                  <a:pt x="333682" y="173328"/>
                </a:lnTo>
                <a:lnTo>
                  <a:pt x="325515" y="169879"/>
                </a:lnTo>
                <a:lnTo>
                  <a:pt x="319645" y="166987"/>
                </a:lnTo>
                <a:lnTo>
                  <a:pt x="314013" y="163481"/>
                </a:lnTo>
                <a:lnTo>
                  <a:pt x="308619" y="159364"/>
                </a:lnTo>
                <a:lnTo>
                  <a:pt x="303463" y="154634"/>
                </a:lnTo>
                <a:close/>
              </a:path>
              <a:path w="1334770" h="227329" fill="norm" stroke="1" extrusionOk="0">
                <a:moveTo>
                  <a:pt x="429236" y="74594"/>
                </a:moveTo>
                <a:lnTo>
                  <a:pt x="408549" y="74594"/>
                </a:lnTo>
                <a:lnTo>
                  <a:pt x="407341" y="81843"/>
                </a:lnTo>
                <a:lnTo>
                  <a:pt x="405827" y="87015"/>
                </a:lnTo>
                <a:lnTo>
                  <a:pt x="405730" y="100729"/>
                </a:lnTo>
                <a:lnTo>
                  <a:pt x="405041" y="114308"/>
                </a:lnTo>
                <a:lnTo>
                  <a:pt x="404925" y="116588"/>
                </a:lnTo>
                <a:lnTo>
                  <a:pt x="391398" y="155995"/>
                </a:lnTo>
                <a:lnTo>
                  <a:pt x="362548" y="173963"/>
                </a:lnTo>
                <a:lnTo>
                  <a:pt x="361786" y="173963"/>
                </a:lnTo>
                <a:lnTo>
                  <a:pt x="350289" y="175052"/>
                </a:lnTo>
                <a:lnTo>
                  <a:pt x="404373" y="175052"/>
                </a:lnTo>
                <a:lnTo>
                  <a:pt x="408764" y="170288"/>
                </a:lnTo>
                <a:lnTo>
                  <a:pt x="408889" y="170151"/>
                </a:lnTo>
                <a:lnTo>
                  <a:pt x="427878" y="124415"/>
                </a:lnTo>
                <a:lnTo>
                  <a:pt x="429513" y="111398"/>
                </a:lnTo>
                <a:lnTo>
                  <a:pt x="429639" y="110394"/>
                </a:lnTo>
                <a:lnTo>
                  <a:pt x="429716" y="109782"/>
                </a:lnTo>
                <a:lnTo>
                  <a:pt x="429847" y="106378"/>
                </a:lnTo>
                <a:lnTo>
                  <a:pt x="429867" y="105868"/>
                </a:lnTo>
                <a:lnTo>
                  <a:pt x="429992" y="102635"/>
                </a:lnTo>
                <a:lnTo>
                  <a:pt x="430066" y="100729"/>
                </a:lnTo>
                <a:lnTo>
                  <a:pt x="430192" y="97463"/>
                </a:lnTo>
                <a:lnTo>
                  <a:pt x="430318" y="94196"/>
                </a:lnTo>
                <a:lnTo>
                  <a:pt x="430325" y="94014"/>
                </a:lnTo>
                <a:lnTo>
                  <a:pt x="429236" y="74594"/>
                </a:lnTo>
                <a:close/>
              </a:path>
              <a:path w="1334770" h="227329" fill="norm" stroke="1" extrusionOk="0">
                <a:moveTo>
                  <a:pt x="356823" y="0"/>
                </a:moveTo>
                <a:lnTo>
                  <a:pt x="317450" y="12506"/>
                </a:lnTo>
                <a:lnTo>
                  <a:pt x="295909" y="45396"/>
                </a:lnTo>
                <a:lnTo>
                  <a:pt x="293935" y="62615"/>
                </a:lnTo>
                <a:lnTo>
                  <a:pt x="294331" y="69784"/>
                </a:lnTo>
                <a:lnTo>
                  <a:pt x="310610" y="106378"/>
                </a:lnTo>
                <a:lnTo>
                  <a:pt x="345307" y="123224"/>
                </a:lnTo>
                <a:lnTo>
                  <a:pt x="346687" y="123224"/>
                </a:lnTo>
                <a:lnTo>
                  <a:pt x="353012" y="123598"/>
                </a:lnTo>
                <a:lnTo>
                  <a:pt x="390377" y="110394"/>
                </a:lnTo>
                <a:lnTo>
                  <a:pt x="397512" y="102635"/>
                </a:lnTo>
                <a:lnTo>
                  <a:pt x="350471" y="102635"/>
                </a:lnTo>
                <a:lnTo>
                  <a:pt x="343392" y="100911"/>
                </a:lnTo>
                <a:lnTo>
                  <a:pt x="318164" y="69784"/>
                </a:lnTo>
                <a:lnTo>
                  <a:pt x="318164" y="53750"/>
                </a:lnTo>
                <a:lnTo>
                  <a:pt x="337221" y="26135"/>
                </a:lnTo>
                <a:lnTo>
                  <a:pt x="343392" y="22505"/>
                </a:lnTo>
                <a:lnTo>
                  <a:pt x="350471" y="20690"/>
                </a:lnTo>
                <a:lnTo>
                  <a:pt x="407297" y="20690"/>
                </a:lnTo>
                <a:lnTo>
                  <a:pt x="400722" y="13935"/>
                </a:lnTo>
                <a:lnTo>
                  <a:pt x="388131" y="6193"/>
                </a:lnTo>
                <a:lnTo>
                  <a:pt x="373498" y="1548"/>
                </a:lnTo>
                <a:lnTo>
                  <a:pt x="356823" y="0"/>
                </a:lnTo>
                <a:close/>
              </a:path>
              <a:path w="1334770" h="227329" fill="norm" stroke="1" extrusionOk="0">
                <a:moveTo>
                  <a:pt x="407297" y="20690"/>
                </a:moveTo>
                <a:lnTo>
                  <a:pt x="366442" y="20690"/>
                </a:lnTo>
                <a:lnTo>
                  <a:pt x="373430" y="22505"/>
                </a:lnTo>
                <a:lnTo>
                  <a:pt x="379419" y="26135"/>
                </a:lnTo>
                <a:lnTo>
                  <a:pt x="385590" y="29583"/>
                </a:lnTo>
                <a:lnTo>
                  <a:pt x="390400" y="34393"/>
                </a:lnTo>
                <a:lnTo>
                  <a:pt x="393848" y="40564"/>
                </a:lnTo>
                <a:lnTo>
                  <a:pt x="397296" y="46553"/>
                </a:lnTo>
                <a:lnTo>
                  <a:pt x="399021" y="53750"/>
                </a:lnTo>
                <a:lnTo>
                  <a:pt x="399021" y="69784"/>
                </a:lnTo>
                <a:lnTo>
                  <a:pt x="397296" y="76863"/>
                </a:lnTo>
                <a:lnTo>
                  <a:pt x="390400" y="89204"/>
                </a:lnTo>
                <a:lnTo>
                  <a:pt x="385590" y="94014"/>
                </a:lnTo>
                <a:lnTo>
                  <a:pt x="379419" y="97463"/>
                </a:lnTo>
                <a:lnTo>
                  <a:pt x="373430" y="100911"/>
                </a:lnTo>
                <a:lnTo>
                  <a:pt x="366442" y="102635"/>
                </a:lnTo>
                <a:lnTo>
                  <a:pt x="397512" y="102635"/>
                </a:lnTo>
                <a:lnTo>
                  <a:pt x="405827" y="74594"/>
                </a:lnTo>
                <a:lnTo>
                  <a:pt x="429236" y="74594"/>
                </a:lnTo>
                <a:lnTo>
                  <a:pt x="429137" y="72859"/>
                </a:lnTo>
                <a:lnTo>
                  <a:pt x="425564" y="54312"/>
                </a:lnTo>
                <a:lnTo>
                  <a:pt x="419609" y="38284"/>
                </a:lnTo>
                <a:lnTo>
                  <a:pt x="411272" y="24774"/>
                </a:lnTo>
                <a:lnTo>
                  <a:pt x="407297" y="20690"/>
                </a:lnTo>
                <a:close/>
              </a:path>
              <a:path w="1334770" h="227329" fill="norm" stroke="1" extrusionOk="0">
                <a:moveTo>
                  <a:pt x="408549" y="74594"/>
                </a:moveTo>
                <a:lnTo>
                  <a:pt x="405827" y="74594"/>
                </a:lnTo>
                <a:lnTo>
                  <a:pt x="405827" y="87015"/>
                </a:lnTo>
                <a:lnTo>
                  <a:pt x="407341" y="81843"/>
                </a:lnTo>
                <a:lnTo>
                  <a:pt x="408549" y="74594"/>
                </a:lnTo>
                <a:close/>
              </a:path>
              <a:path w="1334770" h="227329" fill="norm" stroke="1" extrusionOk="0">
                <a:moveTo>
                  <a:pt x="475687" y="188936"/>
                </a:moveTo>
                <a:lnTo>
                  <a:pt x="475582" y="194381"/>
                </a:lnTo>
                <a:lnTo>
                  <a:pt x="474779" y="198555"/>
                </a:lnTo>
                <a:lnTo>
                  <a:pt x="472964" y="203093"/>
                </a:lnTo>
                <a:lnTo>
                  <a:pt x="471149" y="207812"/>
                </a:lnTo>
                <a:lnTo>
                  <a:pt x="467701" y="212803"/>
                </a:lnTo>
                <a:lnTo>
                  <a:pt x="462619" y="218066"/>
                </a:lnTo>
                <a:lnTo>
                  <a:pt x="473781" y="226778"/>
                </a:lnTo>
                <a:lnTo>
                  <a:pt x="480496" y="220063"/>
                </a:lnTo>
                <a:lnTo>
                  <a:pt x="485125" y="213347"/>
                </a:lnTo>
                <a:lnTo>
                  <a:pt x="487665" y="206632"/>
                </a:lnTo>
                <a:lnTo>
                  <a:pt x="490206" y="200098"/>
                </a:lnTo>
                <a:lnTo>
                  <a:pt x="491220" y="194381"/>
                </a:lnTo>
                <a:lnTo>
                  <a:pt x="481132" y="194381"/>
                </a:lnTo>
                <a:lnTo>
                  <a:pt x="475687" y="188936"/>
                </a:lnTo>
                <a:close/>
              </a:path>
              <a:path w="1334770" h="227329" fill="norm" stroke="1" extrusionOk="0">
                <a:moveTo>
                  <a:pt x="491477" y="164162"/>
                </a:moveTo>
                <a:lnTo>
                  <a:pt x="461258" y="164162"/>
                </a:lnTo>
                <a:lnTo>
                  <a:pt x="461258" y="194381"/>
                </a:lnTo>
                <a:lnTo>
                  <a:pt x="475582" y="194381"/>
                </a:lnTo>
                <a:lnTo>
                  <a:pt x="475687" y="188936"/>
                </a:lnTo>
                <a:lnTo>
                  <a:pt x="491477" y="188936"/>
                </a:lnTo>
                <a:lnTo>
                  <a:pt x="491477" y="164162"/>
                </a:lnTo>
                <a:close/>
              </a:path>
              <a:path w="1334770" h="227329" fill="norm" stroke="1" extrusionOk="0">
                <a:moveTo>
                  <a:pt x="491477" y="188936"/>
                </a:moveTo>
                <a:lnTo>
                  <a:pt x="475687" y="188936"/>
                </a:lnTo>
                <a:lnTo>
                  <a:pt x="481132" y="194381"/>
                </a:lnTo>
                <a:lnTo>
                  <a:pt x="491220" y="194381"/>
                </a:lnTo>
                <a:lnTo>
                  <a:pt x="491477" y="192929"/>
                </a:lnTo>
                <a:lnTo>
                  <a:pt x="491477" y="188936"/>
                </a:lnTo>
                <a:close/>
              </a:path>
              <a:path w="1334770" h="227329" fill="norm" stroke="1" extrusionOk="0">
                <a:moveTo>
                  <a:pt x="726169" y="172874"/>
                </a:moveTo>
                <a:lnTo>
                  <a:pt x="613733" y="172874"/>
                </a:lnTo>
                <a:lnTo>
                  <a:pt x="613733" y="194381"/>
                </a:lnTo>
                <a:lnTo>
                  <a:pt x="726169" y="194381"/>
                </a:lnTo>
                <a:lnTo>
                  <a:pt x="726169" y="172874"/>
                </a:lnTo>
                <a:close/>
              </a:path>
              <a:path w="1334770" h="227329" fill="norm" stroke="1" extrusionOk="0">
                <a:moveTo>
                  <a:pt x="683972" y="23957"/>
                </a:moveTo>
                <a:lnTo>
                  <a:pt x="671449" y="23957"/>
                </a:lnTo>
                <a:lnTo>
                  <a:pt x="658653" y="31881"/>
                </a:lnTo>
                <a:lnTo>
                  <a:pt x="658653" y="172874"/>
                </a:lnTo>
                <a:lnTo>
                  <a:pt x="683972" y="172874"/>
                </a:lnTo>
                <a:lnTo>
                  <a:pt x="683972" y="23957"/>
                </a:lnTo>
                <a:close/>
              </a:path>
              <a:path w="1334770" h="227329" fill="norm" stroke="1" extrusionOk="0">
                <a:moveTo>
                  <a:pt x="683972" y="2450"/>
                </a:moveTo>
                <a:lnTo>
                  <a:pt x="665732" y="2450"/>
                </a:lnTo>
                <a:lnTo>
                  <a:pt x="617817" y="32396"/>
                </a:lnTo>
                <a:lnTo>
                  <a:pt x="617817" y="57171"/>
                </a:lnTo>
                <a:lnTo>
                  <a:pt x="658653" y="31881"/>
                </a:lnTo>
                <a:lnTo>
                  <a:pt x="658653" y="23957"/>
                </a:lnTo>
                <a:lnTo>
                  <a:pt x="683972" y="23957"/>
                </a:lnTo>
                <a:lnTo>
                  <a:pt x="683972" y="2450"/>
                </a:lnTo>
                <a:close/>
              </a:path>
              <a:path w="1334770" h="227329" fill="norm" stroke="1" extrusionOk="0">
                <a:moveTo>
                  <a:pt x="671449" y="23957"/>
                </a:moveTo>
                <a:lnTo>
                  <a:pt x="658653" y="23957"/>
                </a:lnTo>
                <a:lnTo>
                  <a:pt x="658653" y="31881"/>
                </a:lnTo>
                <a:lnTo>
                  <a:pt x="671449" y="23957"/>
                </a:lnTo>
                <a:close/>
              </a:path>
              <a:path w="1334770" h="227329" fill="norm" stroke="1" extrusionOk="0">
                <a:moveTo>
                  <a:pt x="889409" y="172874"/>
                </a:moveTo>
                <a:lnTo>
                  <a:pt x="776973" y="172874"/>
                </a:lnTo>
                <a:lnTo>
                  <a:pt x="776973" y="194381"/>
                </a:lnTo>
                <a:lnTo>
                  <a:pt x="889409" y="194381"/>
                </a:lnTo>
                <a:lnTo>
                  <a:pt x="889409" y="172874"/>
                </a:lnTo>
                <a:close/>
              </a:path>
              <a:path w="1334770" h="227329" fill="norm" stroke="1" extrusionOk="0">
                <a:moveTo>
                  <a:pt x="847211" y="23957"/>
                </a:moveTo>
                <a:lnTo>
                  <a:pt x="834688" y="23957"/>
                </a:lnTo>
                <a:lnTo>
                  <a:pt x="821893" y="31881"/>
                </a:lnTo>
                <a:lnTo>
                  <a:pt x="821893" y="172874"/>
                </a:lnTo>
                <a:lnTo>
                  <a:pt x="847211" y="172874"/>
                </a:lnTo>
                <a:lnTo>
                  <a:pt x="847211" y="23957"/>
                </a:lnTo>
                <a:close/>
              </a:path>
              <a:path w="1334770" h="227329" fill="norm" stroke="1" extrusionOk="0">
                <a:moveTo>
                  <a:pt x="847211" y="2450"/>
                </a:moveTo>
                <a:lnTo>
                  <a:pt x="828971" y="2450"/>
                </a:lnTo>
                <a:lnTo>
                  <a:pt x="781056" y="32396"/>
                </a:lnTo>
                <a:lnTo>
                  <a:pt x="781056" y="57171"/>
                </a:lnTo>
                <a:lnTo>
                  <a:pt x="821893" y="31881"/>
                </a:lnTo>
                <a:lnTo>
                  <a:pt x="821893" y="23957"/>
                </a:lnTo>
                <a:lnTo>
                  <a:pt x="847211" y="23957"/>
                </a:lnTo>
                <a:lnTo>
                  <a:pt x="847211" y="2450"/>
                </a:lnTo>
                <a:close/>
              </a:path>
              <a:path w="1334770" h="227329" fill="norm" stroke="1" extrusionOk="0">
                <a:moveTo>
                  <a:pt x="834688" y="23957"/>
                </a:moveTo>
                <a:lnTo>
                  <a:pt x="821893" y="23957"/>
                </a:lnTo>
                <a:lnTo>
                  <a:pt x="821893" y="31881"/>
                </a:lnTo>
                <a:lnTo>
                  <a:pt x="834688" y="23957"/>
                </a:lnTo>
                <a:close/>
              </a:path>
              <a:path w="1334770" h="227329" fill="norm" stroke="1" extrusionOk="0">
                <a:moveTo>
                  <a:pt x="1023974" y="57443"/>
                </a:moveTo>
                <a:lnTo>
                  <a:pt x="999472" y="57443"/>
                </a:lnTo>
                <a:lnTo>
                  <a:pt x="999472" y="194381"/>
                </a:lnTo>
                <a:lnTo>
                  <a:pt x="1023974" y="194381"/>
                </a:lnTo>
                <a:lnTo>
                  <a:pt x="1023974" y="133399"/>
                </a:lnTo>
                <a:lnTo>
                  <a:pt x="1090054" y="133399"/>
                </a:lnTo>
                <a:lnTo>
                  <a:pt x="1086589" y="129587"/>
                </a:lnTo>
                <a:lnTo>
                  <a:pt x="1083141" y="125594"/>
                </a:lnTo>
                <a:lnTo>
                  <a:pt x="1081381" y="124142"/>
                </a:lnTo>
                <a:lnTo>
                  <a:pt x="1068621" y="124142"/>
                </a:lnTo>
                <a:lnTo>
                  <a:pt x="1062088" y="116520"/>
                </a:lnTo>
                <a:lnTo>
                  <a:pt x="1074471" y="116520"/>
                </a:lnTo>
                <a:lnTo>
                  <a:pt x="1076351" y="114069"/>
                </a:lnTo>
                <a:lnTo>
                  <a:pt x="1023974" y="114069"/>
                </a:lnTo>
                <a:lnTo>
                  <a:pt x="1023974" y="57443"/>
                </a:lnTo>
                <a:close/>
              </a:path>
              <a:path w="1334770" h="227329" fill="norm" stroke="1" extrusionOk="0">
                <a:moveTo>
                  <a:pt x="1090054" y="133399"/>
                </a:moveTo>
                <a:lnTo>
                  <a:pt x="1050290" y="133399"/>
                </a:lnTo>
                <a:lnTo>
                  <a:pt x="1054465" y="133943"/>
                </a:lnTo>
                <a:lnTo>
                  <a:pt x="1057732" y="135032"/>
                </a:lnTo>
                <a:lnTo>
                  <a:pt x="1075155" y="152183"/>
                </a:lnTo>
                <a:lnTo>
                  <a:pt x="1099929" y="194381"/>
                </a:lnTo>
                <a:lnTo>
                  <a:pt x="1126609" y="194381"/>
                </a:lnTo>
                <a:lnTo>
                  <a:pt x="1098296" y="145650"/>
                </a:lnTo>
                <a:lnTo>
                  <a:pt x="1094122" y="138934"/>
                </a:lnTo>
                <a:lnTo>
                  <a:pt x="1090219" y="133580"/>
                </a:lnTo>
                <a:lnTo>
                  <a:pt x="1090054" y="133399"/>
                </a:lnTo>
                <a:close/>
              </a:path>
              <a:path w="1334770" h="227329" fill="norm" stroke="1" extrusionOk="0">
                <a:moveTo>
                  <a:pt x="1062088" y="116520"/>
                </a:moveTo>
                <a:lnTo>
                  <a:pt x="1068621" y="124142"/>
                </a:lnTo>
                <a:lnTo>
                  <a:pt x="1072667" y="118870"/>
                </a:lnTo>
                <a:lnTo>
                  <a:pt x="1071888" y="118425"/>
                </a:lnTo>
                <a:lnTo>
                  <a:pt x="1067351" y="117064"/>
                </a:lnTo>
                <a:lnTo>
                  <a:pt x="1062088" y="116520"/>
                </a:lnTo>
                <a:close/>
              </a:path>
              <a:path w="1334770" h="227329" fill="norm" stroke="1" extrusionOk="0">
                <a:moveTo>
                  <a:pt x="1072667" y="118870"/>
                </a:moveTo>
                <a:lnTo>
                  <a:pt x="1068621" y="124142"/>
                </a:lnTo>
                <a:lnTo>
                  <a:pt x="1081381" y="124142"/>
                </a:lnTo>
                <a:lnTo>
                  <a:pt x="1079511" y="122600"/>
                </a:lnTo>
                <a:lnTo>
                  <a:pt x="1075700" y="120603"/>
                </a:lnTo>
                <a:lnTo>
                  <a:pt x="1072667" y="118870"/>
                </a:lnTo>
                <a:close/>
              </a:path>
              <a:path w="1334770" h="227329" fill="norm" stroke="1" extrusionOk="0">
                <a:moveTo>
                  <a:pt x="1074471" y="116520"/>
                </a:moveTo>
                <a:lnTo>
                  <a:pt x="1062088" y="116520"/>
                </a:lnTo>
                <a:lnTo>
                  <a:pt x="1067351" y="117064"/>
                </a:lnTo>
                <a:lnTo>
                  <a:pt x="1071888" y="118425"/>
                </a:lnTo>
                <a:lnTo>
                  <a:pt x="1072667" y="118870"/>
                </a:lnTo>
                <a:lnTo>
                  <a:pt x="1074471" y="116520"/>
                </a:lnTo>
                <a:close/>
              </a:path>
              <a:path w="1334770" h="227329" fill="norm" stroke="1" extrusionOk="0">
                <a:moveTo>
                  <a:pt x="1119803" y="57443"/>
                </a:moveTo>
                <a:lnTo>
                  <a:pt x="1092851" y="57443"/>
                </a:lnTo>
                <a:lnTo>
                  <a:pt x="1048748" y="114069"/>
                </a:lnTo>
                <a:lnTo>
                  <a:pt x="1076351" y="114069"/>
                </a:lnTo>
                <a:lnTo>
                  <a:pt x="1119803" y="57443"/>
                </a:lnTo>
                <a:close/>
              </a:path>
              <a:path w="1334770" h="227329" fill="norm" stroke="1" extrusionOk="0">
                <a:moveTo>
                  <a:pt x="1266521" y="57443"/>
                </a:moveTo>
                <a:lnTo>
                  <a:pt x="1165519" y="57443"/>
                </a:lnTo>
                <a:lnTo>
                  <a:pt x="1165417" y="103894"/>
                </a:lnTo>
                <a:lnTo>
                  <a:pt x="1165213" y="109850"/>
                </a:lnTo>
                <a:lnTo>
                  <a:pt x="1158440" y="152183"/>
                </a:lnTo>
                <a:lnTo>
                  <a:pt x="1156081" y="158536"/>
                </a:lnTo>
                <a:lnTo>
                  <a:pt x="1152723" y="163799"/>
                </a:lnTo>
                <a:lnTo>
                  <a:pt x="1144193" y="171966"/>
                </a:lnTo>
                <a:lnTo>
                  <a:pt x="1138930" y="175415"/>
                </a:lnTo>
                <a:lnTo>
                  <a:pt x="1132577" y="178319"/>
                </a:lnTo>
                <a:lnTo>
                  <a:pt x="1141289" y="197648"/>
                </a:lnTo>
                <a:lnTo>
                  <a:pt x="1173329" y="172891"/>
                </a:lnTo>
                <a:lnTo>
                  <a:pt x="1185631" y="135985"/>
                </a:lnTo>
                <a:lnTo>
                  <a:pt x="1188387" y="94740"/>
                </a:lnTo>
                <a:lnTo>
                  <a:pt x="1188387" y="76772"/>
                </a:lnTo>
                <a:lnTo>
                  <a:pt x="1266521" y="76772"/>
                </a:lnTo>
                <a:lnTo>
                  <a:pt x="1266521" y="57443"/>
                </a:lnTo>
                <a:close/>
              </a:path>
              <a:path w="1334770" h="227329" fill="norm" stroke="1" extrusionOk="0">
                <a:moveTo>
                  <a:pt x="1266521" y="76772"/>
                </a:moveTo>
                <a:lnTo>
                  <a:pt x="1242019" y="76772"/>
                </a:lnTo>
                <a:lnTo>
                  <a:pt x="1242019" y="194381"/>
                </a:lnTo>
                <a:lnTo>
                  <a:pt x="1266521" y="194381"/>
                </a:lnTo>
                <a:lnTo>
                  <a:pt x="1266521" y="76772"/>
                </a:lnTo>
                <a:close/>
              </a:path>
              <a:path w="1334770" h="227329" fill="norm" stroke="1" extrusionOk="0">
                <a:moveTo>
                  <a:pt x="1334526" y="164162"/>
                </a:moveTo>
                <a:lnTo>
                  <a:pt x="1304307" y="164162"/>
                </a:lnTo>
                <a:lnTo>
                  <a:pt x="1304307" y="194381"/>
                </a:lnTo>
                <a:lnTo>
                  <a:pt x="1334526" y="194381"/>
                </a:lnTo>
                <a:lnTo>
                  <a:pt x="1334526" y="164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8" name="object 16" descr="" hidden="0"/>
          <p:cNvSpPr/>
          <p:nvPr isPhoto="0" userDrawn="0"/>
        </p:nvSpPr>
        <p:spPr bwMode="auto">
          <a:xfrm>
            <a:off x="481660" y="5120263"/>
            <a:ext cx="457834" cy="314325"/>
          </a:xfrm>
          <a:custGeom>
            <a:avLst/>
            <a:gdLst/>
            <a:ahLst/>
            <a:cxnLst/>
            <a:rect l="l" t="t" r="r" b="b"/>
            <a:pathLst>
              <a:path w="457834" h="314325" fill="norm" stroke="1" extrusionOk="0">
                <a:moveTo>
                  <a:pt x="134625" y="179500"/>
                </a:moveTo>
                <a:lnTo>
                  <a:pt x="83320" y="184776"/>
                </a:lnTo>
                <a:lnTo>
                  <a:pt x="40405" y="200941"/>
                </a:lnTo>
                <a:lnTo>
                  <a:pt x="10945" y="228503"/>
                </a:lnTo>
                <a:lnTo>
                  <a:pt x="0" y="267969"/>
                </a:lnTo>
                <a:lnTo>
                  <a:pt x="2341" y="288622"/>
                </a:lnTo>
                <a:lnTo>
                  <a:pt x="9455" y="302995"/>
                </a:lnTo>
                <a:lnTo>
                  <a:pt x="21477" y="311394"/>
                </a:lnTo>
                <a:lnTo>
                  <a:pt x="38539" y="314126"/>
                </a:lnTo>
                <a:lnTo>
                  <a:pt x="230711" y="314126"/>
                </a:lnTo>
                <a:lnTo>
                  <a:pt x="247774" y="311394"/>
                </a:lnTo>
                <a:lnTo>
                  <a:pt x="259795" y="302995"/>
                </a:lnTo>
                <a:lnTo>
                  <a:pt x="266909" y="288622"/>
                </a:lnTo>
                <a:lnTo>
                  <a:pt x="268082" y="278280"/>
                </a:lnTo>
                <a:lnTo>
                  <a:pt x="36456" y="278280"/>
                </a:lnTo>
                <a:lnTo>
                  <a:pt x="36204" y="276265"/>
                </a:lnTo>
                <a:lnTo>
                  <a:pt x="35900" y="273001"/>
                </a:lnTo>
                <a:lnTo>
                  <a:pt x="35900" y="267969"/>
                </a:lnTo>
                <a:lnTo>
                  <a:pt x="43721" y="245873"/>
                </a:lnTo>
                <a:lnTo>
                  <a:pt x="64984" y="229345"/>
                </a:lnTo>
                <a:lnTo>
                  <a:pt x="96386" y="218987"/>
                </a:lnTo>
                <a:lnTo>
                  <a:pt x="134625" y="215401"/>
                </a:lnTo>
                <a:lnTo>
                  <a:pt x="244300" y="215401"/>
                </a:lnTo>
                <a:lnTo>
                  <a:pt x="228845" y="200941"/>
                </a:lnTo>
                <a:lnTo>
                  <a:pt x="185931" y="184776"/>
                </a:lnTo>
                <a:lnTo>
                  <a:pt x="134625" y="179500"/>
                </a:lnTo>
                <a:close/>
              </a:path>
              <a:path w="457834" h="314325" fill="norm" stroke="1" extrusionOk="0">
                <a:moveTo>
                  <a:pt x="244300" y="215401"/>
                </a:moveTo>
                <a:lnTo>
                  <a:pt x="134625" y="215401"/>
                </a:lnTo>
                <a:lnTo>
                  <a:pt x="172864" y="218987"/>
                </a:lnTo>
                <a:lnTo>
                  <a:pt x="204266" y="229345"/>
                </a:lnTo>
                <a:lnTo>
                  <a:pt x="225529" y="245873"/>
                </a:lnTo>
                <a:lnTo>
                  <a:pt x="233351" y="267969"/>
                </a:lnTo>
                <a:lnTo>
                  <a:pt x="233351" y="273001"/>
                </a:lnTo>
                <a:lnTo>
                  <a:pt x="233046" y="276265"/>
                </a:lnTo>
                <a:lnTo>
                  <a:pt x="232812" y="278015"/>
                </a:lnTo>
                <a:lnTo>
                  <a:pt x="232776" y="278280"/>
                </a:lnTo>
                <a:lnTo>
                  <a:pt x="268082" y="278280"/>
                </a:lnTo>
                <a:lnTo>
                  <a:pt x="269251" y="267969"/>
                </a:lnTo>
                <a:lnTo>
                  <a:pt x="258306" y="228503"/>
                </a:lnTo>
                <a:lnTo>
                  <a:pt x="244300" y="215401"/>
                </a:lnTo>
                <a:close/>
              </a:path>
              <a:path w="457834" h="314325" fill="norm" stroke="1" extrusionOk="0">
                <a:moveTo>
                  <a:pt x="432776" y="215401"/>
                </a:moveTo>
                <a:lnTo>
                  <a:pt x="323101" y="215401"/>
                </a:lnTo>
                <a:lnTo>
                  <a:pt x="361340" y="218987"/>
                </a:lnTo>
                <a:lnTo>
                  <a:pt x="392742" y="229345"/>
                </a:lnTo>
                <a:lnTo>
                  <a:pt x="414005" y="245873"/>
                </a:lnTo>
                <a:lnTo>
                  <a:pt x="421827" y="267969"/>
                </a:lnTo>
                <a:lnTo>
                  <a:pt x="421727" y="274047"/>
                </a:lnTo>
                <a:lnTo>
                  <a:pt x="421484" y="276557"/>
                </a:lnTo>
                <a:lnTo>
                  <a:pt x="421252" y="278280"/>
                </a:lnTo>
                <a:lnTo>
                  <a:pt x="304159" y="278280"/>
                </a:lnTo>
                <a:lnTo>
                  <a:pt x="296176" y="286262"/>
                </a:lnTo>
                <a:lnTo>
                  <a:pt x="296176" y="306090"/>
                </a:lnTo>
                <a:lnTo>
                  <a:pt x="304212" y="314126"/>
                </a:lnTo>
                <a:lnTo>
                  <a:pt x="419187" y="314126"/>
                </a:lnTo>
                <a:lnTo>
                  <a:pt x="436250" y="311394"/>
                </a:lnTo>
                <a:lnTo>
                  <a:pt x="448271" y="302995"/>
                </a:lnTo>
                <a:lnTo>
                  <a:pt x="455385" y="288622"/>
                </a:lnTo>
                <a:lnTo>
                  <a:pt x="457727" y="267969"/>
                </a:lnTo>
                <a:lnTo>
                  <a:pt x="446782" y="228503"/>
                </a:lnTo>
                <a:lnTo>
                  <a:pt x="432776" y="215401"/>
                </a:lnTo>
                <a:close/>
              </a:path>
              <a:path w="457834" h="314325" fill="norm" stroke="1" extrusionOk="0">
                <a:moveTo>
                  <a:pt x="324264" y="179620"/>
                </a:moveTo>
                <a:lnTo>
                  <a:pt x="316062" y="179620"/>
                </a:lnTo>
                <a:lnTo>
                  <a:pt x="308805" y="179980"/>
                </a:lnTo>
                <a:lnTo>
                  <a:pt x="278414" y="201525"/>
                </a:lnTo>
                <a:lnTo>
                  <a:pt x="280707" y="208275"/>
                </a:lnTo>
                <a:lnTo>
                  <a:pt x="285253" y="213441"/>
                </a:lnTo>
                <a:lnTo>
                  <a:pt x="291404" y="216526"/>
                </a:lnTo>
                <a:lnTo>
                  <a:pt x="298514" y="217031"/>
                </a:lnTo>
                <a:lnTo>
                  <a:pt x="306977" y="215939"/>
                </a:lnTo>
                <a:lnTo>
                  <a:pt x="315424" y="215401"/>
                </a:lnTo>
                <a:lnTo>
                  <a:pt x="432776" y="215401"/>
                </a:lnTo>
                <a:lnTo>
                  <a:pt x="417321" y="200941"/>
                </a:lnTo>
                <a:lnTo>
                  <a:pt x="374407" y="184776"/>
                </a:lnTo>
                <a:lnTo>
                  <a:pt x="324264" y="179620"/>
                </a:lnTo>
                <a:close/>
              </a:path>
              <a:path w="457834" h="314325" fill="norm" stroke="1" extrusionOk="0">
                <a:moveTo>
                  <a:pt x="323101" y="0"/>
                </a:moveTo>
                <a:lnTo>
                  <a:pt x="293401" y="5993"/>
                </a:lnTo>
                <a:lnTo>
                  <a:pt x="269153" y="22339"/>
                </a:lnTo>
                <a:lnTo>
                  <a:pt x="252807" y="46587"/>
                </a:lnTo>
                <a:lnTo>
                  <a:pt x="246813" y="76287"/>
                </a:lnTo>
                <a:lnTo>
                  <a:pt x="252807" y="105987"/>
                </a:lnTo>
                <a:lnTo>
                  <a:pt x="269153" y="130236"/>
                </a:lnTo>
                <a:lnTo>
                  <a:pt x="293401" y="146582"/>
                </a:lnTo>
                <a:lnTo>
                  <a:pt x="323101" y="152575"/>
                </a:lnTo>
                <a:lnTo>
                  <a:pt x="352801" y="146582"/>
                </a:lnTo>
                <a:lnTo>
                  <a:pt x="377049" y="130236"/>
                </a:lnTo>
                <a:lnTo>
                  <a:pt x="386191" y="116675"/>
                </a:lnTo>
                <a:lnTo>
                  <a:pt x="323101" y="116675"/>
                </a:lnTo>
                <a:lnTo>
                  <a:pt x="307375" y="113503"/>
                </a:lnTo>
                <a:lnTo>
                  <a:pt x="294538" y="104851"/>
                </a:lnTo>
                <a:lnTo>
                  <a:pt x="285886" y="92013"/>
                </a:lnTo>
                <a:lnTo>
                  <a:pt x="282713" y="76287"/>
                </a:lnTo>
                <a:lnTo>
                  <a:pt x="285886" y="60561"/>
                </a:lnTo>
                <a:lnTo>
                  <a:pt x="294538" y="47724"/>
                </a:lnTo>
                <a:lnTo>
                  <a:pt x="307375" y="39072"/>
                </a:lnTo>
                <a:lnTo>
                  <a:pt x="323101" y="35900"/>
                </a:lnTo>
                <a:lnTo>
                  <a:pt x="386191" y="35900"/>
                </a:lnTo>
                <a:lnTo>
                  <a:pt x="377049" y="22339"/>
                </a:lnTo>
                <a:lnTo>
                  <a:pt x="352801" y="5993"/>
                </a:lnTo>
                <a:lnTo>
                  <a:pt x="323101" y="0"/>
                </a:lnTo>
                <a:close/>
              </a:path>
              <a:path w="457834" h="314325" fill="norm" stroke="1" extrusionOk="0">
                <a:moveTo>
                  <a:pt x="386191" y="35900"/>
                </a:moveTo>
                <a:lnTo>
                  <a:pt x="323101" y="35900"/>
                </a:lnTo>
                <a:lnTo>
                  <a:pt x="338827" y="39072"/>
                </a:lnTo>
                <a:lnTo>
                  <a:pt x="351664" y="47724"/>
                </a:lnTo>
                <a:lnTo>
                  <a:pt x="360317" y="60561"/>
                </a:lnTo>
                <a:lnTo>
                  <a:pt x="363489" y="76287"/>
                </a:lnTo>
                <a:lnTo>
                  <a:pt x="360317" y="92013"/>
                </a:lnTo>
                <a:lnTo>
                  <a:pt x="351664" y="104851"/>
                </a:lnTo>
                <a:lnTo>
                  <a:pt x="338827" y="113503"/>
                </a:lnTo>
                <a:lnTo>
                  <a:pt x="323101" y="116675"/>
                </a:lnTo>
                <a:lnTo>
                  <a:pt x="386191" y="116675"/>
                </a:lnTo>
                <a:lnTo>
                  <a:pt x="393396" y="105987"/>
                </a:lnTo>
                <a:lnTo>
                  <a:pt x="399389" y="76287"/>
                </a:lnTo>
                <a:lnTo>
                  <a:pt x="393396" y="46587"/>
                </a:lnTo>
                <a:lnTo>
                  <a:pt x="386191" y="35900"/>
                </a:lnTo>
                <a:close/>
              </a:path>
              <a:path w="457834" h="314325" fill="norm" stroke="1" extrusionOk="0">
                <a:moveTo>
                  <a:pt x="134625" y="0"/>
                </a:moveTo>
                <a:lnTo>
                  <a:pt x="104925" y="5993"/>
                </a:lnTo>
                <a:lnTo>
                  <a:pt x="80677" y="22339"/>
                </a:lnTo>
                <a:lnTo>
                  <a:pt x="64331" y="46587"/>
                </a:lnTo>
                <a:lnTo>
                  <a:pt x="58337" y="76287"/>
                </a:lnTo>
                <a:lnTo>
                  <a:pt x="64331" y="105987"/>
                </a:lnTo>
                <a:lnTo>
                  <a:pt x="80677" y="130236"/>
                </a:lnTo>
                <a:lnTo>
                  <a:pt x="104925" y="146582"/>
                </a:lnTo>
                <a:lnTo>
                  <a:pt x="134625" y="152575"/>
                </a:lnTo>
                <a:lnTo>
                  <a:pt x="164325" y="146582"/>
                </a:lnTo>
                <a:lnTo>
                  <a:pt x="188574" y="130236"/>
                </a:lnTo>
                <a:lnTo>
                  <a:pt x="197715" y="116675"/>
                </a:lnTo>
                <a:lnTo>
                  <a:pt x="134625" y="116675"/>
                </a:lnTo>
                <a:lnTo>
                  <a:pt x="118899" y="113503"/>
                </a:lnTo>
                <a:lnTo>
                  <a:pt x="106062" y="104851"/>
                </a:lnTo>
                <a:lnTo>
                  <a:pt x="97410" y="92013"/>
                </a:lnTo>
                <a:lnTo>
                  <a:pt x="94237" y="76287"/>
                </a:lnTo>
                <a:lnTo>
                  <a:pt x="97410" y="60561"/>
                </a:lnTo>
                <a:lnTo>
                  <a:pt x="106062" y="47724"/>
                </a:lnTo>
                <a:lnTo>
                  <a:pt x="118899" y="39072"/>
                </a:lnTo>
                <a:lnTo>
                  <a:pt x="134625" y="35900"/>
                </a:lnTo>
                <a:lnTo>
                  <a:pt x="197715" y="35900"/>
                </a:lnTo>
                <a:lnTo>
                  <a:pt x="188574" y="22339"/>
                </a:lnTo>
                <a:lnTo>
                  <a:pt x="164325" y="5993"/>
                </a:lnTo>
                <a:lnTo>
                  <a:pt x="134625" y="0"/>
                </a:lnTo>
                <a:close/>
              </a:path>
              <a:path w="457834" h="314325" fill="norm" stroke="1" extrusionOk="0">
                <a:moveTo>
                  <a:pt x="197715" y="35900"/>
                </a:moveTo>
                <a:lnTo>
                  <a:pt x="134625" y="35900"/>
                </a:lnTo>
                <a:lnTo>
                  <a:pt x="150351" y="39072"/>
                </a:lnTo>
                <a:lnTo>
                  <a:pt x="163188" y="47724"/>
                </a:lnTo>
                <a:lnTo>
                  <a:pt x="171841" y="60561"/>
                </a:lnTo>
                <a:lnTo>
                  <a:pt x="175013" y="76287"/>
                </a:lnTo>
                <a:lnTo>
                  <a:pt x="171841" y="92013"/>
                </a:lnTo>
                <a:lnTo>
                  <a:pt x="163188" y="104851"/>
                </a:lnTo>
                <a:lnTo>
                  <a:pt x="150351" y="113503"/>
                </a:lnTo>
                <a:lnTo>
                  <a:pt x="134625" y="116675"/>
                </a:lnTo>
                <a:lnTo>
                  <a:pt x="197715" y="116675"/>
                </a:lnTo>
                <a:lnTo>
                  <a:pt x="204920" y="105987"/>
                </a:lnTo>
                <a:lnTo>
                  <a:pt x="210913" y="76287"/>
                </a:lnTo>
                <a:lnTo>
                  <a:pt x="204920" y="46587"/>
                </a:lnTo>
                <a:lnTo>
                  <a:pt x="197715" y="35900"/>
                </a:lnTo>
                <a:close/>
              </a:path>
            </a:pathLst>
          </a:custGeom>
          <a:solidFill>
            <a:srgbClr val="4285F4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descr="" hidden="0"/>
          <p:cNvSpPr/>
          <p:nvPr isPhoto="0" userDrawn="0"/>
        </p:nvSpPr>
        <p:spPr bwMode="auto">
          <a:xfrm>
            <a:off x="13413204" y="1172739"/>
            <a:ext cx="6083935" cy="4649470"/>
          </a:xfrm>
          <a:custGeom>
            <a:avLst/>
            <a:gdLst/>
            <a:ahLst/>
            <a:cxnLst/>
            <a:rect l="l" t="t" r="r" b="b"/>
            <a:pathLst>
              <a:path w="6083934" h="4649470" fill="norm" stroke="1" extrusionOk="0">
                <a:moveTo>
                  <a:pt x="5769457" y="0"/>
                </a:moveTo>
                <a:lnTo>
                  <a:pt x="0" y="0"/>
                </a:lnTo>
                <a:lnTo>
                  <a:pt x="0" y="4649073"/>
                </a:lnTo>
                <a:lnTo>
                  <a:pt x="5769457" y="4649073"/>
                </a:lnTo>
                <a:lnTo>
                  <a:pt x="5815877" y="4645667"/>
                </a:lnTo>
                <a:lnTo>
                  <a:pt x="5860181" y="4635773"/>
                </a:lnTo>
                <a:lnTo>
                  <a:pt x="5901885" y="4619877"/>
                </a:lnTo>
                <a:lnTo>
                  <a:pt x="5940503" y="4598465"/>
                </a:lnTo>
                <a:lnTo>
                  <a:pt x="5975547" y="4572023"/>
                </a:lnTo>
                <a:lnTo>
                  <a:pt x="6006534" y="4541036"/>
                </a:lnTo>
                <a:lnTo>
                  <a:pt x="6032976" y="4505991"/>
                </a:lnTo>
                <a:lnTo>
                  <a:pt x="6054388" y="4467374"/>
                </a:lnTo>
                <a:lnTo>
                  <a:pt x="6070284" y="4425670"/>
                </a:lnTo>
                <a:lnTo>
                  <a:pt x="6080178" y="4381365"/>
                </a:lnTo>
                <a:lnTo>
                  <a:pt x="6083584" y="4334946"/>
                </a:lnTo>
                <a:lnTo>
                  <a:pt x="6083584" y="314126"/>
                </a:lnTo>
                <a:lnTo>
                  <a:pt x="6080178" y="267707"/>
                </a:lnTo>
                <a:lnTo>
                  <a:pt x="6070284" y="223402"/>
                </a:lnTo>
                <a:lnTo>
                  <a:pt x="6054388" y="181698"/>
                </a:lnTo>
                <a:lnTo>
                  <a:pt x="6032976" y="143081"/>
                </a:lnTo>
                <a:lnTo>
                  <a:pt x="6006534" y="108036"/>
                </a:lnTo>
                <a:lnTo>
                  <a:pt x="5975547" y="77049"/>
                </a:lnTo>
                <a:lnTo>
                  <a:pt x="5940503" y="50607"/>
                </a:lnTo>
                <a:lnTo>
                  <a:pt x="5901885" y="29195"/>
                </a:lnTo>
                <a:lnTo>
                  <a:pt x="5860181" y="13299"/>
                </a:lnTo>
                <a:lnTo>
                  <a:pt x="5815877" y="3405"/>
                </a:lnTo>
                <a:lnTo>
                  <a:pt x="5769457" y="0"/>
                </a:lnTo>
                <a:close/>
              </a:path>
            </a:pathLst>
          </a:custGeom>
          <a:solidFill>
            <a:srgbClr val="9477E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grpSp>
        <p:nvGrpSpPr>
          <p:cNvPr id="5" name="object 3" descr="" hidden="0"/>
          <p:cNvGrpSpPr/>
          <p:nvPr isPhoto="0" userDrawn="0"/>
        </p:nvGrpSpPr>
        <p:grpSpPr bwMode="auto">
          <a:xfrm>
            <a:off x="0" y="4"/>
            <a:ext cx="20104734" cy="11308714"/>
            <a:chOff x="0" y="0"/>
            <a:chExt cx="20104734" cy="11308714"/>
          </a:xfrm>
        </p:grpSpPr>
        <p:pic>
          <p:nvPicPr>
            <p:cNvPr id="6" name="object 4" descr="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13224726" y="6062635"/>
              <a:ext cx="6272060" cy="4649073"/>
            </a:xfrm>
            <a:prstGeom prst="rect">
              <a:avLst/>
            </a:prstGeom>
          </p:spPr>
        </p:pic>
        <p:sp>
          <p:nvSpPr>
            <p:cNvPr id="7" name="object 5" descr="" hidden="0"/>
            <p:cNvSpPr/>
            <p:nvPr isPhoto="0" userDrawn="0"/>
          </p:nvSpPr>
          <p:spPr bwMode="auto">
            <a:xfrm>
              <a:off x="0" y="0"/>
              <a:ext cx="20104735" cy="11308715"/>
            </a:xfrm>
            <a:custGeom>
              <a:avLst/>
              <a:gdLst/>
              <a:ahLst/>
              <a:cxnLst/>
              <a:rect l="l" t="t" r="r" b="b"/>
              <a:pathLst>
                <a:path w="20104735" h="11308715" fill="norm" stroke="1" extrusionOk="0">
                  <a:moveTo>
                    <a:pt x="13413194" y="523544"/>
                  </a:moveTo>
                  <a:lnTo>
                    <a:pt x="13411060" y="475894"/>
                  </a:lnTo>
                  <a:lnTo>
                    <a:pt x="13404761" y="429437"/>
                  </a:lnTo>
                  <a:lnTo>
                    <a:pt x="13394500" y="384365"/>
                  </a:lnTo>
                  <a:lnTo>
                    <a:pt x="13380441" y="340868"/>
                  </a:lnTo>
                  <a:lnTo>
                    <a:pt x="13362788" y="299110"/>
                  </a:lnTo>
                  <a:lnTo>
                    <a:pt x="13341718" y="259295"/>
                  </a:lnTo>
                  <a:lnTo>
                    <a:pt x="13317411" y="221615"/>
                  </a:lnTo>
                  <a:lnTo>
                    <a:pt x="13290068" y="186232"/>
                  </a:lnTo>
                  <a:lnTo>
                    <a:pt x="13259854" y="153339"/>
                  </a:lnTo>
                  <a:lnTo>
                    <a:pt x="13226961" y="123126"/>
                  </a:lnTo>
                  <a:lnTo>
                    <a:pt x="13191592" y="95783"/>
                  </a:lnTo>
                  <a:lnTo>
                    <a:pt x="13153898" y="71475"/>
                  </a:lnTo>
                  <a:lnTo>
                    <a:pt x="13114084" y="50406"/>
                  </a:lnTo>
                  <a:lnTo>
                    <a:pt x="13072339" y="32753"/>
                  </a:lnTo>
                  <a:lnTo>
                    <a:pt x="13028829" y="18707"/>
                  </a:lnTo>
                  <a:lnTo>
                    <a:pt x="12983756" y="8432"/>
                  </a:lnTo>
                  <a:lnTo>
                    <a:pt x="12937312" y="2133"/>
                  </a:lnTo>
                  <a:lnTo>
                    <a:pt x="12889649" y="0"/>
                  </a:lnTo>
                  <a:lnTo>
                    <a:pt x="837780" y="0"/>
                  </a:lnTo>
                  <a:lnTo>
                    <a:pt x="523532" y="0"/>
                  </a:lnTo>
                  <a:lnTo>
                    <a:pt x="0" y="0"/>
                  </a:lnTo>
                  <a:lnTo>
                    <a:pt x="0" y="523544"/>
                  </a:lnTo>
                  <a:lnTo>
                    <a:pt x="0" y="837780"/>
                  </a:lnTo>
                  <a:lnTo>
                    <a:pt x="0" y="10470896"/>
                  </a:lnTo>
                  <a:lnTo>
                    <a:pt x="0" y="10785018"/>
                  </a:lnTo>
                  <a:lnTo>
                    <a:pt x="0" y="11308664"/>
                  </a:lnTo>
                  <a:lnTo>
                    <a:pt x="837780" y="11308664"/>
                  </a:lnTo>
                  <a:lnTo>
                    <a:pt x="833678" y="11308550"/>
                  </a:lnTo>
                  <a:lnTo>
                    <a:pt x="12889649" y="11308550"/>
                  </a:lnTo>
                  <a:lnTo>
                    <a:pt x="12937312" y="11306416"/>
                  </a:lnTo>
                  <a:lnTo>
                    <a:pt x="12983756" y="11300117"/>
                  </a:lnTo>
                  <a:lnTo>
                    <a:pt x="13028829" y="11289856"/>
                  </a:lnTo>
                  <a:lnTo>
                    <a:pt x="13072339" y="11275797"/>
                  </a:lnTo>
                  <a:lnTo>
                    <a:pt x="13114084" y="11258144"/>
                  </a:lnTo>
                  <a:lnTo>
                    <a:pt x="13153898" y="11237074"/>
                  </a:lnTo>
                  <a:lnTo>
                    <a:pt x="13191592" y="11212779"/>
                  </a:lnTo>
                  <a:lnTo>
                    <a:pt x="13226961" y="11185423"/>
                  </a:lnTo>
                  <a:lnTo>
                    <a:pt x="13259854" y="11155210"/>
                  </a:lnTo>
                  <a:lnTo>
                    <a:pt x="13290068" y="11122330"/>
                  </a:lnTo>
                  <a:lnTo>
                    <a:pt x="13317411" y="11086948"/>
                  </a:lnTo>
                  <a:lnTo>
                    <a:pt x="13341718" y="11049254"/>
                  </a:lnTo>
                  <a:lnTo>
                    <a:pt x="13362788" y="11009440"/>
                  </a:lnTo>
                  <a:lnTo>
                    <a:pt x="13380441" y="10967695"/>
                  </a:lnTo>
                  <a:lnTo>
                    <a:pt x="13394500" y="10924197"/>
                  </a:lnTo>
                  <a:lnTo>
                    <a:pt x="13404761" y="10879125"/>
                  </a:lnTo>
                  <a:lnTo>
                    <a:pt x="13411060" y="10832668"/>
                  </a:lnTo>
                  <a:lnTo>
                    <a:pt x="13413194" y="10785018"/>
                  </a:lnTo>
                  <a:lnTo>
                    <a:pt x="13413194" y="523544"/>
                  </a:lnTo>
                  <a:close/>
                </a:path>
                <a:path w="20104735" h="11308715" fill="norm" stroke="1" extrusionOk="0">
                  <a:moveTo>
                    <a:pt x="20104202" y="10470896"/>
                  </a:moveTo>
                  <a:lnTo>
                    <a:pt x="20102869" y="10518254"/>
                  </a:lnTo>
                  <a:lnTo>
                    <a:pt x="20098919" y="10564940"/>
                  </a:lnTo>
                  <a:lnTo>
                    <a:pt x="20092429" y="10610875"/>
                  </a:lnTo>
                  <a:lnTo>
                    <a:pt x="20083463" y="10656011"/>
                  </a:lnTo>
                  <a:lnTo>
                    <a:pt x="20072084" y="10700258"/>
                  </a:lnTo>
                  <a:lnTo>
                    <a:pt x="20058380" y="10743540"/>
                  </a:lnTo>
                  <a:lnTo>
                    <a:pt x="20042429" y="10785793"/>
                  </a:lnTo>
                  <a:lnTo>
                    <a:pt x="20024281" y="10826953"/>
                  </a:lnTo>
                  <a:lnTo>
                    <a:pt x="20004037" y="10866933"/>
                  </a:lnTo>
                  <a:lnTo>
                    <a:pt x="19981736" y="10905655"/>
                  </a:lnTo>
                  <a:lnTo>
                    <a:pt x="19957479" y="10943069"/>
                  </a:lnTo>
                  <a:lnTo>
                    <a:pt x="19931317" y="10979087"/>
                  </a:lnTo>
                  <a:lnTo>
                    <a:pt x="19903326" y="11013643"/>
                  </a:lnTo>
                  <a:lnTo>
                    <a:pt x="19873595" y="11046663"/>
                  </a:lnTo>
                  <a:lnTo>
                    <a:pt x="19842176" y="11078083"/>
                  </a:lnTo>
                  <a:lnTo>
                    <a:pt x="19809156" y="11107814"/>
                  </a:lnTo>
                  <a:lnTo>
                    <a:pt x="19774599" y="11135805"/>
                  </a:lnTo>
                  <a:lnTo>
                    <a:pt x="19738582" y="11161954"/>
                  </a:lnTo>
                  <a:lnTo>
                    <a:pt x="19701168" y="11186224"/>
                  </a:lnTo>
                  <a:lnTo>
                    <a:pt x="19662433" y="11208512"/>
                  </a:lnTo>
                  <a:lnTo>
                    <a:pt x="19622466" y="11228769"/>
                  </a:lnTo>
                  <a:lnTo>
                    <a:pt x="19581305" y="11246904"/>
                  </a:lnTo>
                  <a:lnTo>
                    <a:pt x="19539052" y="11262868"/>
                  </a:lnTo>
                  <a:lnTo>
                    <a:pt x="19495770" y="11276559"/>
                  </a:lnTo>
                  <a:lnTo>
                    <a:pt x="19451524" y="11287925"/>
                  </a:lnTo>
                  <a:lnTo>
                    <a:pt x="19406401" y="11296904"/>
                  </a:lnTo>
                  <a:lnTo>
                    <a:pt x="19360452" y="11303394"/>
                  </a:lnTo>
                  <a:lnTo>
                    <a:pt x="19313779" y="11307343"/>
                  </a:lnTo>
                  <a:lnTo>
                    <a:pt x="19266421" y="11308664"/>
                  </a:lnTo>
                  <a:lnTo>
                    <a:pt x="20104202" y="11308664"/>
                  </a:lnTo>
                  <a:lnTo>
                    <a:pt x="20104202" y="10470896"/>
                  </a:lnTo>
                  <a:close/>
                </a:path>
                <a:path w="20104735" h="11308715" fill="norm" stroke="1" extrusionOk="0">
                  <a:moveTo>
                    <a:pt x="20104202" y="0"/>
                  </a:moveTo>
                  <a:lnTo>
                    <a:pt x="19266421" y="0"/>
                  </a:lnTo>
                  <a:lnTo>
                    <a:pt x="19313779" y="1333"/>
                  </a:lnTo>
                  <a:lnTo>
                    <a:pt x="19360465" y="5283"/>
                  </a:lnTo>
                  <a:lnTo>
                    <a:pt x="19406413" y="11785"/>
                  </a:lnTo>
                  <a:lnTo>
                    <a:pt x="19451536" y="20751"/>
                  </a:lnTo>
                  <a:lnTo>
                    <a:pt x="19495783" y="32118"/>
                  </a:lnTo>
                  <a:lnTo>
                    <a:pt x="19539065" y="45821"/>
                  </a:lnTo>
                  <a:lnTo>
                    <a:pt x="19581330" y="61772"/>
                  </a:lnTo>
                  <a:lnTo>
                    <a:pt x="19622478" y="79921"/>
                  </a:lnTo>
                  <a:lnTo>
                    <a:pt x="19662458" y="100177"/>
                  </a:lnTo>
                  <a:lnTo>
                    <a:pt x="19701180" y="122466"/>
                  </a:lnTo>
                  <a:lnTo>
                    <a:pt x="19738594" y="146735"/>
                  </a:lnTo>
                  <a:lnTo>
                    <a:pt x="19774612" y="172897"/>
                  </a:lnTo>
                  <a:lnTo>
                    <a:pt x="19809181" y="200875"/>
                  </a:lnTo>
                  <a:lnTo>
                    <a:pt x="19842201" y="230606"/>
                  </a:lnTo>
                  <a:lnTo>
                    <a:pt x="19873608" y="262026"/>
                  </a:lnTo>
                  <a:lnTo>
                    <a:pt x="19903339" y="295046"/>
                  </a:lnTo>
                  <a:lnTo>
                    <a:pt x="19931330" y="329603"/>
                  </a:lnTo>
                  <a:lnTo>
                    <a:pt x="19957479" y="365633"/>
                  </a:lnTo>
                  <a:lnTo>
                    <a:pt x="19981749" y="403034"/>
                  </a:lnTo>
                  <a:lnTo>
                    <a:pt x="20004037" y="441769"/>
                  </a:lnTo>
                  <a:lnTo>
                    <a:pt x="20024294" y="481749"/>
                  </a:lnTo>
                  <a:lnTo>
                    <a:pt x="20042429" y="522897"/>
                  </a:lnTo>
                  <a:lnTo>
                    <a:pt x="20058393" y="565150"/>
                  </a:lnTo>
                  <a:lnTo>
                    <a:pt x="20072084" y="608431"/>
                  </a:lnTo>
                  <a:lnTo>
                    <a:pt x="20083463" y="652678"/>
                  </a:lnTo>
                  <a:lnTo>
                    <a:pt x="20092429" y="697801"/>
                  </a:lnTo>
                  <a:lnTo>
                    <a:pt x="20098919" y="743750"/>
                  </a:lnTo>
                  <a:lnTo>
                    <a:pt x="20102869" y="790435"/>
                  </a:lnTo>
                  <a:lnTo>
                    <a:pt x="20104202" y="837780"/>
                  </a:lnTo>
                  <a:lnTo>
                    <a:pt x="20104202" y="0"/>
                  </a:lnTo>
                  <a:close/>
                </a:path>
              </a:pathLst>
            </a:custGeom>
            <a:solidFill>
              <a:srgbClr val="2DBE6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6" descr="" hidden="0"/>
            <p:cNvSpPr/>
            <p:nvPr isPhoto="0" userDrawn="0"/>
          </p:nvSpPr>
          <p:spPr bwMode="auto">
            <a:xfrm>
              <a:off x="630427" y="599985"/>
              <a:ext cx="9153525" cy="2042795"/>
            </a:xfrm>
            <a:custGeom>
              <a:avLst/>
              <a:gdLst/>
              <a:ahLst/>
              <a:cxnLst/>
              <a:rect l="l" t="t" r="r" b="b"/>
              <a:pathLst>
                <a:path w="9153525" h="2042795" fill="norm" stroke="1" extrusionOk="0">
                  <a:moveTo>
                    <a:pt x="357847" y="1756549"/>
                  </a:moveTo>
                  <a:lnTo>
                    <a:pt x="352323" y="1704911"/>
                  </a:lnTo>
                  <a:lnTo>
                    <a:pt x="335737" y="1660550"/>
                  </a:lnTo>
                  <a:lnTo>
                    <a:pt x="330161" y="1651508"/>
                  </a:lnTo>
                  <a:lnTo>
                    <a:pt x="323761" y="1641106"/>
                  </a:lnTo>
                  <a:lnTo>
                    <a:pt x="309473" y="1623987"/>
                  </a:lnTo>
                  <a:lnTo>
                    <a:pt x="292862" y="1609191"/>
                  </a:lnTo>
                  <a:lnTo>
                    <a:pt x="273913" y="1596720"/>
                  </a:lnTo>
                  <a:lnTo>
                    <a:pt x="260845" y="1590586"/>
                  </a:lnTo>
                  <a:lnTo>
                    <a:pt x="260845" y="1756549"/>
                  </a:lnTo>
                  <a:lnTo>
                    <a:pt x="259562" y="1780082"/>
                  </a:lnTo>
                  <a:lnTo>
                    <a:pt x="249250" y="1819033"/>
                  </a:lnTo>
                  <a:lnTo>
                    <a:pt x="214477" y="1855190"/>
                  </a:lnTo>
                  <a:lnTo>
                    <a:pt x="178422" y="1862099"/>
                  </a:lnTo>
                  <a:lnTo>
                    <a:pt x="159131" y="1860372"/>
                  </a:lnTo>
                  <a:lnTo>
                    <a:pt x="117106" y="1834451"/>
                  </a:lnTo>
                  <a:lnTo>
                    <a:pt x="98259" y="1780082"/>
                  </a:lnTo>
                  <a:lnTo>
                    <a:pt x="97002" y="1756549"/>
                  </a:lnTo>
                  <a:lnTo>
                    <a:pt x="98247" y="1733054"/>
                  </a:lnTo>
                  <a:lnTo>
                    <a:pt x="98259" y="1732864"/>
                  </a:lnTo>
                  <a:lnTo>
                    <a:pt x="101981" y="1712315"/>
                  </a:lnTo>
                  <a:lnTo>
                    <a:pt x="102019" y="1712074"/>
                  </a:lnTo>
                  <a:lnTo>
                    <a:pt x="108242" y="1694357"/>
                  </a:lnTo>
                  <a:lnTo>
                    <a:pt x="108305" y="1694167"/>
                  </a:lnTo>
                  <a:lnTo>
                    <a:pt x="117106" y="1679143"/>
                  </a:lnTo>
                  <a:lnTo>
                    <a:pt x="128473" y="1667052"/>
                  </a:lnTo>
                  <a:lnTo>
                    <a:pt x="142481" y="1658416"/>
                  </a:lnTo>
                  <a:lnTo>
                    <a:pt x="159131" y="1653235"/>
                  </a:lnTo>
                  <a:lnTo>
                    <a:pt x="178422" y="1651508"/>
                  </a:lnTo>
                  <a:lnTo>
                    <a:pt x="197739" y="1653235"/>
                  </a:lnTo>
                  <a:lnTo>
                    <a:pt x="240245" y="1679143"/>
                  </a:lnTo>
                  <a:lnTo>
                    <a:pt x="255600" y="1712074"/>
                  </a:lnTo>
                  <a:lnTo>
                    <a:pt x="255701" y="1712315"/>
                  </a:lnTo>
                  <a:lnTo>
                    <a:pt x="259524" y="1732864"/>
                  </a:lnTo>
                  <a:lnTo>
                    <a:pt x="259562" y="1733054"/>
                  </a:lnTo>
                  <a:lnTo>
                    <a:pt x="260845" y="1756549"/>
                  </a:lnTo>
                  <a:lnTo>
                    <a:pt x="260845" y="1590586"/>
                  </a:lnTo>
                  <a:lnTo>
                    <a:pt x="205117" y="1575523"/>
                  </a:lnTo>
                  <a:lnTo>
                    <a:pt x="178422" y="1574101"/>
                  </a:lnTo>
                  <a:lnTo>
                    <a:pt x="151942" y="1575523"/>
                  </a:lnTo>
                  <a:lnTo>
                    <a:pt x="104444" y="1586826"/>
                  </a:lnTo>
                  <a:lnTo>
                    <a:pt x="64490" y="1609191"/>
                  </a:lnTo>
                  <a:lnTo>
                    <a:pt x="33578" y="1641106"/>
                  </a:lnTo>
                  <a:lnTo>
                    <a:pt x="12153" y="1681822"/>
                  </a:lnTo>
                  <a:lnTo>
                    <a:pt x="1346" y="1729816"/>
                  </a:lnTo>
                  <a:lnTo>
                    <a:pt x="0" y="1756549"/>
                  </a:lnTo>
                  <a:lnTo>
                    <a:pt x="1346" y="1783092"/>
                  </a:lnTo>
                  <a:lnTo>
                    <a:pt x="12153" y="1831086"/>
                  </a:lnTo>
                  <a:lnTo>
                    <a:pt x="33769" y="1872018"/>
                  </a:lnTo>
                  <a:lnTo>
                    <a:pt x="64681" y="1904187"/>
                  </a:lnTo>
                  <a:lnTo>
                    <a:pt x="104444" y="1926780"/>
                  </a:lnTo>
                  <a:lnTo>
                    <a:pt x="151942" y="1938083"/>
                  </a:lnTo>
                  <a:lnTo>
                    <a:pt x="178422" y="1939493"/>
                  </a:lnTo>
                  <a:lnTo>
                    <a:pt x="205117" y="1938083"/>
                  </a:lnTo>
                  <a:lnTo>
                    <a:pt x="252869" y="1926780"/>
                  </a:lnTo>
                  <a:lnTo>
                    <a:pt x="292862" y="1904187"/>
                  </a:lnTo>
                  <a:lnTo>
                    <a:pt x="323761" y="1872018"/>
                  </a:lnTo>
                  <a:lnTo>
                    <a:pt x="345414" y="1831086"/>
                  </a:lnTo>
                  <a:lnTo>
                    <a:pt x="356463" y="1783092"/>
                  </a:lnTo>
                  <a:lnTo>
                    <a:pt x="357847" y="1756549"/>
                  </a:lnTo>
                  <a:close/>
                </a:path>
                <a:path w="9153525" h="2042795" fill="norm" stroke="1" extrusionOk="0">
                  <a:moveTo>
                    <a:pt x="371627" y="1141526"/>
                  </a:moveTo>
                  <a:lnTo>
                    <a:pt x="320738" y="1141526"/>
                  </a:lnTo>
                  <a:lnTo>
                    <a:pt x="320738" y="922896"/>
                  </a:lnTo>
                  <a:lnTo>
                    <a:pt x="320738" y="873899"/>
                  </a:lnTo>
                  <a:lnTo>
                    <a:pt x="261061" y="873899"/>
                  </a:lnTo>
                  <a:lnTo>
                    <a:pt x="261061" y="922896"/>
                  </a:lnTo>
                  <a:lnTo>
                    <a:pt x="261061" y="1142161"/>
                  </a:lnTo>
                  <a:lnTo>
                    <a:pt x="107759" y="1142161"/>
                  </a:lnTo>
                  <a:lnTo>
                    <a:pt x="116014" y="1126261"/>
                  </a:lnTo>
                  <a:lnTo>
                    <a:pt x="123151" y="1108710"/>
                  </a:lnTo>
                  <a:lnTo>
                    <a:pt x="134150" y="1068654"/>
                  </a:lnTo>
                  <a:lnTo>
                    <a:pt x="141211" y="1024204"/>
                  </a:lnTo>
                  <a:lnTo>
                    <a:pt x="143573" y="978814"/>
                  </a:lnTo>
                  <a:lnTo>
                    <a:pt x="143573" y="922896"/>
                  </a:lnTo>
                  <a:lnTo>
                    <a:pt x="261061" y="922896"/>
                  </a:lnTo>
                  <a:lnTo>
                    <a:pt x="261061" y="873899"/>
                  </a:lnTo>
                  <a:lnTo>
                    <a:pt x="88912" y="873899"/>
                  </a:lnTo>
                  <a:lnTo>
                    <a:pt x="88912" y="966254"/>
                  </a:lnTo>
                  <a:lnTo>
                    <a:pt x="88328" y="994994"/>
                  </a:lnTo>
                  <a:lnTo>
                    <a:pt x="83616" y="1045883"/>
                  </a:lnTo>
                  <a:lnTo>
                    <a:pt x="74079" y="1088402"/>
                  </a:lnTo>
                  <a:lnTo>
                    <a:pt x="58991" y="1125156"/>
                  </a:lnTo>
                  <a:lnTo>
                    <a:pt x="49339" y="1141526"/>
                  </a:lnTo>
                  <a:lnTo>
                    <a:pt x="14147" y="1141526"/>
                  </a:lnTo>
                  <a:lnTo>
                    <a:pt x="14147" y="1272209"/>
                  </a:lnTo>
                  <a:lnTo>
                    <a:pt x="68808" y="1272209"/>
                  </a:lnTo>
                  <a:lnTo>
                    <a:pt x="68808" y="1190536"/>
                  </a:lnTo>
                  <a:lnTo>
                    <a:pt x="316966" y="1190536"/>
                  </a:lnTo>
                  <a:lnTo>
                    <a:pt x="316966" y="1272209"/>
                  </a:lnTo>
                  <a:lnTo>
                    <a:pt x="371627" y="1272209"/>
                  </a:lnTo>
                  <a:lnTo>
                    <a:pt x="371627" y="1190536"/>
                  </a:lnTo>
                  <a:lnTo>
                    <a:pt x="371627" y="1142161"/>
                  </a:lnTo>
                  <a:lnTo>
                    <a:pt x="371627" y="1141526"/>
                  </a:lnTo>
                  <a:close/>
                </a:path>
                <a:path w="9153525" h="2042795" fill="norm" stroke="1" extrusionOk="0">
                  <a:moveTo>
                    <a:pt x="450164" y="245643"/>
                  </a:moveTo>
                  <a:lnTo>
                    <a:pt x="448564" y="212585"/>
                  </a:lnTo>
                  <a:lnTo>
                    <a:pt x="448551" y="212229"/>
                  </a:lnTo>
                  <a:lnTo>
                    <a:pt x="443750" y="181241"/>
                  </a:lnTo>
                  <a:lnTo>
                    <a:pt x="424408" y="125641"/>
                  </a:lnTo>
                  <a:lnTo>
                    <a:pt x="393928" y="80568"/>
                  </a:lnTo>
                  <a:lnTo>
                    <a:pt x="381685" y="68999"/>
                  </a:lnTo>
                  <a:lnTo>
                    <a:pt x="381685" y="246265"/>
                  </a:lnTo>
                  <a:lnTo>
                    <a:pt x="379425" y="284276"/>
                  </a:lnTo>
                  <a:lnTo>
                    <a:pt x="361188" y="347700"/>
                  </a:lnTo>
                  <a:lnTo>
                    <a:pt x="325132" y="392061"/>
                  </a:lnTo>
                  <a:lnTo>
                    <a:pt x="273621" y="414362"/>
                  </a:lnTo>
                  <a:lnTo>
                    <a:pt x="242214" y="417156"/>
                  </a:lnTo>
                  <a:lnTo>
                    <a:pt x="210502" y="414362"/>
                  </a:lnTo>
                  <a:lnTo>
                    <a:pt x="210185" y="414362"/>
                  </a:lnTo>
                  <a:lnTo>
                    <a:pt x="158216" y="391706"/>
                  </a:lnTo>
                  <a:lnTo>
                    <a:pt x="123151" y="347103"/>
                  </a:lnTo>
                  <a:lnTo>
                    <a:pt x="105613" y="284556"/>
                  </a:lnTo>
                  <a:lnTo>
                    <a:pt x="103365" y="246265"/>
                  </a:lnTo>
                  <a:lnTo>
                    <a:pt x="105562" y="208026"/>
                  </a:lnTo>
                  <a:lnTo>
                    <a:pt x="123151" y="145199"/>
                  </a:lnTo>
                  <a:lnTo>
                    <a:pt x="158216" y="101104"/>
                  </a:lnTo>
                  <a:lnTo>
                    <a:pt x="210045" y="78803"/>
                  </a:lnTo>
                  <a:lnTo>
                    <a:pt x="242214" y="76009"/>
                  </a:lnTo>
                  <a:lnTo>
                    <a:pt x="273862" y="78803"/>
                  </a:lnTo>
                  <a:lnTo>
                    <a:pt x="325374" y="101104"/>
                  </a:lnTo>
                  <a:lnTo>
                    <a:pt x="361188" y="145199"/>
                  </a:lnTo>
                  <a:lnTo>
                    <a:pt x="379399" y="208026"/>
                  </a:lnTo>
                  <a:lnTo>
                    <a:pt x="381647" y="245643"/>
                  </a:lnTo>
                  <a:lnTo>
                    <a:pt x="381685" y="246265"/>
                  </a:lnTo>
                  <a:lnTo>
                    <a:pt x="381685" y="68999"/>
                  </a:lnTo>
                  <a:lnTo>
                    <a:pt x="374688" y="62395"/>
                  </a:lnTo>
                  <a:lnTo>
                    <a:pt x="328434" y="35026"/>
                  </a:lnTo>
                  <a:lnTo>
                    <a:pt x="273151" y="21196"/>
                  </a:lnTo>
                  <a:lnTo>
                    <a:pt x="242214" y="19469"/>
                  </a:lnTo>
                  <a:lnTo>
                    <a:pt x="210959" y="21196"/>
                  </a:lnTo>
                  <a:lnTo>
                    <a:pt x="155041" y="35026"/>
                  </a:lnTo>
                  <a:lnTo>
                    <a:pt x="108508" y="62395"/>
                  </a:lnTo>
                  <a:lnTo>
                    <a:pt x="73012" y="101650"/>
                  </a:lnTo>
                  <a:lnTo>
                    <a:pt x="48666" y="152273"/>
                  </a:lnTo>
                  <a:lnTo>
                    <a:pt x="36474" y="212229"/>
                  </a:lnTo>
                  <a:lnTo>
                    <a:pt x="36410" y="212585"/>
                  </a:lnTo>
                  <a:lnTo>
                    <a:pt x="34912" y="245643"/>
                  </a:lnTo>
                  <a:lnTo>
                    <a:pt x="34886" y="246265"/>
                  </a:lnTo>
                  <a:lnTo>
                    <a:pt x="36398" y="279374"/>
                  </a:lnTo>
                  <a:lnTo>
                    <a:pt x="36410" y="279730"/>
                  </a:lnTo>
                  <a:lnTo>
                    <a:pt x="48666" y="340042"/>
                  </a:lnTo>
                  <a:lnTo>
                    <a:pt x="73291" y="390931"/>
                  </a:lnTo>
                  <a:lnTo>
                    <a:pt x="109093" y="430504"/>
                  </a:lnTo>
                  <a:lnTo>
                    <a:pt x="155397" y="458152"/>
                  </a:lnTo>
                  <a:lnTo>
                    <a:pt x="210997" y="471970"/>
                  </a:lnTo>
                  <a:lnTo>
                    <a:pt x="242214" y="473697"/>
                  </a:lnTo>
                  <a:lnTo>
                    <a:pt x="272872" y="471970"/>
                  </a:lnTo>
                  <a:lnTo>
                    <a:pt x="327850" y="458152"/>
                  </a:lnTo>
                  <a:lnTo>
                    <a:pt x="374332" y="430504"/>
                  </a:lnTo>
                  <a:lnTo>
                    <a:pt x="388454" y="417156"/>
                  </a:lnTo>
                  <a:lnTo>
                    <a:pt x="393776" y="412127"/>
                  </a:lnTo>
                  <a:lnTo>
                    <a:pt x="410464" y="390931"/>
                  </a:lnTo>
                  <a:lnTo>
                    <a:pt x="424408" y="366890"/>
                  </a:lnTo>
                  <a:lnTo>
                    <a:pt x="435660" y="340042"/>
                  </a:lnTo>
                  <a:lnTo>
                    <a:pt x="443674" y="310984"/>
                  </a:lnTo>
                  <a:lnTo>
                    <a:pt x="443725" y="310819"/>
                  </a:lnTo>
                  <a:lnTo>
                    <a:pt x="448500" y="279730"/>
                  </a:lnTo>
                  <a:lnTo>
                    <a:pt x="448551" y="279374"/>
                  </a:lnTo>
                  <a:lnTo>
                    <a:pt x="450126" y="246265"/>
                  </a:lnTo>
                  <a:lnTo>
                    <a:pt x="450164" y="245643"/>
                  </a:lnTo>
                  <a:close/>
                </a:path>
                <a:path w="9153525" h="2042795" fill="norm" stroke="1" extrusionOk="0">
                  <a:moveTo>
                    <a:pt x="714121" y="873899"/>
                  </a:moveTo>
                  <a:lnTo>
                    <a:pt x="475373" y="873899"/>
                  </a:lnTo>
                  <a:lnTo>
                    <a:pt x="475361" y="964361"/>
                  </a:lnTo>
                  <a:lnTo>
                    <a:pt x="475145" y="983957"/>
                  </a:lnTo>
                  <a:lnTo>
                    <a:pt x="471614" y="1038491"/>
                  </a:lnTo>
                  <a:lnTo>
                    <a:pt x="463130" y="1079957"/>
                  </a:lnTo>
                  <a:lnTo>
                    <a:pt x="442912" y="1119073"/>
                  </a:lnTo>
                  <a:lnTo>
                    <a:pt x="410235" y="1143774"/>
                  </a:lnTo>
                  <a:lnTo>
                    <a:pt x="399986" y="1148448"/>
                  </a:lnTo>
                  <a:lnTo>
                    <a:pt x="421347" y="1198702"/>
                  </a:lnTo>
                  <a:lnTo>
                    <a:pt x="457631" y="1181582"/>
                  </a:lnTo>
                  <a:lnTo>
                    <a:pt x="497763" y="1142822"/>
                  </a:lnTo>
                  <a:lnTo>
                    <a:pt x="515975" y="1105446"/>
                  </a:lnTo>
                  <a:lnTo>
                    <a:pt x="527443" y="1058011"/>
                  </a:lnTo>
                  <a:lnTo>
                    <a:pt x="533095" y="998639"/>
                  </a:lnTo>
                  <a:lnTo>
                    <a:pt x="533806" y="964361"/>
                  </a:lnTo>
                  <a:lnTo>
                    <a:pt x="533806" y="923531"/>
                  </a:lnTo>
                  <a:lnTo>
                    <a:pt x="651294" y="923531"/>
                  </a:lnTo>
                  <a:lnTo>
                    <a:pt x="651294" y="1190536"/>
                  </a:lnTo>
                  <a:lnTo>
                    <a:pt x="714121" y="1190536"/>
                  </a:lnTo>
                  <a:lnTo>
                    <a:pt x="714121" y="923531"/>
                  </a:lnTo>
                  <a:lnTo>
                    <a:pt x="714121" y="873899"/>
                  </a:lnTo>
                  <a:close/>
                </a:path>
                <a:path w="9153525" h="2042795" fill="norm" stroke="1" extrusionOk="0">
                  <a:moveTo>
                    <a:pt x="817118" y="1678647"/>
                  </a:moveTo>
                  <a:lnTo>
                    <a:pt x="556260" y="1678647"/>
                  </a:lnTo>
                  <a:lnTo>
                    <a:pt x="556260" y="1933968"/>
                  </a:lnTo>
                  <a:lnTo>
                    <a:pt x="645223" y="1933968"/>
                  </a:lnTo>
                  <a:lnTo>
                    <a:pt x="645223" y="1745996"/>
                  </a:lnTo>
                  <a:lnTo>
                    <a:pt x="728662" y="1745996"/>
                  </a:lnTo>
                  <a:lnTo>
                    <a:pt x="728662" y="1933968"/>
                  </a:lnTo>
                  <a:lnTo>
                    <a:pt x="817118" y="1933968"/>
                  </a:lnTo>
                  <a:lnTo>
                    <a:pt x="817118" y="1745996"/>
                  </a:lnTo>
                  <a:lnTo>
                    <a:pt x="817118" y="1678647"/>
                  </a:lnTo>
                  <a:close/>
                </a:path>
                <a:path w="9153525" h="2042795" fill="norm" stroke="1" extrusionOk="0">
                  <a:moveTo>
                    <a:pt x="828522" y="310984"/>
                  </a:moveTo>
                  <a:lnTo>
                    <a:pt x="824153" y="266534"/>
                  </a:lnTo>
                  <a:lnTo>
                    <a:pt x="810971" y="228053"/>
                  </a:lnTo>
                  <a:lnTo>
                    <a:pt x="795858" y="203555"/>
                  </a:lnTo>
                  <a:lnTo>
                    <a:pt x="790549" y="196481"/>
                  </a:lnTo>
                  <a:lnTo>
                    <a:pt x="777748" y="183883"/>
                  </a:lnTo>
                  <a:lnTo>
                    <a:pt x="765098" y="174752"/>
                  </a:lnTo>
                  <a:lnTo>
                    <a:pt x="765098" y="314121"/>
                  </a:lnTo>
                  <a:lnTo>
                    <a:pt x="763803" y="335876"/>
                  </a:lnTo>
                  <a:lnTo>
                    <a:pt x="763701" y="337527"/>
                  </a:lnTo>
                  <a:lnTo>
                    <a:pt x="763651" y="338505"/>
                  </a:lnTo>
                  <a:lnTo>
                    <a:pt x="763574" y="339801"/>
                  </a:lnTo>
                  <a:lnTo>
                    <a:pt x="751319" y="381266"/>
                  </a:lnTo>
                  <a:lnTo>
                    <a:pt x="712012" y="417779"/>
                  </a:lnTo>
                  <a:lnTo>
                    <a:pt x="674001" y="424700"/>
                  </a:lnTo>
                  <a:lnTo>
                    <a:pt x="654227" y="422960"/>
                  </a:lnTo>
                  <a:lnTo>
                    <a:pt x="653923" y="422960"/>
                  </a:lnTo>
                  <a:lnTo>
                    <a:pt x="606780" y="396417"/>
                  </a:lnTo>
                  <a:lnTo>
                    <a:pt x="588873" y="360616"/>
                  </a:lnTo>
                  <a:lnTo>
                    <a:pt x="582942" y="311607"/>
                  </a:lnTo>
                  <a:lnTo>
                    <a:pt x="582904" y="310984"/>
                  </a:lnTo>
                  <a:lnTo>
                    <a:pt x="584314" y="288721"/>
                  </a:lnTo>
                  <a:lnTo>
                    <a:pt x="584441" y="286715"/>
                  </a:lnTo>
                  <a:lnTo>
                    <a:pt x="589038" y="265430"/>
                  </a:lnTo>
                  <a:lnTo>
                    <a:pt x="607415" y="231825"/>
                  </a:lnTo>
                  <a:lnTo>
                    <a:pt x="654062" y="205320"/>
                  </a:lnTo>
                  <a:lnTo>
                    <a:pt x="674001" y="203555"/>
                  </a:lnTo>
                  <a:lnTo>
                    <a:pt x="693953" y="205320"/>
                  </a:lnTo>
                  <a:lnTo>
                    <a:pt x="740600" y="231825"/>
                  </a:lnTo>
                  <a:lnTo>
                    <a:pt x="758977" y="266534"/>
                  </a:lnTo>
                  <a:lnTo>
                    <a:pt x="763473" y="288251"/>
                  </a:lnTo>
                  <a:lnTo>
                    <a:pt x="763574" y="288721"/>
                  </a:lnTo>
                  <a:lnTo>
                    <a:pt x="765098" y="314121"/>
                  </a:lnTo>
                  <a:lnTo>
                    <a:pt x="765098" y="174752"/>
                  </a:lnTo>
                  <a:lnTo>
                    <a:pt x="729919" y="159258"/>
                  </a:lnTo>
                  <a:lnTo>
                    <a:pt x="691591" y="154546"/>
                  </a:lnTo>
                  <a:lnTo>
                    <a:pt x="676554" y="155295"/>
                  </a:lnTo>
                  <a:lnTo>
                    <a:pt x="635685" y="166484"/>
                  </a:lnTo>
                  <a:lnTo>
                    <a:pt x="603173" y="188747"/>
                  </a:lnTo>
                  <a:lnTo>
                    <a:pt x="580085" y="220827"/>
                  </a:lnTo>
                  <a:lnTo>
                    <a:pt x="579767" y="221564"/>
                  </a:lnTo>
                  <a:lnTo>
                    <a:pt x="579767" y="218630"/>
                  </a:lnTo>
                  <a:lnTo>
                    <a:pt x="585762" y="172720"/>
                  </a:lnTo>
                  <a:lnTo>
                    <a:pt x="604431" y="131927"/>
                  </a:lnTo>
                  <a:lnTo>
                    <a:pt x="635482" y="99771"/>
                  </a:lnTo>
                  <a:lnTo>
                    <a:pt x="679665" y="81038"/>
                  </a:lnTo>
                  <a:lnTo>
                    <a:pt x="809078" y="50888"/>
                  </a:lnTo>
                  <a:lnTo>
                    <a:pt x="790867" y="0"/>
                  </a:lnTo>
                  <a:lnTo>
                    <a:pt x="675259" y="27635"/>
                  </a:lnTo>
                  <a:lnTo>
                    <a:pt x="637959" y="39255"/>
                  </a:lnTo>
                  <a:lnTo>
                    <a:pt x="578904" y="75704"/>
                  </a:lnTo>
                  <a:lnTo>
                    <a:pt x="540664" y="129692"/>
                  </a:lnTo>
                  <a:lnTo>
                    <a:pt x="521817" y="201002"/>
                  </a:lnTo>
                  <a:lnTo>
                    <a:pt x="519455" y="243128"/>
                  </a:lnTo>
                  <a:lnTo>
                    <a:pt x="519455" y="297789"/>
                  </a:lnTo>
                  <a:lnTo>
                    <a:pt x="521919" y="335876"/>
                  </a:lnTo>
                  <a:lnTo>
                    <a:pt x="522020" y="337527"/>
                  </a:lnTo>
                  <a:lnTo>
                    <a:pt x="543128" y="404164"/>
                  </a:lnTo>
                  <a:lnTo>
                    <a:pt x="584720" y="448602"/>
                  </a:lnTo>
                  <a:lnTo>
                    <a:pt x="641883" y="470916"/>
                  </a:lnTo>
                  <a:lnTo>
                    <a:pt x="675894" y="473697"/>
                  </a:lnTo>
                  <a:lnTo>
                    <a:pt x="698347" y="472478"/>
                  </a:lnTo>
                  <a:lnTo>
                    <a:pt x="738555" y="462737"/>
                  </a:lnTo>
                  <a:lnTo>
                    <a:pt x="772604" y="443420"/>
                  </a:lnTo>
                  <a:lnTo>
                    <a:pt x="799299" y="415467"/>
                  </a:lnTo>
                  <a:lnTo>
                    <a:pt x="817956" y="379222"/>
                  </a:lnTo>
                  <a:lnTo>
                    <a:pt x="827379" y="335876"/>
                  </a:lnTo>
                  <a:lnTo>
                    <a:pt x="828433" y="314121"/>
                  </a:lnTo>
                  <a:lnTo>
                    <a:pt x="828522" y="310984"/>
                  </a:lnTo>
                  <a:close/>
                </a:path>
                <a:path w="9153525" h="2042795" fill="norm" stroke="1" extrusionOk="0">
                  <a:moveTo>
                    <a:pt x="1065110" y="873899"/>
                  </a:moveTo>
                  <a:lnTo>
                    <a:pt x="1006678" y="873899"/>
                  </a:lnTo>
                  <a:lnTo>
                    <a:pt x="1006678" y="916622"/>
                  </a:lnTo>
                  <a:lnTo>
                    <a:pt x="1006678" y="1030325"/>
                  </a:lnTo>
                  <a:lnTo>
                    <a:pt x="928154" y="1030325"/>
                  </a:lnTo>
                  <a:lnTo>
                    <a:pt x="911656" y="1029423"/>
                  </a:lnTo>
                  <a:lnTo>
                    <a:pt x="897775" y="1026795"/>
                  </a:lnTo>
                  <a:lnTo>
                    <a:pt x="897572" y="1026795"/>
                  </a:lnTo>
                  <a:lnTo>
                    <a:pt x="862647" y="997661"/>
                  </a:lnTo>
                  <a:lnTo>
                    <a:pt x="858418" y="973162"/>
                  </a:lnTo>
                  <a:lnTo>
                    <a:pt x="859472" y="960678"/>
                  </a:lnTo>
                  <a:lnTo>
                    <a:pt x="885266" y="925093"/>
                  </a:lnTo>
                  <a:lnTo>
                    <a:pt x="928154" y="916622"/>
                  </a:lnTo>
                  <a:lnTo>
                    <a:pt x="1006678" y="916622"/>
                  </a:lnTo>
                  <a:lnTo>
                    <a:pt x="1006678" y="873899"/>
                  </a:lnTo>
                  <a:lnTo>
                    <a:pt x="916838" y="873899"/>
                  </a:lnTo>
                  <a:lnTo>
                    <a:pt x="889393" y="875461"/>
                  </a:lnTo>
                  <a:lnTo>
                    <a:pt x="845096" y="888034"/>
                  </a:lnTo>
                  <a:lnTo>
                    <a:pt x="815060" y="912888"/>
                  </a:lnTo>
                  <a:lnTo>
                    <a:pt x="799985" y="948385"/>
                  </a:lnTo>
                  <a:lnTo>
                    <a:pt x="798106" y="970013"/>
                  </a:lnTo>
                  <a:lnTo>
                    <a:pt x="799985" y="991616"/>
                  </a:lnTo>
                  <a:lnTo>
                    <a:pt x="815060" y="1026795"/>
                  </a:lnTo>
                  <a:lnTo>
                    <a:pt x="844829" y="1051102"/>
                  </a:lnTo>
                  <a:lnTo>
                    <a:pt x="881595" y="1062266"/>
                  </a:lnTo>
                  <a:lnTo>
                    <a:pt x="872896" y="1066025"/>
                  </a:lnTo>
                  <a:lnTo>
                    <a:pt x="839647" y="1095235"/>
                  </a:lnTo>
                  <a:lnTo>
                    <a:pt x="783653" y="1190536"/>
                  </a:lnTo>
                  <a:lnTo>
                    <a:pt x="854011" y="1190536"/>
                  </a:lnTo>
                  <a:lnTo>
                    <a:pt x="896734" y="1116406"/>
                  </a:lnTo>
                  <a:lnTo>
                    <a:pt x="902423" y="1107135"/>
                  </a:lnTo>
                  <a:lnTo>
                    <a:pt x="932662" y="1079766"/>
                  </a:lnTo>
                  <a:lnTo>
                    <a:pt x="964590" y="1073048"/>
                  </a:lnTo>
                  <a:lnTo>
                    <a:pt x="1006678" y="1073048"/>
                  </a:lnTo>
                  <a:lnTo>
                    <a:pt x="1006678" y="1190536"/>
                  </a:lnTo>
                  <a:lnTo>
                    <a:pt x="1065110" y="1190536"/>
                  </a:lnTo>
                  <a:lnTo>
                    <a:pt x="1065110" y="916622"/>
                  </a:lnTo>
                  <a:lnTo>
                    <a:pt x="1065110" y="873899"/>
                  </a:lnTo>
                  <a:close/>
                </a:path>
                <a:path w="9153525" h="2042795" fill="norm" stroke="1" extrusionOk="0">
                  <a:moveTo>
                    <a:pt x="1159217" y="1806308"/>
                  </a:moveTo>
                  <a:lnTo>
                    <a:pt x="1158316" y="1786204"/>
                  </a:lnTo>
                  <a:lnTo>
                    <a:pt x="1155573" y="1767611"/>
                  </a:lnTo>
                  <a:lnTo>
                    <a:pt x="1151026" y="1750517"/>
                  </a:lnTo>
                  <a:lnTo>
                    <a:pt x="1146492" y="1739455"/>
                  </a:lnTo>
                  <a:lnTo>
                    <a:pt x="1144651" y="1734934"/>
                  </a:lnTo>
                  <a:lnTo>
                    <a:pt x="1117320" y="1697901"/>
                  </a:lnTo>
                  <a:lnTo>
                    <a:pt x="1078306" y="1677136"/>
                  </a:lnTo>
                  <a:lnTo>
                    <a:pt x="1069251" y="1675333"/>
                  </a:lnTo>
                  <a:lnTo>
                    <a:pt x="1069251" y="1806308"/>
                  </a:lnTo>
                  <a:lnTo>
                    <a:pt x="1068374" y="1822704"/>
                  </a:lnTo>
                  <a:lnTo>
                    <a:pt x="1047800" y="1864385"/>
                  </a:lnTo>
                  <a:lnTo>
                    <a:pt x="1018489" y="1873148"/>
                  </a:lnTo>
                  <a:lnTo>
                    <a:pt x="1007719" y="1872183"/>
                  </a:lnTo>
                  <a:lnTo>
                    <a:pt x="975652" y="1848332"/>
                  </a:lnTo>
                  <a:lnTo>
                    <a:pt x="967727" y="1806308"/>
                  </a:lnTo>
                  <a:lnTo>
                    <a:pt x="968616" y="1789938"/>
                  </a:lnTo>
                  <a:lnTo>
                    <a:pt x="989368" y="1748510"/>
                  </a:lnTo>
                  <a:lnTo>
                    <a:pt x="1018489" y="1739455"/>
                  </a:lnTo>
                  <a:lnTo>
                    <a:pt x="1029462" y="1740471"/>
                  </a:lnTo>
                  <a:lnTo>
                    <a:pt x="1061339" y="1764563"/>
                  </a:lnTo>
                  <a:lnTo>
                    <a:pt x="1069251" y="1806308"/>
                  </a:lnTo>
                  <a:lnTo>
                    <a:pt x="1069251" y="1675333"/>
                  </a:lnTo>
                  <a:lnTo>
                    <a:pt x="1063218" y="1674126"/>
                  </a:lnTo>
                  <a:lnTo>
                    <a:pt x="1047140" y="1673123"/>
                  </a:lnTo>
                  <a:lnTo>
                    <a:pt x="1030592" y="1674126"/>
                  </a:lnTo>
                  <a:lnTo>
                    <a:pt x="1032002" y="1674126"/>
                  </a:lnTo>
                  <a:lnTo>
                    <a:pt x="1018870" y="1676641"/>
                  </a:lnTo>
                  <a:lnTo>
                    <a:pt x="982370" y="1694764"/>
                  </a:lnTo>
                  <a:lnTo>
                    <a:pt x="966101" y="1714703"/>
                  </a:lnTo>
                  <a:lnTo>
                    <a:pt x="961694" y="1678647"/>
                  </a:lnTo>
                  <a:lnTo>
                    <a:pt x="875245" y="1678647"/>
                  </a:lnTo>
                  <a:lnTo>
                    <a:pt x="876198" y="1687220"/>
                  </a:lnTo>
                  <a:lnTo>
                    <a:pt x="876909" y="1694764"/>
                  </a:lnTo>
                  <a:lnTo>
                    <a:pt x="878636" y="1720773"/>
                  </a:lnTo>
                  <a:lnTo>
                    <a:pt x="878713" y="1722094"/>
                  </a:lnTo>
                  <a:lnTo>
                    <a:pt x="879017" y="1730794"/>
                  </a:lnTo>
                  <a:lnTo>
                    <a:pt x="879106" y="1734934"/>
                  </a:lnTo>
                  <a:lnTo>
                    <a:pt x="879208" y="1739455"/>
                  </a:lnTo>
                  <a:lnTo>
                    <a:pt x="879271" y="2042528"/>
                  </a:lnTo>
                  <a:lnTo>
                    <a:pt x="968730" y="2042528"/>
                  </a:lnTo>
                  <a:lnTo>
                    <a:pt x="968730" y="1902320"/>
                  </a:lnTo>
                  <a:lnTo>
                    <a:pt x="974763" y="1910727"/>
                  </a:lnTo>
                  <a:lnTo>
                    <a:pt x="1006525" y="1932139"/>
                  </a:lnTo>
                  <a:lnTo>
                    <a:pt x="1047140" y="1939493"/>
                  </a:lnTo>
                  <a:lnTo>
                    <a:pt x="1063218" y="1938528"/>
                  </a:lnTo>
                  <a:lnTo>
                    <a:pt x="1105446" y="1923910"/>
                  </a:lnTo>
                  <a:lnTo>
                    <a:pt x="1136916" y="1891880"/>
                  </a:lnTo>
                  <a:lnTo>
                    <a:pt x="1146479" y="1873148"/>
                  </a:lnTo>
                  <a:lnTo>
                    <a:pt x="1151026" y="1861908"/>
                  </a:lnTo>
                  <a:lnTo>
                    <a:pt x="1155573" y="1844751"/>
                  </a:lnTo>
                  <a:lnTo>
                    <a:pt x="1158316" y="1826221"/>
                  </a:lnTo>
                  <a:lnTo>
                    <a:pt x="1159217" y="1806308"/>
                  </a:lnTo>
                  <a:close/>
                </a:path>
                <a:path w="9153525" h="2042795" fill="norm" stroke="1" extrusionOk="0">
                  <a:moveTo>
                    <a:pt x="1218565" y="309727"/>
                  </a:moveTo>
                  <a:lnTo>
                    <a:pt x="1214158" y="261975"/>
                  </a:lnTo>
                  <a:lnTo>
                    <a:pt x="1200962" y="221767"/>
                  </a:lnTo>
                  <a:lnTo>
                    <a:pt x="1180388" y="189572"/>
                  </a:lnTo>
                  <a:lnTo>
                    <a:pt x="1154480" y="167233"/>
                  </a:lnTo>
                  <a:lnTo>
                    <a:pt x="1154480" y="309727"/>
                  </a:lnTo>
                  <a:lnTo>
                    <a:pt x="1153020" y="334302"/>
                  </a:lnTo>
                  <a:lnTo>
                    <a:pt x="1140345" y="378993"/>
                  </a:lnTo>
                  <a:lnTo>
                    <a:pt x="1100607" y="416839"/>
                  </a:lnTo>
                  <a:lnTo>
                    <a:pt x="1063383" y="424065"/>
                  </a:lnTo>
                  <a:lnTo>
                    <a:pt x="1043673" y="422262"/>
                  </a:lnTo>
                  <a:lnTo>
                    <a:pt x="1025994" y="416839"/>
                  </a:lnTo>
                  <a:lnTo>
                    <a:pt x="1010373" y="407809"/>
                  </a:lnTo>
                  <a:lnTo>
                    <a:pt x="999490" y="397675"/>
                  </a:lnTo>
                  <a:lnTo>
                    <a:pt x="996784" y="395160"/>
                  </a:lnTo>
                  <a:lnTo>
                    <a:pt x="986066" y="378993"/>
                  </a:lnTo>
                  <a:lnTo>
                    <a:pt x="978408" y="359359"/>
                  </a:lnTo>
                  <a:lnTo>
                    <a:pt x="973810" y="336270"/>
                  </a:lnTo>
                  <a:lnTo>
                    <a:pt x="972286" y="309727"/>
                  </a:lnTo>
                  <a:lnTo>
                    <a:pt x="973721" y="284911"/>
                  </a:lnTo>
                  <a:lnTo>
                    <a:pt x="973810" y="283222"/>
                  </a:lnTo>
                  <a:lnTo>
                    <a:pt x="978408" y="260248"/>
                  </a:lnTo>
                  <a:lnTo>
                    <a:pt x="986015" y="240931"/>
                  </a:lnTo>
                  <a:lnTo>
                    <a:pt x="996784" y="224904"/>
                  </a:lnTo>
                  <a:lnTo>
                    <a:pt x="998816" y="223024"/>
                  </a:lnTo>
                  <a:lnTo>
                    <a:pt x="1010373" y="212267"/>
                  </a:lnTo>
                  <a:lnTo>
                    <a:pt x="1025994" y="203238"/>
                  </a:lnTo>
                  <a:lnTo>
                    <a:pt x="1043673" y="197815"/>
                  </a:lnTo>
                  <a:lnTo>
                    <a:pt x="1063383" y="196011"/>
                  </a:lnTo>
                  <a:lnTo>
                    <a:pt x="1083056" y="197815"/>
                  </a:lnTo>
                  <a:lnTo>
                    <a:pt x="1129347" y="224904"/>
                  </a:lnTo>
                  <a:lnTo>
                    <a:pt x="1148194" y="260248"/>
                  </a:lnTo>
                  <a:lnTo>
                    <a:pt x="1154480" y="309727"/>
                  </a:lnTo>
                  <a:lnTo>
                    <a:pt x="1154480" y="167233"/>
                  </a:lnTo>
                  <a:lnTo>
                    <a:pt x="1152588" y="165849"/>
                  </a:lnTo>
                  <a:lnTo>
                    <a:pt x="1136218" y="157060"/>
                  </a:lnTo>
                  <a:lnTo>
                    <a:pt x="1118514" y="150774"/>
                  </a:lnTo>
                  <a:lnTo>
                    <a:pt x="1099667" y="147040"/>
                  </a:lnTo>
                  <a:lnTo>
                    <a:pt x="1100099" y="147040"/>
                  </a:lnTo>
                  <a:lnTo>
                    <a:pt x="1079080" y="145745"/>
                  </a:lnTo>
                  <a:lnTo>
                    <a:pt x="1058748" y="147040"/>
                  </a:lnTo>
                  <a:lnTo>
                    <a:pt x="1039825" y="150939"/>
                  </a:lnTo>
                  <a:lnTo>
                    <a:pt x="992390" y="177787"/>
                  </a:lnTo>
                  <a:lnTo>
                    <a:pt x="972908" y="204990"/>
                  </a:lnTo>
                  <a:lnTo>
                    <a:pt x="972908" y="223024"/>
                  </a:lnTo>
                  <a:lnTo>
                    <a:pt x="972070" y="213423"/>
                  </a:lnTo>
                  <a:lnTo>
                    <a:pt x="972807" y="221767"/>
                  </a:lnTo>
                  <a:lnTo>
                    <a:pt x="972908" y="223024"/>
                  </a:lnTo>
                  <a:lnTo>
                    <a:pt x="972908" y="204990"/>
                  </a:lnTo>
                  <a:lnTo>
                    <a:pt x="972286" y="206057"/>
                  </a:lnTo>
                  <a:lnTo>
                    <a:pt x="971588" y="207937"/>
                  </a:lnTo>
                  <a:lnTo>
                    <a:pt x="966635" y="151409"/>
                  </a:lnTo>
                  <a:lnTo>
                    <a:pt x="905065" y="151409"/>
                  </a:lnTo>
                  <a:lnTo>
                    <a:pt x="905967" y="161137"/>
                  </a:lnTo>
                  <a:lnTo>
                    <a:pt x="906792" y="170878"/>
                  </a:lnTo>
                  <a:lnTo>
                    <a:pt x="907529" y="180619"/>
                  </a:lnTo>
                  <a:lnTo>
                    <a:pt x="908151" y="189572"/>
                  </a:lnTo>
                  <a:lnTo>
                    <a:pt x="908253" y="190982"/>
                  </a:lnTo>
                  <a:lnTo>
                    <a:pt x="909027" y="199745"/>
                  </a:lnTo>
                  <a:lnTo>
                    <a:pt x="909243" y="203238"/>
                  </a:lnTo>
                  <a:lnTo>
                    <a:pt x="909332" y="204609"/>
                  </a:lnTo>
                  <a:lnTo>
                    <a:pt x="909421" y="206057"/>
                  </a:lnTo>
                  <a:lnTo>
                    <a:pt x="909548" y="207937"/>
                  </a:lnTo>
                  <a:lnTo>
                    <a:pt x="909612" y="209042"/>
                  </a:lnTo>
                  <a:lnTo>
                    <a:pt x="909967" y="218274"/>
                  </a:lnTo>
                  <a:lnTo>
                    <a:pt x="910082" y="603745"/>
                  </a:lnTo>
                  <a:lnTo>
                    <a:pt x="973543" y="603745"/>
                  </a:lnTo>
                  <a:lnTo>
                    <a:pt x="973543" y="415429"/>
                  </a:lnTo>
                  <a:lnTo>
                    <a:pt x="981710" y="429247"/>
                  </a:lnTo>
                  <a:lnTo>
                    <a:pt x="993013" y="442328"/>
                  </a:lnTo>
                  <a:lnTo>
                    <a:pt x="1006843" y="453593"/>
                  </a:lnTo>
                  <a:lnTo>
                    <a:pt x="1022896" y="462394"/>
                  </a:lnTo>
                  <a:lnTo>
                    <a:pt x="1040295" y="468668"/>
                  </a:lnTo>
                  <a:lnTo>
                    <a:pt x="1059218" y="472478"/>
                  </a:lnTo>
                  <a:lnTo>
                    <a:pt x="1059649" y="472478"/>
                  </a:lnTo>
                  <a:lnTo>
                    <a:pt x="1079080" y="473697"/>
                  </a:lnTo>
                  <a:lnTo>
                    <a:pt x="1118514" y="468833"/>
                  </a:lnTo>
                  <a:lnTo>
                    <a:pt x="1167396" y="443382"/>
                  </a:lnTo>
                  <a:lnTo>
                    <a:pt x="1200962" y="397675"/>
                  </a:lnTo>
                  <a:lnTo>
                    <a:pt x="1214158" y="357162"/>
                  </a:lnTo>
                  <a:lnTo>
                    <a:pt x="1217460" y="334302"/>
                  </a:lnTo>
                  <a:lnTo>
                    <a:pt x="1218565" y="309727"/>
                  </a:lnTo>
                  <a:close/>
                </a:path>
                <a:path w="9153525" h="2042795" fill="norm" stroke="1" extrusionOk="0">
                  <a:moveTo>
                    <a:pt x="1477937" y="1806308"/>
                  </a:moveTo>
                  <a:lnTo>
                    <a:pt x="1473669" y="1767979"/>
                  </a:lnTo>
                  <a:lnTo>
                    <a:pt x="1451432" y="1721243"/>
                  </a:lnTo>
                  <a:lnTo>
                    <a:pt x="1412595" y="1689201"/>
                  </a:lnTo>
                  <a:lnTo>
                    <a:pt x="1387475" y="1679651"/>
                  </a:lnTo>
                  <a:lnTo>
                    <a:pt x="1387475" y="1806308"/>
                  </a:lnTo>
                  <a:lnTo>
                    <a:pt x="1386649" y="1822704"/>
                  </a:lnTo>
                  <a:lnTo>
                    <a:pt x="1367307" y="1864385"/>
                  </a:lnTo>
                  <a:lnTo>
                    <a:pt x="1339215" y="1873148"/>
                  </a:lnTo>
                  <a:lnTo>
                    <a:pt x="1328508" y="1872183"/>
                  </a:lnTo>
                  <a:lnTo>
                    <a:pt x="1297813" y="1848332"/>
                  </a:lnTo>
                  <a:lnTo>
                    <a:pt x="1290472" y="1806308"/>
                  </a:lnTo>
                  <a:lnTo>
                    <a:pt x="1291285" y="1789938"/>
                  </a:lnTo>
                  <a:lnTo>
                    <a:pt x="1310665" y="1748510"/>
                  </a:lnTo>
                  <a:lnTo>
                    <a:pt x="1339215" y="1739455"/>
                  </a:lnTo>
                  <a:lnTo>
                    <a:pt x="1349717" y="1740471"/>
                  </a:lnTo>
                  <a:lnTo>
                    <a:pt x="1380121" y="1764563"/>
                  </a:lnTo>
                  <a:lnTo>
                    <a:pt x="1387475" y="1806308"/>
                  </a:lnTo>
                  <a:lnTo>
                    <a:pt x="1387475" y="1679651"/>
                  </a:lnTo>
                  <a:lnTo>
                    <a:pt x="1378673" y="1677136"/>
                  </a:lnTo>
                  <a:lnTo>
                    <a:pt x="1359636" y="1674126"/>
                  </a:lnTo>
                  <a:lnTo>
                    <a:pt x="1339215" y="1673123"/>
                  </a:lnTo>
                  <a:lnTo>
                    <a:pt x="1318577" y="1674126"/>
                  </a:lnTo>
                  <a:lnTo>
                    <a:pt x="1265339" y="1689201"/>
                  </a:lnTo>
                  <a:lnTo>
                    <a:pt x="1226515" y="1720964"/>
                  </a:lnTo>
                  <a:lnTo>
                    <a:pt x="1204277" y="1767611"/>
                  </a:lnTo>
                  <a:lnTo>
                    <a:pt x="1199997" y="1806308"/>
                  </a:lnTo>
                  <a:lnTo>
                    <a:pt x="1201051" y="1826006"/>
                  </a:lnTo>
                  <a:lnTo>
                    <a:pt x="1217091" y="1877682"/>
                  </a:lnTo>
                  <a:lnTo>
                    <a:pt x="1250632" y="1914525"/>
                  </a:lnTo>
                  <a:lnTo>
                    <a:pt x="1299387" y="1935480"/>
                  </a:lnTo>
                  <a:lnTo>
                    <a:pt x="1339215" y="1939493"/>
                  </a:lnTo>
                  <a:lnTo>
                    <a:pt x="1359636" y="1938489"/>
                  </a:lnTo>
                  <a:lnTo>
                    <a:pt x="1412595" y="1923415"/>
                  </a:lnTo>
                  <a:lnTo>
                    <a:pt x="1451432" y="1891372"/>
                  </a:lnTo>
                  <a:lnTo>
                    <a:pt x="1462760" y="1873148"/>
                  </a:lnTo>
                  <a:lnTo>
                    <a:pt x="1468323" y="1861439"/>
                  </a:lnTo>
                  <a:lnTo>
                    <a:pt x="1473542" y="1844751"/>
                  </a:lnTo>
                  <a:lnTo>
                    <a:pt x="1473669" y="1844382"/>
                  </a:lnTo>
                  <a:lnTo>
                    <a:pt x="1476832" y="1826221"/>
                  </a:lnTo>
                  <a:lnTo>
                    <a:pt x="1476870" y="1826006"/>
                  </a:lnTo>
                  <a:lnTo>
                    <a:pt x="1477937" y="1806308"/>
                  </a:lnTo>
                  <a:close/>
                </a:path>
                <a:path w="9153525" h="2042795" fill="norm" stroke="1" extrusionOk="0">
                  <a:moveTo>
                    <a:pt x="1595564" y="151409"/>
                  </a:moveTo>
                  <a:lnTo>
                    <a:pt x="1533994" y="151409"/>
                  </a:lnTo>
                  <a:lnTo>
                    <a:pt x="1529029" y="208013"/>
                  </a:lnTo>
                  <a:lnTo>
                    <a:pt x="1528305" y="206057"/>
                  </a:lnTo>
                  <a:lnTo>
                    <a:pt x="1527721" y="205079"/>
                  </a:lnTo>
                  <a:lnTo>
                    <a:pt x="1527721" y="309727"/>
                  </a:lnTo>
                  <a:lnTo>
                    <a:pt x="1526260" y="334302"/>
                  </a:lnTo>
                  <a:lnTo>
                    <a:pt x="1513586" y="378993"/>
                  </a:lnTo>
                  <a:lnTo>
                    <a:pt x="1474000" y="416839"/>
                  </a:lnTo>
                  <a:lnTo>
                    <a:pt x="1437246" y="424065"/>
                  </a:lnTo>
                  <a:lnTo>
                    <a:pt x="1417307" y="422262"/>
                  </a:lnTo>
                  <a:lnTo>
                    <a:pt x="1370660" y="395160"/>
                  </a:lnTo>
                  <a:lnTo>
                    <a:pt x="1352283" y="359359"/>
                  </a:lnTo>
                  <a:lnTo>
                    <a:pt x="1346149" y="309727"/>
                  </a:lnTo>
                  <a:lnTo>
                    <a:pt x="1347584" y="284911"/>
                  </a:lnTo>
                  <a:lnTo>
                    <a:pt x="1359890" y="240931"/>
                  </a:lnTo>
                  <a:lnTo>
                    <a:pt x="1399870" y="203238"/>
                  </a:lnTo>
                  <a:lnTo>
                    <a:pt x="1437246" y="196011"/>
                  </a:lnTo>
                  <a:lnTo>
                    <a:pt x="1456651" y="197815"/>
                  </a:lnTo>
                  <a:lnTo>
                    <a:pt x="1502587" y="224904"/>
                  </a:lnTo>
                  <a:lnTo>
                    <a:pt x="1521434" y="260248"/>
                  </a:lnTo>
                  <a:lnTo>
                    <a:pt x="1527721" y="309727"/>
                  </a:lnTo>
                  <a:lnTo>
                    <a:pt x="1527721" y="205079"/>
                  </a:lnTo>
                  <a:lnTo>
                    <a:pt x="1522361" y="196011"/>
                  </a:lnTo>
                  <a:lnTo>
                    <a:pt x="1519389" y="190982"/>
                  </a:lnTo>
                  <a:lnTo>
                    <a:pt x="1507883" y="177787"/>
                  </a:lnTo>
                  <a:lnTo>
                    <a:pt x="1460334" y="150939"/>
                  </a:lnTo>
                  <a:lnTo>
                    <a:pt x="1421549" y="145745"/>
                  </a:lnTo>
                  <a:lnTo>
                    <a:pt x="1400530" y="147040"/>
                  </a:lnTo>
                  <a:lnTo>
                    <a:pt x="1400962" y="147040"/>
                  </a:lnTo>
                  <a:lnTo>
                    <a:pt x="1382115" y="150774"/>
                  </a:lnTo>
                  <a:lnTo>
                    <a:pt x="1333195" y="176657"/>
                  </a:lnTo>
                  <a:lnTo>
                    <a:pt x="1299032" y="221767"/>
                  </a:lnTo>
                  <a:lnTo>
                    <a:pt x="1286306" y="261975"/>
                  </a:lnTo>
                  <a:lnTo>
                    <a:pt x="1282065" y="309727"/>
                  </a:lnTo>
                  <a:lnTo>
                    <a:pt x="1283131" y="334302"/>
                  </a:lnTo>
                  <a:lnTo>
                    <a:pt x="1291615" y="378282"/>
                  </a:lnTo>
                  <a:lnTo>
                    <a:pt x="1308696" y="415112"/>
                  </a:lnTo>
                  <a:lnTo>
                    <a:pt x="1348041" y="454228"/>
                  </a:lnTo>
                  <a:lnTo>
                    <a:pt x="1401165" y="472478"/>
                  </a:lnTo>
                  <a:lnTo>
                    <a:pt x="1421549" y="473697"/>
                  </a:lnTo>
                  <a:lnTo>
                    <a:pt x="1440446" y="472478"/>
                  </a:lnTo>
                  <a:lnTo>
                    <a:pt x="1440865" y="472478"/>
                  </a:lnTo>
                  <a:lnTo>
                    <a:pt x="1492542" y="453593"/>
                  </a:lnTo>
                  <a:lnTo>
                    <a:pt x="1521752" y="424065"/>
                  </a:lnTo>
                  <a:lnTo>
                    <a:pt x="1527086" y="415277"/>
                  </a:lnTo>
                  <a:lnTo>
                    <a:pt x="1527086" y="468045"/>
                  </a:lnTo>
                  <a:lnTo>
                    <a:pt x="1590548" y="468045"/>
                  </a:lnTo>
                  <a:lnTo>
                    <a:pt x="1590560" y="397675"/>
                  </a:lnTo>
                  <a:lnTo>
                    <a:pt x="1590624" y="223024"/>
                  </a:lnTo>
                  <a:lnTo>
                    <a:pt x="1590624" y="218274"/>
                  </a:lnTo>
                  <a:lnTo>
                    <a:pt x="1590776" y="212267"/>
                  </a:lnTo>
                  <a:lnTo>
                    <a:pt x="1590903" y="208013"/>
                  </a:lnTo>
                  <a:lnTo>
                    <a:pt x="1591246" y="199745"/>
                  </a:lnTo>
                  <a:lnTo>
                    <a:pt x="1591767" y="190982"/>
                  </a:lnTo>
                  <a:lnTo>
                    <a:pt x="1591881" y="189572"/>
                  </a:lnTo>
                  <a:lnTo>
                    <a:pt x="1595564" y="151409"/>
                  </a:lnTo>
                  <a:close/>
                </a:path>
                <a:path w="9153525" h="2042795" fill="norm" stroke="1" extrusionOk="0">
                  <a:moveTo>
                    <a:pt x="1611807" y="873899"/>
                  </a:moveTo>
                  <a:lnTo>
                    <a:pt x="1327835" y="873899"/>
                  </a:lnTo>
                  <a:lnTo>
                    <a:pt x="1327835" y="1190536"/>
                  </a:lnTo>
                  <a:lnTo>
                    <a:pt x="1390662" y="1190536"/>
                  </a:lnTo>
                  <a:lnTo>
                    <a:pt x="1390662" y="923531"/>
                  </a:lnTo>
                  <a:lnTo>
                    <a:pt x="1548980" y="923531"/>
                  </a:lnTo>
                  <a:lnTo>
                    <a:pt x="1548980" y="1190536"/>
                  </a:lnTo>
                  <a:lnTo>
                    <a:pt x="1611807" y="1190536"/>
                  </a:lnTo>
                  <a:lnTo>
                    <a:pt x="1611807" y="923531"/>
                  </a:lnTo>
                  <a:lnTo>
                    <a:pt x="1611807" y="873899"/>
                  </a:lnTo>
                  <a:close/>
                </a:path>
                <a:path w="9153525" h="2042795" fill="norm" stroke="1" extrusionOk="0">
                  <a:moveTo>
                    <a:pt x="1736661" y="1678647"/>
                  </a:moveTo>
                  <a:lnTo>
                    <a:pt x="1528584" y="1678647"/>
                  </a:lnTo>
                  <a:lnTo>
                    <a:pt x="1528584" y="1933968"/>
                  </a:lnTo>
                  <a:lnTo>
                    <a:pt x="1618043" y="1933968"/>
                  </a:lnTo>
                  <a:lnTo>
                    <a:pt x="1618043" y="1747507"/>
                  </a:lnTo>
                  <a:lnTo>
                    <a:pt x="1736661" y="1747507"/>
                  </a:lnTo>
                  <a:lnTo>
                    <a:pt x="1736661" y="1678647"/>
                  </a:lnTo>
                  <a:close/>
                </a:path>
                <a:path w="9153525" h="2042795" fill="norm" stroke="1" extrusionOk="0">
                  <a:moveTo>
                    <a:pt x="1939277" y="380085"/>
                  </a:moveTo>
                  <a:lnTo>
                    <a:pt x="1926209" y="336029"/>
                  </a:lnTo>
                  <a:lnTo>
                    <a:pt x="1892363" y="309727"/>
                  </a:lnTo>
                  <a:lnTo>
                    <a:pt x="1889493" y="308305"/>
                  </a:lnTo>
                  <a:lnTo>
                    <a:pt x="1876158" y="304533"/>
                  </a:lnTo>
                  <a:lnTo>
                    <a:pt x="1884095" y="301561"/>
                  </a:lnTo>
                  <a:lnTo>
                    <a:pt x="1884934" y="301244"/>
                  </a:lnTo>
                  <a:lnTo>
                    <a:pt x="1916671" y="273672"/>
                  </a:lnTo>
                  <a:lnTo>
                    <a:pt x="1927974" y="234327"/>
                  </a:lnTo>
                  <a:lnTo>
                    <a:pt x="1925967" y="214223"/>
                  </a:lnTo>
                  <a:lnTo>
                    <a:pt x="1920036" y="196837"/>
                  </a:lnTo>
                  <a:lnTo>
                    <a:pt x="1919960" y="196634"/>
                  </a:lnTo>
                  <a:lnTo>
                    <a:pt x="1917039" y="192239"/>
                  </a:lnTo>
                  <a:lnTo>
                    <a:pt x="1909953" y="181559"/>
                  </a:lnTo>
                  <a:lnTo>
                    <a:pt x="1878063" y="158826"/>
                  </a:lnTo>
                  <a:lnTo>
                    <a:pt x="1831263" y="147205"/>
                  </a:lnTo>
                  <a:lnTo>
                    <a:pt x="1802320" y="145745"/>
                  </a:lnTo>
                  <a:lnTo>
                    <a:pt x="1782254" y="146342"/>
                  </a:lnTo>
                  <a:lnTo>
                    <a:pt x="1744243" y="151053"/>
                  </a:lnTo>
                  <a:lnTo>
                    <a:pt x="1693481" y="167106"/>
                  </a:lnTo>
                  <a:lnTo>
                    <a:pt x="1665363" y="184073"/>
                  </a:lnTo>
                  <a:lnTo>
                    <a:pt x="1684210" y="224904"/>
                  </a:lnTo>
                  <a:lnTo>
                    <a:pt x="1696618" y="217258"/>
                  </a:lnTo>
                  <a:lnTo>
                    <a:pt x="1709343" y="210616"/>
                  </a:lnTo>
                  <a:lnTo>
                    <a:pt x="1749590" y="196837"/>
                  </a:lnTo>
                  <a:lnTo>
                    <a:pt x="1795411" y="192239"/>
                  </a:lnTo>
                  <a:lnTo>
                    <a:pt x="1813318" y="193027"/>
                  </a:lnTo>
                  <a:lnTo>
                    <a:pt x="1851952" y="204800"/>
                  </a:lnTo>
                  <a:lnTo>
                    <a:pt x="1870176" y="239991"/>
                  </a:lnTo>
                  <a:lnTo>
                    <a:pt x="1869198" y="250075"/>
                  </a:lnTo>
                  <a:lnTo>
                    <a:pt x="1835619" y="282232"/>
                  </a:lnTo>
                  <a:lnTo>
                    <a:pt x="1823224" y="284594"/>
                  </a:lnTo>
                  <a:lnTo>
                    <a:pt x="1821738" y="284594"/>
                  </a:lnTo>
                  <a:lnTo>
                    <a:pt x="1810486" y="285216"/>
                  </a:lnTo>
                  <a:lnTo>
                    <a:pt x="1738871" y="285216"/>
                  </a:lnTo>
                  <a:lnTo>
                    <a:pt x="1738871" y="330454"/>
                  </a:lnTo>
                  <a:lnTo>
                    <a:pt x="1816773" y="330454"/>
                  </a:lnTo>
                  <a:lnTo>
                    <a:pt x="1831543" y="331203"/>
                  </a:lnTo>
                  <a:lnTo>
                    <a:pt x="1871662" y="349072"/>
                  </a:lnTo>
                  <a:lnTo>
                    <a:pt x="1880857" y="377571"/>
                  </a:lnTo>
                  <a:lnTo>
                    <a:pt x="1879600" y="388848"/>
                  </a:lnTo>
                  <a:lnTo>
                    <a:pt x="1849526" y="420141"/>
                  </a:lnTo>
                  <a:lnTo>
                    <a:pt x="1797926" y="427202"/>
                  </a:lnTo>
                  <a:lnTo>
                    <a:pt x="1780921" y="426656"/>
                  </a:lnTo>
                  <a:lnTo>
                    <a:pt x="1733219" y="418414"/>
                  </a:lnTo>
                  <a:lnTo>
                    <a:pt x="1691868" y="399326"/>
                  </a:lnTo>
                  <a:lnTo>
                    <a:pt x="1679816" y="390766"/>
                  </a:lnTo>
                  <a:lnTo>
                    <a:pt x="1660334" y="433489"/>
                  </a:lnTo>
                  <a:lnTo>
                    <a:pt x="1702625" y="457758"/>
                  </a:lnTo>
                  <a:lnTo>
                    <a:pt x="1757718" y="471182"/>
                  </a:lnTo>
                  <a:lnTo>
                    <a:pt x="1797926" y="473697"/>
                  </a:lnTo>
                  <a:lnTo>
                    <a:pt x="1830400" y="472122"/>
                  </a:lnTo>
                  <a:lnTo>
                    <a:pt x="1882863" y="459562"/>
                  </a:lnTo>
                  <a:lnTo>
                    <a:pt x="1918792" y="434632"/>
                  </a:lnTo>
                  <a:lnTo>
                    <a:pt x="1924050" y="427202"/>
                  </a:lnTo>
                  <a:lnTo>
                    <a:pt x="1930171" y="418566"/>
                  </a:lnTo>
                  <a:lnTo>
                    <a:pt x="1937004" y="400392"/>
                  </a:lnTo>
                  <a:lnTo>
                    <a:pt x="1939277" y="380085"/>
                  </a:lnTo>
                  <a:close/>
                </a:path>
                <a:path w="9153525" h="2042795" fill="norm" stroke="1" extrusionOk="0">
                  <a:moveTo>
                    <a:pt x="1979663" y="1020902"/>
                  </a:moveTo>
                  <a:lnTo>
                    <a:pt x="1979307" y="1012736"/>
                  </a:lnTo>
                  <a:lnTo>
                    <a:pt x="1978952" y="1004570"/>
                  </a:lnTo>
                  <a:lnTo>
                    <a:pt x="1978685" y="998448"/>
                  </a:lnTo>
                  <a:lnTo>
                    <a:pt x="1970824" y="958240"/>
                  </a:lnTo>
                  <a:lnTo>
                    <a:pt x="1947303" y="913472"/>
                  </a:lnTo>
                  <a:lnTo>
                    <a:pt x="1925142" y="892276"/>
                  </a:lnTo>
                  <a:lnTo>
                    <a:pt x="1925142" y="1004570"/>
                  </a:lnTo>
                  <a:lnTo>
                    <a:pt x="1753603" y="1004570"/>
                  </a:lnTo>
                  <a:lnTo>
                    <a:pt x="1765668" y="960793"/>
                  </a:lnTo>
                  <a:lnTo>
                    <a:pt x="1789303" y="930795"/>
                  </a:lnTo>
                  <a:lnTo>
                    <a:pt x="1843963" y="913472"/>
                  </a:lnTo>
                  <a:lnTo>
                    <a:pt x="1862569" y="915123"/>
                  </a:lnTo>
                  <a:lnTo>
                    <a:pt x="1904276" y="939863"/>
                  </a:lnTo>
                  <a:lnTo>
                    <a:pt x="1924304" y="990511"/>
                  </a:lnTo>
                  <a:lnTo>
                    <a:pt x="1925142" y="1004570"/>
                  </a:lnTo>
                  <a:lnTo>
                    <a:pt x="1925142" y="892276"/>
                  </a:lnTo>
                  <a:lnTo>
                    <a:pt x="1918093" y="887095"/>
                  </a:lnTo>
                  <a:lnTo>
                    <a:pt x="1902117" y="878840"/>
                  </a:lnTo>
                  <a:lnTo>
                    <a:pt x="1884324" y="872947"/>
                  </a:lnTo>
                  <a:lnTo>
                    <a:pt x="1865388" y="869530"/>
                  </a:lnTo>
                  <a:lnTo>
                    <a:pt x="1866874" y="869530"/>
                  </a:lnTo>
                  <a:lnTo>
                    <a:pt x="1843328" y="868235"/>
                  </a:lnTo>
                  <a:lnTo>
                    <a:pt x="1821383" y="869530"/>
                  </a:lnTo>
                  <a:lnTo>
                    <a:pt x="1800771" y="873429"/>
                  </a:lnTo>
                  <a:lnTo>
                    <a:pt x="1763547" y="888974"/>
                  </a:lnTo>
                  <a:lnTo>
                    <a:pt x="1733232" y="913320"/>
                  </a:lnTo>
                  <a:lnTo>
                    <a:pt x="1710143" y="946150"/>
                  </a:lnTo>
                  <a:lnTo>
                    <a:pt x="1696008" y="986358"/>
                  </a:lnTo>
                  <a:lnTo>
                    <a:pt x="1691297" y="1032840"/>
                  </a:lnTo>
                  <a:lnTo>
                    <a:pt x="1694040" y="1069086"/>
                  </a:lnTo>
                  <a:lnTo>
                    <a:pt x="1716036" y="1129080"/>
                  </a:lnTo>
                  <a:lnTo>
                    <a:pt x="1759305" y="1171803"/>
                  </a:lnTo>
                  <a:lnTo>
                    <a:pt x="1819617" y="1193482"/>
                  </a:lnTo>
                  <a:lnTo>
                    <a:pt x="1855901" y="1196187"/>
                  </a:lnTo>
                  <a:lnTo>
                    <a:pt x="1873250" y="1195565"/>
                  </a:lnTo>
                  <a:lnTo>
                    <a:pt x="1922487" y="1186141"/>
                  </a:lnTo>
                  <a:lnTo>
                    <a:pt x="1964309" y="1165174"/>
                  </a:lnTo>
                  <a:lnTo>
                    <a:pt x="1975891" y="1155979"/>
                  </a:lnTo>
                  <a:lnTo>
                    <a:pt x="1971382" y="1146556"/>
                  </a:lnTo>
                  <a:lnTo>
                    <a:pt x="1955165" y="1112634"/>
                  </a:lnTo>
                  <a:lnTo>
                    <a:pt x="1920760" y="1134300"/>
                  </a:lnTo>
                  <a:lnTo>
                    <a:pt x="1883219" y="1144790"/>
                  </a:lnTo>
                  <a:lnTo>
                    <a:pt x="1882762" y="1144790"/>
                  </a:lnTo>
                  <a:lnTo>
                    <a:pt x="1870735" y="1146086"/>
                  </a:lnTo>
                  <a:lnTo>
                    <a:pt x="1812544" y="1139494"/>
                  </a:lnTo>
                  <a:lnTo>
                    <a:pt x="1779244" y="1118285"/>
                  </a:lnTo>
                  <a:lnTo>
                    <a:pt x="1758988" y="1083106"/>
                  </a:lnTo>
                  <a:lnTo>
                    <a:pt x="1752676" y="1041006"/>
                  </a:lnTo>
                  <a:lnTo>
                    <a:pt x="1979663" y="1041006"/>
                  </a:lnTo>
                  <a:lnTo>
                    <a:pt x="1979663" y="1020902"/>
                  </a:lnTo>
                  <a:close/>
                </a:path>
                <a:path w="9153525" h="2042795" fill="norm" stroke="1" extrusionOk="0">
                  <a:moveTo>
                    <a:pt x="2058403" y="1806308"/>
                  </a:moveTo>
                  <a:lnTo>
                    <a:pt x="2054771" y="1767611"/>
                  </a:lnTo>
                  <a:lnTo>
                    <a:pt x="2037803" y="1723885"/>
                  </a:lnTo>
                  <a:lnTo>
                    <a:pt x="2004631" y="1689201"/>
                  </a:lnTo>
                  <a:lnTo>
                    <a:pt x="1968449" y="1675333"/>
                  </a:lnTo>
                  <a:lnTo>
                    <a:pt x="1968449" y="1806308"/>
                  </a:lnTo>
                  <a:lnTo>
                    <a:pt x="1967560" y="1822704"/>
                  </a:lnTo>
                  <a:lnTo>
                    <a:pt x="1946986" y="1864385"/>
                  </a:lnTo>
                  <a:lnTo>
                    <a:pt x="1917674" y="1873148"/>
                  </a:lnTo>
                  <a:lnTo>
                    <a:pt x="1906905" y="1872183"/>
                  </a:lnTo>
                  <a:lnTo>
                    <a:pt x="1874837" y="1848332"/>
                  </a:lnTo>
                  <a:lnTo>
                    <a:pt x="1866912" y="1806308"/>
                  </a:lnTo>
                  <a:lnTo>
                    <a:pt x="1867801" y="1789938"/>
                  </a:lnTo>
                  <a:lnTo>
                    <a:pt x="1888566" y="1748510"/>
                  </a:lnTo>
                  <a:lnTo>
                    <a:pt x="1917674" y="1739455"/>
                  </a:lnTo>
                  <a:lnTo>
                    <a:pt x="1928647" y="1740471"/>
                  </a:lnTo>
                  <a:lnTo>
                    <a:pt x="1960524" y="1764563"/>
                  </a:lnTo>
                  <a:lnTo>
                    <a:pt x="1968449" y="1806308"/>
                  </a:lnTo>
                  <a:lnTo>
                    <a:pt x="1968449" y="1675333"/>
                  </a:lnTo>
                  <a:lnTo>
                    <a:pt x="1962416" y="1674126"/>
                  </a:lnTo>
                  <a:lnTo>
                    <a:pt x="1946325" y="1673123"/>
                  </a:lnTo>
                  <a:lnTo>
                    <a:pt x="1929777" y="1674126"/>
                  </a:lnTo>
                  <a:lnTo>
                    <a:pt x="1931187" y="1674126"/>
                  </a:lnTo>
                  <a:lnTo>
                    <a:pt x="1918055" y="1676641"/>
                  </a:lnTo>
                  <a:lnTo>
                    <a:pt x="1881555" y="1694764"/>
                  </a:lnTo>
                  <a:lnTo>
                    <a:pt x="1865299" y="1714703"/>
                  </a:lnTo>
                  <a:lnTo>
                    <a:pt x="1860880" y="1678647"/>
                  </a:lnTo>
                  <a:lnTo>
                    <a:pt x="1774444" y="1678647"/>
                  </a:lnTo>
                  <a:lnTo>
                    <a:pt x="1775383" y="1687220"/>
                  </a:lnTo>
                  <a:lnTo>
                    <a:pt x="1776095" y="1694764"/>
                  </a:lnTo>
                  <a:lnTo>
                    <a:pt x="1776196" y="1695856"/>
                  </a:lnTo>
                  <a:lnTo>
                    <a:pt x="1776793" y="1703400"/>
                  </a:lnTo>
                  <a:lnTo>
                    <a:pt x="1776895" y="1704555"/>
                  </a:lnTo>
                  <a:lnTo>
                    <a:pt x="1777441" y="1713103"/>
                  </a:lnTo>
                  <a:lnTo>
                    <a:pt x="1777822" y="1720773"/>
                  </a:lnTo>
                  <a:lnTo>
                    <a:pt x="1777898" y="1722094"/>
                  </a:lnTo>
                  <a:lnTo>
                    <a:pt x="1778203" y="1730794"/>
                  </a:lnTo>
                  <a:lnTo>
                    <a:pt x="1778304" y="1734934"/>
                  </a:lnTo>
                  <a:lnTo>
                    <a:pt x="1778393" y="1739455"/>
                  </a:lnTo>
                  <a:lnTo>
                    <a:pt x="1778457" y="2042528"/>
                  </a:lnTo>
                  <a:lnTo>
                    <a:pt x="1867928" y="2042528"/>
                  </a:lnTo>
                  <a:lnTo>
                    <a:pt x="1867928" y="1902320"/>
                  </a:lnTo>
                  <a:lnTo>
                    <a:pt x="1873948" y="1910727"/>
                  </a:lnTo>
                  <a:lnTo>
                    <a:pt x="1882749" y="1919109"/>
                  </a:lnTo>
                  <a:lnTo>
                    <a:pt x="1918563" y="1936229"/>
                  </a:lnTo>
                  <a:lnTo>
                    <a:pt x="1946325" y="1939493"/>
                  </a:lnTo>
                  <a:lnTo>
                    <a:pt x="1962416" y="1938528"/>
                  </a:lnTo>
                  <a:lnTo>
                    <a:pt x="2004631" y="1923910"/>
                  </a:lnTo>
                  <a:lnTo>
                    <a:pt x="2036102" y="1891880"/>
                  </a:lnTo>
                  <a:lnTo>
                    <a:pt x="2045665" y="1873148"/>
                  </a:lnTo>
                  <a:lnTo>
                    <a:pt x="2050211" y="1861908"/>
                  </a:lnTo>
                  <a:lnTo>
                    <a:pt x="2054771" y="1844751"/>
                  </a:lnTo>
                  <a:lnTo>
                    <a:pt x="2057501" y="1826221"/>
                  </a:lnTo>
                  <a:lnTo>
                    <a:pt x="2058403" y="1806308"/>
                  </a:lnTo>
                  <a:close/>
                </a:path>
                <a:path w="9153525" h="2042795" fill="norm" stroke="1" extrusionOk="0">
                  <a:moveTo>
                    <a:pt x="2306548" y="309727"/>
                  </a:moveTo>
                  <a:lnTo>
                    <a:pt x="2301671" y="262445"/>
                  </a:lnTo>
                  <a:lnTo>
                    <a:pt x="2287066" y="222402"/>
                  </a:lnTo>
                  <a:lnTo>
                    <a:pt x="2269286" y="196011"/>
                  </a:lnTo>
                  <a:lnTo>
                    <a:pt x="2264143" y="189725"/>
                  </a:lnTo>
                  <a:lnTo>
                    <a:pt x="2249614" y="176695"/>
                  </a:lnTo>
                  <a:lnTo>
                    <a:pt x="2241842" y="171615"/>
                  </a:lnTo>
                  <a:lnTo>
                    <a:pt x="2241842" y="309727"/>
                  </a:lnTo>
                  <a:lnTo>
                    <a:pt x="2240419" y="334302"/>
                  </a:lnTo>
                  <a:lnTo>
                    <a:pt x="2228050" y="378993"/>
                  </a:lnTo>
                  <a:lnTo>
                    <a:pt x="2188591" y="416839"/>
                  </a:lnTo>
                  <a:lnTo>
                    <a:pt x="2151367" y="424065"/>
                  </a:lnTo>
                  <a:lnTo>
                    <a:pt x="2131695" y="422262"/>
                  </a:lnTo>
                  <a:lnTo>
                    <a:pt x="2085403" y="395160"/>
                  </a:lnTo>
                  <a:lnTo>
                    <a:pt x="2067496" y="359359"/>
                  </a:lnTo>
                  <a:lnTo>
                    <a:pt x="2061527" y="309727"/>
                  </a:lnTo>
                  <a:lnTo>
                    <a:pt x="2062949" y="285178"/>
                  </a:lnTo>
                  <a:lnTo>
                    <a:pt x="2075307" y="240817"/>
                  </a:lnTo>
                  <a:lnTo>
                    <a:pt x="2114613" y="203238"/>
                  </a:lnTo>
                  <a:lnTo>
                    <a:pt x="2151367" y="196011"/>
                  </a:lnTo>
                  <a:lnTo>
                    <a:pt x="2171039" y="197815"/>
                  </a:lnTo>
                  <a:lnTo>
                    <a:pt x="2217331" y="224904"/>
                  </a:lnTo>
                  <a:lnTo>
                    <a:pt x="2235708" y="260248"/>
                  </a:lnTo>
                  <a:lnTo>
                    <a:pt x="2241842" y="309727"/>
                  </a:lnTo>
                  <a:lnTo>
                    <a:pt x="2241842" y="171615"/>
                  </a:lnTo>
                  <a:lnTo>
                    <a:pt x="2195347" y="150774"/>
                  </a:lnTo>
                  <a:lnTo>
                    <a:pt x="2151367" y="145745"/>
                  </a:lnTo>
                  <a:lnTo>
                    <a:pt x="2128596" y="147002"/>
                  </a:lnTo>
                  <a:lnTo>
                    <a:pt x="2087753" y="157060"/>
                  </a:lnTo>
                  <a:lnTo>
                    <a:pt x="2053399" y="176695"/>
                  </a:lnTo>
                  <a:lnTo>
                    <a:pt x="2026704" y="204965"/>
                  </a:lnTo>
                  <a:lnTo>
                    <a:pt x="2008047" y="241515"/>
                  </a:lnTo>
                  <a:lnTo>
                    <a:pt x="1998624" y="285178"/>
                  </a:lnTo>
                  <a:lnTo>
                    <a:pt x="1997443" y="309727"/>
                  </a:lnTo>
                  <a:lnTo>
                    <a:pt x="1998624" y="334302"/>
                  </a:lnTo>
                  <a:lnTo>
                    <a:pt x="2008047" y="378282"/>
                  </a:lnTo>
                  <a:lnTo>
                    <a:pt x="2026704" y="414883"/>
                  </a:lnTo>
                  <a:lnTo>
                    <a:pt x="2053399" y="443153"/>
                  </a:lnTo>
                  <a:lnTo>
                    <a:pt x="2087753" y="462737"/>
                  </a:lnTo>
                  <a:lnTo>
                    <a:pt x="2128596" y="472478"/>
                  </a:lnTo>
                  <a:lnTo>
                    <a:pt x="2151367" y="473697"/>
                  </a:lnTo>
                  <a:lnTo>
                    <a:pt x="2174138" y="472478"/>
                  </a:lnTo>
                  <a:lnTo>
                    <a:pt x="2214981" y="462737"/>
                  </a:lnTo>
                  <a:lnTo>
                    <a:pt x="2249614" y="443153"/>
                  </a:lnTo>
                  <a:lnTo>
                    <a:pt x="2269058" y="424065"/>
                  </a:lnTo>
                  <a:lnTo>
                    <a:pt x="2276627" y="414883"/>
                  </a:lnTo>
                  <a:lnTo>
                    <a:pt x="2287066" y="397675"/>
                  </a:lnTo>
                  <a:lnTo>
                    <a:pt x="2295588" y="378282"/>
                  </a:lnTo>
                  <a:lnTo>
                    <a:pt x="2301671" y="357162"/>
                  </a:lnTo>
                  <a:lnTo>
                    <a:pt x="2305329" y="334302"/>
                  </a:lnTo>
                  <a:lnTo>
                    <a:pt x="2306548" y="309727"/>
                  </a:lnTo>
                  <a:close/>
                </a:path>
                <a:path w="9153525" h="2042795" fill="norm" stroke="1" extrusionOk="0">
                  <a:moveTo>
                    <a:pt x="2382659" y="1678647"/>
                  </a:moveTo>
                  <a:lnTo>
                    <a:pt x="2296706" y="1678647"/>
                  </a:lnTo>
                  <a:lnTo>
                    <a:pt x="2292261" y="1715033"/>
                  </a:lnTo>
                  <a:lnTo>
                    <a:pt x="2291499" y="1713331"/>
                  </a:lnTo>
                  <a:lnTo>
                    <a:pt x="2291397" y="1713103"/>
                  </a:lnTo>
                  <a:lnTo>
                    <a:pt x="2290673" y="1712087"/>
                  </a:lnTo>
                  <a:lnTo>
                    <a:pt x="2290673" y="1806308"/>
                  </a:lnTo>
                  <a:lnTo>
                    <a:pt x="2289797" y="1822704"/>
                  </a:lnTo>
                  <a:lnTo>
                    <a:pt x="2269032" y="1864385"/>
                  </a:lnTo>
                  <a:lnTo>
                    <a:pt x="2239911" y="1873148"/>
                  </a:lnTo>
                  <a:lnTo>
                    <a:pt x="2228926" y="1872183"/>
                  </a:lnTo>
                  <a:lnTo>
                    <a:pt x="2196782" y="1848332"/>
                  </a:lnTo>
                  <a:lnTo>
                    <a:pt x="2189149" y="1806308"/>
                  </a:lnTo>
                  <a:lnTo>
                    <a:pt x="2190026" y="1789938"/>
                  </a:lnTo>
                  <a:lnTo>
                    <a:pt x="2210790" y="1748510"/>
                  </a:lnTo>
                  <a:lnTo>
                    <a:pt x="2239911" y="1739455"/>
                  </a:lnTo>
                  <a:lnTo>
                    <a:pt x="2250694" y="1740471"/>
                  </a:lnTo>
                  <a:lnTo>
                    <a:pt x="2282761" y="1764563"/>
                  </a:lnTo>
                  <a:lnTo>
                    <a:pt x="2290673" y="1806308"/>
                  </a:lnTo>
                  <a:lnTo>
                    <a:pt x="2290673" y="1712087"/>
                  </a:lnTo>
                  <a:lnTo>
                    <a:pt x="2252357" y="1681035"/>
                  </a:lnTo>
                  <a:lnTo>
                    <a:pt x="2226373" y="1674126"/>
                  </a:lnTo>
                  <a:lnTo>
                    <a:pt x="2227783" y="1674126"/>
                  </a:lnTo>
                  <a:lnTo>
                    <a:pt x="2211273" y="1673123"/>
                  </a:lnTo>
                  <a:lnTo>
                    <a:pt x="2195182" y="1674126"/>
                  </a:lnTo>
                  <a:lnTo>
                    <a:pt x="2180107" y="1677136"/>
                  </a:lnTo>
                  <a:lnTo>
                    <a:pt x="2141055" y="1697901"/>
                  </a:lnTo>
                  <a:lnTo>
                    <a:pt x="2113254" y="1734934"/>
                  </a:lnTo>
                  <a:lnTo>
                    <a:pt x="2100072" y="1786204"/>
                  </a:lnTo>
                  <a:lnTo>
                    <a:pt x="2099183" y="1806308"/>
                  </a:lnTo>
                  <a:lnTo>
                    <a:pt x="2100072" y="1826221"/>
                  </a:lnTo>
                  <a:lnTo>
                    <a:pt x="2113254" y="1877682"/>
                  </a:lnTo>
                  <a:lnTo>
                    <a:pt x="2141055" y="1914994"/>
                  </a:lnTo>
                  <a:lnTo>
                    <a:pt x="2180107" y="1935607"/>
                  </a:lnTo>
                  <a:lnTo>
                    <a:pt x="2211273" y="1939493"/>
                  </a:lnTo>
                  <a:lnTo>
                    <a:pt x="2225281" y="1938680"/>
                  </a:lnTo>
                  <a:lnTo>
                    <a:pt x="2263533" y="1926424"/>
                  </a:lnTo>
                  <a:lnTo>
                    <a:pt x="2289441" y="1902574"/>
                  </a:lnTo>
                  <a:lnTo>
                    <a:pt x="2289200" y="1891880"/>
                  </a:lnTo>
                  <a:lnTo>
                    <a:pt x="2289416" y="1901266"/>
                  </a:lnTo>
                  <a:lnTo>
                    <a:pt x="2289441" y="1902574"/>
                  </a:lnTo>
                  <a:lnTo>
                    <a:pt x="2289632" y="1910727"/>
                  </a:lnTo>
                  <a:lnTo>
                    <a:pt x="2289733" y="1914994"/>
                  </a:lnTo>
                  <a:lnTo>
                    <a:pt x="2289835" y="1919109"/>
                  </a:lnTo>
                  <a:lnTo>
                    <a:pt x="2289937" y="1923910"/>
                  </a:lnTo>
                  <a:lnTo>
                    <a:pt x="2290000" y="1926424"/>
                  </a:lnTo>
                  <a:lnTo>
                    <a:pt x="2290102" y="1930730"/>
                  </a:lnTo>
                  <a:lnTo>
                    <a:pt x="2290178" y="1933968"/>
                  </a:lnTo>
                  <a:lnTo>
                    <a:pt x="2378633" y="1933968"/>
                  </a:lnTo>
                  <a:lnTo>
                    <a:pt x="2378646" y="1890750"/>
                  </a:lnTo>
                  <a:lnTo>
                    <a:pt x="2378659" y="1873148"/>
                  </a:lnTo>
                  <a:lnTo>
                    <a:pt x="2378697" y="1739455"/>
                  </a:lnTo>
                  <a:lnTo>
                    <a:pt x="2378799" y="1734934"/>
                  </a:lnTo>
                  <a:lnTo>
                    <a:pt x="2378887" y="1730794"/>
                  </a:lnTo>
                  <a:lnTo>
                    <a:pt x="2379129" y="1723885"/>
                  </a:lnTo>
                  <a:lnTo>
                    <a:pt x="2379205" y="1722094"/>
                  </a:lnTo>
                  <a:lnTo>
                    <a:pt x="2379548" y="1715033"/>
                  </a:lnTo>
                  <a:lnTo>
                    <a:pt x="2379662" y="1713103"/>
                  </a:lnTo>
                  <a:lnTo>
                    <a:pt x="2382659" y="1678647"/>
                  </a:lnTo>
                  <a:close/>
                </a:path>
                <a:path w="9153525" h="2042795" fill="norm" stroke="1" extrusionOk="0">
                  <a:moveTo>
                    <a:pt x="2383383" y="1141526"/>
                  </a:moveTo>
                  <a:lnTo>
                    <a:pt x="2332494" y="1141526"/>
                  </a:lnTo>
                  <a:lnTo>
                    <a:pt x="2332494" y="922896"/>
                  </a:lnTo>
                  <a:lnTo>
                    <a:pt x="2332494" y="873899"/>
                  </a:lnTo>
                  <a:lnTo>
                    <a:pt x="2272817" y="873899"/>
                  </a:lnTo>
                  <a:lnTo>
                    <a:pt x="2272817" y="922896"/>
                  </a:lnTo>
                  <a:lnTo>
                    <a:pt x="2272817" y="1142161"/>
                  </a:lnTo>
                  <a:lnTo>
                    <a:pt x="2119528" y="1142161"/>
                  </a:lnTo>
                  <a:lnTo>
                    <a:pt x="2127770" y="1126261"/>
                  </a:lnTo>
                  <a:lnTo>
                    <a:pt x="2134920" y="1108710"/>
                  </a:lnTo>
                  <a:lnTo>
                    <a:pt x="2145906" y="1068654"/>
                  </a:lnTo>
                  <a:lnTo>
                    <a:pt x="2152980" y="1024204"/>
                  </a:lnTo>
                  <a:lnTo>
                    <a:pt x="2155329" y="978814"/>
                  </a:lnTo>
                  <a:lnTo>
                    <a:pt x="2155329" y="922896"/>
                  </a:lnTo>
                  <a:lnTo>
                    <a:pt x="2272817" y="922896"/>
                  </a:lnTo>
                  <a:lnTo>
                    <a:pt x="2272817" y="873899"/>
                  </a:lnTo>
                  <a:lnTo>
                    <a:pt x="2100681" y="873899"/>
                  </a:lnTo>
                  <a:lnTo>
                    <a:pt x="2100681" y="966254"/>
                  </a:lnTo>
                  <a:lnTo>
                    <a:pt x="2100084" y="994994"/>
                  </a:lnTo>
                  <a:lnTo>
                    <a:pt x="2095373" y="1045883"/>
                  </a:lnTo>
                  <a:lnTo>
                    <a:pt x="2085835" y="1088402"/>
                  </a:lnTo>
                  <a:lnTo>
                    <a:pt x="2070760" y="1125156"/>
                  </a:lnTo>
                  <a:lnTo>
                    <a:pt x="2061095" y="1141526"/>
                  </a:lnTo>
                  <a:lnTo>
                    <a:pt x="2025916" y="1141526"/>
                  </a:lnTo>
                  <a:lnTo>
                    <a:pt x="2025916" y="1272209"/>
                  </a:lnTo>
                  <a:lnTo>
                    <a:pt x="2080577" y="1272209"/>
                  </a:lnTo>
                  <a:lnTo>
                    <a:pt x="2080577" y="1190536"/>
                  </a:lnTo>
                  <a:lnTo>
                    <a:pt x="2328735" y="1190536"/>
                  </a:lnTo>
                  <a:lnTo>
                    <a:pt x="2328735" y="1272209"/>
                  </a:lnTo>
                  <a:lnTo>
                    <a:pt x="2383383" y="1272209"/>
                  </a:lnTo>
                  <a:lnTo>
                    <a:pt x="2383383" y="1190536"/>
                  </a:lnTo>
                  <a:lnTo>
                    <a:pt x="2383383" y="1142161"/>
                  </a:lnTo>
                  <a:lnTo>
                    <a:pt x="2383383" y="1141526"/>
                  </a:lnTo>
                  <a:close/>
                </a:path>
                <a:path w="9153525" h="2042795" fill="norm" stroke="1" extrusionOk="0">
                  <a:moveTo>
                    <a:pt x="2667038" y="380085"/>
                  </a:moveTo>
                  <a:lnTo>
                    <a:pt x="2654312" y="336270"/>
                  </a:lnTo>
                  <a:lnTo>
                    <a:pt x="2620480" y="309727"/>
                  </a:lnTo>
                  <a:lnTo>
                    <a:pt x="2617559" y="308305"/>
                  </a:lnTo>
                  <a:lnTo>
                    <a:pt x="2608605" y="305841"/>
                  </a:lnTo>
                  <a:lnTo>
                    <a:pt x="2608605" y="376948"/>
                  </a:lnTo>
                  <a:lnTo>
                    <a:pt x="2607589" y="388493"/>
                  </a:lnTo>
                  <a:lnTo>
                    <a:pt x="2583205" y="420141"/>
                  </a:lnTo>
                  <a:lnTo>
                    <a:pt x="2545156" y="427202"/>
                  </a:lnTo>
                  <a:lnTo>
                    <a:pt x="2444635" y="427202"/>
                  </a:lnTo>
                  <a:lnTo>
                    <a:pt x="2444635" y="327317"/>
                  </a:lnTo>
                  <a:lnTo>
                    <a:pt x="2545156" y="327317"/>
                  </a:lnTo>
                  <a:lnTo>
                    <a:pt x="2583205" y="334378"/>
                  </a:lnTo>
                  <a:lnTo>
                    <a:pt x="2607589" y="365442"/>
                  </a:lnTo>
                  <a:lnTo>
                    <a:pt x="2608605" y="376948"/>
                  </a:lnTo>
                  <a:lnTo>
                    <a:pt x="2608605" y="305841"/>
                  </a:lnTo>
                  <a:lnTo>
                    <a:pt x="2603728" y="304482"/>
                  </a:lnTo>
                  <a:lnTo>
                    <a:pt x="2611793" y="301561"/>
                  </a:lnTo>
                  <a:lnTo>
                    <a:pt x="2612225" y="301396"/>
                  </a:lnTo>
                  <a:lnTo>
                    <a:pt x="2644698" y="274497"/>
                  </a:lnTo>
                  <a:lnTo>
                    <a:pt x="2656357" y="234327"/>
                  </a:lnTo>
                  <a:lnTo>
                    <a:pt x="2654630" y="215684"/>
                  </a:lnTo>
                  <a:lnTo>
                    <a:pt x="2628709" y="173393"/>
                  </a:lnTo>
                  <a:lnTo>
                    <a:pt x="2597924" y="158254"/>
                  </a:lnTo>
                  <a:lnTo>
                    <a:pt x="2597924" y="239356"/>
                  </a:lnTo>
                  <a:lnTo>
                    <a:pt x="2597010" y="249059"/>
                  </a:lnTo>
                  <a:lnTo>
                    <a:pt x="2573578" y="279412"/>
                  </a:lnTo>
                  <a:lnTo>
                    <a:pt x="2538247" y="286473"/>
                  </a:lnTo>
                  <a:lnTo>
                    <a:pt x="2444635" y="286473"/>
                  </a:lnTo>
                  <a:lnTo>
                    <a:pt x="2444635" y="192239"/>
                  </a:lnTo>
                  <a:lnTo>
                    <a:pt x="2538247" y="192239"/>
                  </a:lnTo>
                  <a:lnTo>
                    <a:pt x="2582227" y="204800"/>
                  </a:lnTo>
                  <a:lnTo>
                    <a:pt x="2597924" y="239356"/>
                  </a:lnTo>
                  <a:lnTo>
                    <a:pt x="2597924" y="158254"/>
                  </a:lnTo>
                  <a:lnTo>
                    <a:pt x="2594152" y="156895"/>
                  </a:lnTo>
                  <a:lnTo>
                    <a:pt x="2571229" y="152781"/>
                  </a:lnTo>
                  <a:lnTo>
                    <a:pt x="2544521" y="151409"/>
                  </a:lnTo>
                  <a:lnTo>
                    <a:pt x="2384945" y="151409"/>
                  </a:lnTo>
                  <a:lnTo>
                    <a:pt x="2384945" y="468045"/>
                  </a:lnTo>
                  <a:lnTo>
                    <a:pt x="2550185" y="468045"/>
                  </a:lnTo>
                  <a:lnTo>
                    <a:pt x="2599652" y="462229"/>
                  </a:lnTo>
                  <a:lnTo>
                    <a:pt x="2636253" y="444804"/>
                  </a:lnTo>
                  <a:lnTo>
                    <a:pt x="2665107" y="399453"/>
                  </a:lnTo>
                  <a:lnTo>
                    <a:pt x="2667038" y="380085"/>
                  </a:lnTo>
                  <a:close/>
                </a:path>
                <a:path w="9153525" h="2042795" fill="norm" stroke="1" extrusionOk="0">
                  <a:moveTo>
                    <a:pt x="2744089" y="873899"/>
                  </a:moveTo>
                  <a:lnTo>
                    <a:pt x="2682532" y="873899"/>
                  </a:lnTo>
                  <a:lnTo>
                    <a:pt x="2677566" y="930503"/>
                  </a:lnTo>
                  <a:lnTo>
                    <a:pt x="2677464" y="930236"/>
                  </a:lnTo>
                  <a:lnTo>
                    <a:pt x="2677464" y="931532"/>
                  </a:lnTo>
                  <a:lnTo>
                    <a:pt x="2676360" y="944257"/>
                  </a:lnTo>
                  <a:lnTo>
                    <a:pt x="2676245" y="945515"/>
                  </a:lnTo>
                  <a:lnTo>
                    <a:pt x="2676245" y="1032217"/>
                  </a:lnTo>
                  <a:lnTo>
                    <a:pt x="2674785" y="1056792"/>
                  </a:lnTo>
                  <a:lnTo>
                    <a:pt x="2674670" y="1058760"/>
                  </a:lnTo>
                  <a:lnTo>
                    <a:pt x="2669959" y="1081849"/>
                  </a:lnTo>
                  <a:lnTo>
                    <a:pt x="2651112" y="1117663"/>
                  </a:lnTo>
                  <a:lnTo>
                    <a:pt x="2605176" y="1144752"/>
                  </a:lnTo>
                  <a:lnTo>
                    <a:pt x="2585770" y="1146556"/>
                  </a:lnTo>
                  <a:lnTo>
                    <a:pt x="2565831" y="1144752"/>
                  </a:lnTo>
                  <a:lnTo>
                    <a:pt x="2519184" y="1117663"/>
                  </a:lnTo>
                  <a:lnTo>
                    <a:pt x="2500807" y="1081849"/>
                  </a:lnTo>
                  <a:lnTo>
                    <a:pt x="2494673" y="1032217"/>
                  </a:lnTo>
                  <a:lnTo>
                    <a:pt x="2496108" y="1007402"/>
                  </a:lnTo>
                  <a:lnTo>
                    <a:pt x="2508415" y="963422"/>
                  </a:lnTo>
                  <a:lnTo>
                    <a:pt x="2548394" y="925728"/>
                  </a:lnTo>
                  <a:lnTo>
                    <a:pt x="2585770" y="918502"/>
                  </a:lnTo>
                  <a:lnTo>
                    <a:pt x="2605176" y="920305"/>
                  </a:lnTo>
                  <a:lnTo>
                    <a:pt x="2651112" y="947407"/>
                  </a:lnTo>
                  <a:lnTo>
                    <a:pt x="2669959" y="982738"/>
                  </a:lnTo>
                  <a:lnTo>
                    <a:pt x="2676245" y="1032217"/>
                  </a:lnTo>
                  <a:lnTo>
                    <a:pt x="2676245" y="945515"/>
                  </a:lnTo>
                  <a:lnTo>
                    <a:pt x="2677464" y="931532"/>
                  </a:lnTo>
                  <a:lnTo>
                    <a:pt x="2677464" y="930236"/>
                  </a:lnTo>
                  <a:lnTo>
                    <a:pt x="2676829" y="928547"/>
                  </a:lnTo>
                  <a:lnTo>
                    <a:pt x="2670886" y="918502"/>
                  </a:lnTo>
                  <a:lnTo>
                    <a:pt x="2667914" y="913472"/>
                  </a:lnTo>
                  <a:lnTo>
                    <a:pt x="2626258" y="879906"/>
                  </a:lnTo>
                  <a:lnTo>
                    <a:pt x="2570073" y="868235"/>
                  </a:lnTo>
                  <a:lnTo>
                    <a:pt x="2549055" y="869530"/>
                  </a:lnTo>
                  <a:lnTo>
                    <a:pt x="2549487" y="869530"/>
                  </a:lnTo>
                  <a:lnTo>
                    <a:pt x="2530640" y="873264"/>
                  </a:lnTo>
                  <a:lnTo>
                    <a:pt x="2481719" y="899147"/>
                  </a:lnTo>
                  <a:lnTo>
                    <a:pt x="2447556" y="944257"/>
                  </a:lnTo>
                  <a:lnTo>
                    <a:pt x="2434831" y="984465"/>
                  </a:lnTo>
                  <a:lnTo>
                    <a:pt x="2430602" y="1032217"/>
                  </a:lnTo>
                  <a:lnTo>
                    <a:pt x="2431656" y="1056792"/>
                  </a:lnTo>
                  <a:lnTo>
                    <a:pt x="2440140" y="1100772"/>
                  </a:lnTo>
                  <a:lnTo>
                    <a:pt x="2457221" y="1137602"/>
                  </a:lnTo>
                  <a:lnTo>
                    <a:pt x="2496566" y="1176718"/>
                  </a:lnTo>
                  <a:lnTo>
                    <a:pt x="2549690" y="1194968"/>
                  </a:lnTo>
                  <a:lnTo>
                    <a:pt x="2570073" y="1196187"/>
                  </a:lnTo>
                  <a:lnTo>
                    <a:pt x="2588971" y="1194968"/>
                  </a:lnTo>
                  <a:lnTo>
                    <a:pt x="2589390" y="1194968"/>
                  </a:lnTo>
                  <a:lnTo>
                    <a:pt x="2641066" y="1176083"/>
                  </a:lnTo>
                  <a:lnTo>
                    <a:pt x="2670276" y="1146556"/>
                  </a:lnTo>
                  <a:lnTo>
                    <a:pt x="2675610" y="1137767"/>
                  </a:lnTo>
                  <a:lnTo>
                    <a:pt x="2675610" y="1137602"/>
                  </a:lnTo>
                  <a:lnTo>
                    <a:pt x="2676169" y="1136853"/>
                  </a:lnTo>
                  <a:lnTo>
                    <a:pt x="2675712" y="1137602"/>
                  </a:lnTo>
                  <a:lnTo>
                    <a:pt x="2675610" y="1190536"/>
                  </a:lnTo>
                  <a:lnTo>
                    <a:pt x="2739072" y="1190536"/>
                  </a:lnTo>
                  <a:lnTo>
                    <a:pt x="2739085" y="1120165"/>
                  </a:lnTo>
                  <a:lnTo>
                    <a:pt x="2739148" y="945515"/>
                  </a:lnTo>
                  <a:lnTo>
                    <a:pt x="2739148" y="940765"/>
                  </a:lnTo>
                  <a:lnTo>
                    <a:pt x="2739301" y="934758"/>
                  </a:lnTo>
                  <a:lnTo>
                    <a:pt x="2739428" y="930503"/>
                  </a:lnTo>
                  <a:lnTo>
                    <a:pt x="2739771" y="922235"/>
                  </a:lnTo>
                  <a:lnTo>
                    <a:pt x="2740291" y="913472"/>
                  </a:lnTo>
                  <a:lnTo>
                    <a:pt x="2740406" y="912063"/>
                  </a:lnTo>
                  <a:lnTo>
                    <a:pt x="2744089" y="873899"/>
                  </a:lnTo>
                  <a:close/>
                </a:path>
                <a:path w="9153525" h="2042795" fill="norm" stroke="1" extrusionOk="0">
                  <a:moveTo>
                    <a:pt x="2746603" y="1678647"/>
                  </a:moveTo>
                  <a:lnTo>
                    <a:pt x="2672219" y="1678647"/>
                  </a:lnTo>
                  <a:lnTo>
                    <a:pt x="2593810" y="1809318"/>
                  </a:lnTo>
                  <a:lnTo>
                    <a:pt x="2575610" y="1779168"/>
                  </a:lnTo>
                  <a:lnTo>
                    <a:pt x="2514904" y="1678647"/>
                  </a:lnTo>
                  <a:lnTo>
                    <a:pt x="2441029" y="1678647"/>
                  </a:lnTo>
                  <a:lnTo>
                    <a:pt x="2441029" y="1933968"/>
                  </a:lnTo>
                  <a:lnTo>
                    <a:pt x="2519426" y="1933968"/>
                  </a:lnTo>
                  <a:lnTo>
                    <a:pt x="2519426" y="1800428"/>
                  </a:lnTo>
                  <a:lnTo>
                    <a:pt x="2573705" y="1892249"/>
                  </a:lnTo>
                  <a:lnTo>
                    <a:pt x="2613914" y="1892249"/>
                  </a:lnTo>
                  <a:lnTo>
                    <a:pt x="2662936" y="1809318"/>
                  </a:lnTo>
                  <a:lnTo>
                    <a:pt x="2668193" y="1800428"/>
                  </a:lnTo>
                  <a:lnTo>
                    <a:pt x="2668193" y="1933968"/>
                  </a:lnTo>
                  <a:lnTo>
                    <a:pt x="2746603" y="1933968"/>
                  </a:lnTo>
                  <a:lnTo>
                    <a:pt x="2746603" y="1779168"/>
                  </a:lnTo>
                  <a:lnTo>
                    <a:pt x="2746603" y="1678647"/>
                  </a:lnTo>
                  <a:close/>
                </a:path>
                <a:path w="9153525" h="2042795" fill="norm" stroke="1" extrusionOk="0">
                  <a:moveTo>
                    <a:pt x="3039821" y="151409"/>
                  </a:moveTo>
                  <a:lnTo>
                    <a:pt x="2978251" y="151409"/>
                  </a:lnTo>
                  <a:lnTo>
                    <a:pt x="2973286" y="208013"/>
                  </a:lnTo>
                  <a:lnTo>
                    <a:pt x="2973184" y="207746"/>
                  </a:lnTo>
                  <a:lnTo>
                    <a:pt x="2973184" y="209042"/>
                  </a:lnTo>
                  <a:lnTo>
                    <a:pt x="2972079" y="221767"/>
                  </a:lnTo>
                  <a:lnTo>
                    <a:pt x="2971965" y="223024"/>
                  </a:lnTo>
                  <a:lnTo>
                    <a:pt x="2971965" y="309727"/>
                  </a:lnTo>
                  <a:lnTo>
                    <a:pt x="2970504" y="334302"/>
                  </a:lnTo>
                  <a:lnTo>
                    <a:pt x="2970390" y="336270"/>
                  </a:lnTo>
                  <a:lnTo>
                    <a:pt x="2965678" y="359359"/>
                  </a:lnTo>
                  <a:lnTo>
                    <a:pt x="2946831" y="395160"/>
                  </a:lnTo>
                  <a:lnTo>
                    <a:pt x="2900896" y="422262"/>
                  </a:lnTo>
                  <a:lnTo>
                    <a:pt x="2881490" y="424065"/>
                  </a:lnTo>
                  <a:lnTo>
                    <a:pt x="2861551" y="422262"/>
                  </a:lnTo>
                  <a:lnTo>
                    <a:pt x="2814904" y="395160"/>
                  </a:lnTo>
                  <a:lnTo>
                    <a:pt x="2796527" y="359359"/>
                  </a:lnTo>
                  <a:lnTo>
                    <a:pt x="2790393" y="309727"/>
                  </a:lnTo>
                  <a:lnTo>
                    <a:pt x="2791828" y="284911"/>
                  </a:lnTo>
                  <a:lnTo>
                    <a:pt x="2804134" y="240931"/>
                  </a:lnTo>
                  <a:lnTo>
                    <a:pt x="2844114" y="203238"/>
                  </a:lnTo>
                  <a:lnTo>
                    <a:pt x="2881490" y="196011"/>
                  </a:lnTo>
                  <a:lnTo>
                    <a:pt x="2900896" y="197815"/>
                  </a:lnTo>
                  <a:lnTo>
                    <a:pt x="2946831" y="224904"/>
                  </a:lnTo>
                  <a:lnTo>
                    <a:pt x="2965678" y="260248"/>
                  </a:lnTo>
                  <a:lnTo>
                    <a:pt x="2971965" y="309727"/>
                  </a:lnTo>
                  <a:lnTo>
                    <a:pt x="2971965" y="223024"/>
                  </a:lnTo>
                  <a:lnTo>
                    <a:pt x="2973184" y="209042"/>
                  </a:lnTo>
                  <a:lnTo>
                    <a:pt x="2973184" y="207746"/>
                  </a:lnTo>
                  <a:lnTo>
                    <a:pt x="2972549" y="206057"/>
                  </a:lnTo>
                  <a:lnTo>
                    <a:pt x="2966605" y="196011"/>
                  </a:lnTo>
                  <a:lnTo>
                    <a:pt x="2963634" y="190982"/>
                  </a:lnTo>
                  <a:lnTo>
                    <a:pt x="2921978" y="157416"/>
                  </a:lnTo>
                  <a:lnTo>
                    <a:pt x="2865793" y="145745"/>
                  </a:lnTo>
                  <a:lnTo>
                    <a:pt x="2844774" y="147040"/>
                  </a:lnTo>
                  <a:lnTo>
                    <a:pt x="2845206" y="147040"/>
                  </a:lnTo>
                  <a:lnTo>
                    <a:pt x="2826372" y="150774"/>
                  </a:lnTo>
                  <a:lnTo>
                    <a:pt x="2777439" y="176657"/>
                  </a:lnTo>
                  <a:lnTo>
                    <a:pt x="2743276" y="221767"/>
                  </a:lnTo>
                  <a:lnTo>
                    <a:pt x="2730563" y="261975"/>
                  </a:lnTo>
                  <a:lnTo>
                    <a:pt x="2726321" y="309727"/>
                  </a:lnTo>
                  <a:lnTo>
                    <a:pt x="2727375" y="334302"/>
                  </a:lnTo>
                  <a:lnTo>
                    <a:pt x="2735859" y="378282"/>
                  </a:lnTo>
                  <a:lnTo>
                    <a:pt x="2752941" y="415112"/>
                  </a:lnTo>
                  <a:lnTo>
                    <a:pt x="2792285" y="454228"/>
                  </a:lnTo>
                  <a:lnTo>
                    <a:pt x="2845409" y="472478"/>
                  </a:lnTo>
                  <a:lnTo>
                    <a:pt x="2865793" y="473697"/>
                  </a:lnTo>
                  <a:lnTo>
                    <a:pt x="2884690" y="472478"/>
                  </a:lnTo>
                  <a:lnTo>
                    <a:pt x="2885109" y="472478"/>
                  </a:lnTo>
                  <a:lnTo>
                    <a:pt x="2936786" y="453593"/>
                  </a:lnTo>
                  <a:lnTo>
                    <a:pt x="2965996" y="424065"/>
                  </a:lnTo>
                  <a:lnTo>
                    <a:pt x="2971330" y="415277"/>
                  </a:lnTo>
                  <a:lnTo>
                    <a:pt x="2971330" y="415112"/>
                  </a:lnTo>
                  <a:lnTo>
                    <a:pt x="2971889" y="414362"/>
                  </a:lnTo>
                  <a:lnTo>
                    <a:pt x="2971431" y="415112"/>
                  </a:lnTo>
                  <a:lnTo>
                    <a:pt x="2971330" y="468045"/>
                  </a:lnTo>
                  <a:lnTo>
                    <a:pt x="3034792" y="468045"/>
                  </a:lnTo>
                  <a:lnTo>
                    <a:pt x="3034817" y="397675"/>
                  </a:lnTo>
                  <a:lnTo>
                    <a:pt x="3034868" y="223024"/>
                  </a:lnTo>
                  <a:lnTo>
                    <a:pt x="3034868" y="218274"/>
                  </a:lnTo>
                  <a:lnTo>
                    <a:pt x="3035020" y="212267"/>
                  </a:lnTo>
                  <a:lnTo>
                    <a:pt x="3035147" y="208013"/>
                  </a:lnTo>
                  <a:lnTo>
                    <a:pt x="3035490" y="199745"/>
                  </a:lnTo>
                  <a:lnTo>
                    <a:pt x="3036011" y="190982"/>
                  </a:lnTo>
                  <a:lnTo>
                    <a:pt x="3036125" y="189572"/>
                  </a:lnTo>
                  <a:lnTo>
                    <a:pt x="3039821" y="151409"/>
                  </a:lnTo>
                  <a:close/>
                </a:path>
                <a:path w="9153525" h="2042795" fill="norm" stroke="1" extrusionOk="0">
                  <a:moveTo>
                    <a:pt x="3064560" y="873899"/>
                  </a:moveTo>
                  <a:lnTo>
                    <a:pt x="2836507" y="873899"/>
                  </a:lnTo>
                  <a:lnTo>
                    <a:pt x="2836507" y="1190536"/>
                  </a:lnTo>
                  <a:lnTo>
                    <a:pt x="2899956" y="1190536"/>
                  </a:lnTo>
                  <a:lnTo>
                    <a:pt x="2899956" y="924788"/>
                  </a:lnTo>
                  <a:lnTo>
                    <a:pt x="3064560" y="924788"/>
                  </a:lnTo>
                  <a:lnTo>
                    <a:pt x="3064560" y="873899"/>
                  </a:lnTo>
                  <a:close/>
                </a:path>
                <a:path w="9153525" h="2042795" fill="norm" stroke="1" extrusionOk="0">
                  <a:moveTo>
                    <a:pt x="3112274" y="1678647"/>
                  </a:moveTo>
                  <a:lnTo>
                    <a:pt x="3037878" y="1678647"/>
                  </a:lnTo>
                  <a:lnTo>
                    <a:pt x="2959481" y="1809318"/>
                  </a:lnTo>
                  <a:lnTo>
                    <a:pt x="2941269" y="1779168"/>
                  </a:lnTo>
                  <a:lnTo>
                    <a:pt x="2880563" y="1678647"/>
                  </a:lnTo>
                  <a:lnTo>
                    <a:pt x="2806687" y="1678647"/>
                  </a:lnTo>
                  <a:lnTo>
                    <a:pt x="2806687" y="1933968"/>
                  </a:lnTo>
                  <a:lnTo>
                    <a:pt x="2885097" y="1933968"/>
                  </a:lnTo>
                  <a:lnTo>
                    <a:pt x="2885097" y="1800428"/>
                  </a:lnTo>
                  <a:lnTo>
                    <a:pt x="2939377" y="1892249"/>
                  </a:lnTo>
                  <a:lnTo>
                    <a:pt x="2979585" y="1892249"/>
                  </a:lnTo>
                  <a:lnTo>
                    <a:pt x="3028607" y="1809318"/>
                  </a:lnTo>
                  <a:lnTo>
                    <a:pt x="3033865" y="1800428"/>
                  </a:lnTo>
                  <a:lnTo>
                    <a:pt x="3033865" y="1933968"/>
                  </a:lnTo>
                  <a:lnTo>
                    <a:pt x="3112274" y="1933968"/>
                  </a:lnTo>
                  <a:lnTo>
                    <a:pt x="3112274" y="1779168"/>
                  </a:lnTo>
                  <a:lnTo>
                    <a:pt x="3112274" y="1678647"/>
                  </a:lnTo>
                  <a:close/>
                </a:path>
                <a:path w="9153525" h="2042795" fill="norm" stroke="1" extrusionOk="0">
                  <a:moveTo>
                    <a:pt x="3375368" y="151409"/>
                  </a:moveTo>
                  <a:lnTo>
                    <a:pt x="3088246" y="151409"/>
                  </a:lnTo>
                  <a:lnTo>
                    <a:pt x="3088246" y="202298"/>
                  </a:lnTo>
                  <a:lnTo>
                    <a:pt x="3200082" y="202298"/>
                  </a:lnTo>
                  <a:lnTo>
                    <a:pt x="3200082" y="468045"/>
                  </a:lnTo>
                  <a:lnTo>
                    <a:pt x="3262909" y="468045"/>
                  </a:lnTo>
                  <a:lnTo>
                    <a:pt x="3262909" y="202298"/>
                  </a:lnTo>
                  <a:lnTo>
                    <a:pt x="3375368" y="202298"/>
                  </a:lnTo>
                  <a:lnTo>
                    <a:pt x="3375368" y="151409"/>
                  </a:lnTo>
                  <a:close/>
                </a:path>
                <a:path w="9153525" h="2042795" fill="norm" stroke="1" extrusionOk="0">
                  <a:moveTo>
                    <a:pt x="3409073" y="1804301"/>
                  </a:moveTo>
                  <a:lnTo>
                    <a:pt x="3408375" y="1788210"/>
                  </a:lnTo>
                  <a:lnTo>
                    <a:pt x="3408261" y="1785543"/>
                  </a:lnTo>
                  <a:lnTo>
                    <a:pt x="3407651" y="1781175"/>
                  </a:lnTo>
                  <a:lnTo>
                    <a:pt x="3405809" y="1767979"/>
                  </a:lnTo>
                  <a:lnTo>
                    <a:pt x="3401720" y="1751622"/>
                  </a:lnTo>
                  <a:lnTo>
                    <a:pt x="3396005" y="1736445"/>
                  </a:lnTo>
                  <a:lnTo>
                    <a:pt x="3393630" y="1731924"/>
                  </a:lnTo>
                  <a:lnTo>
                    <a:pt x="3388652" y="1722437"/>
                  </a:lnTo>
                  <a:lnTo>
                    <a:pt x="3356800" y="1690204"/>
                  </a:lnTo>
                  <a:lnTo>
                    <a:pt x="3334321" y="1679638"/>
                  </a:lnTo>
                  <a:lnTo>
                    <a:pt x="3334321" y="1781175"/>
                  </a:lnTo>
                  <a:lnTo>
                    <a:pt x="3248329" y="1781175"/>
                  </a:lnTo>
                  <a:lnTo>
                    <a:pt x="3265487" y="1741538"/>
                  </a:lnTo>
                  <a:lnTo>
                    <a:pt x="3293478" y="1731924"/>
                  </a:lnTo>
                  <a:lnTo>
                    <a:pt x="3302711" y="1732800"/>
                  </a:lnTo>
                  <a:lnTo>
                    <a:pt x="3331921" y="1763331"/>
                  </a:lnTo>
                  <a:lnTo>
                    <a:pt x="3334321" y="1781175"/>
                  </a:lnTo>
                  <a:lnTo>
                    <a:pt x="3334321" y="1679638"/>
                  </a:lnTo>
                  <a:lnTo>
                    <a:pt x="3327908" y="1677390"/>
                  </a:lnTo>
                  <a:lnTo>
                    <a:pt x="3311004" y="1674190"/>
                  </a:lnTo>
                  <a:lnTo>
                    <a:pt x="3292475" y="1673123"/>
                  </a:lnTo>
                  <a:lnTo>
                    <a:pt x="3273501" y="1674190"/>
                  </a:lnTo>
                  <a:lnTo>
                    <a:pt x="3224123" y="1690204"/>
                  </a:lnTo>
                  <a:lnTo>
                    <a:pt x="3187738" y="1722716"/>
                  </a:lnTo>
                  <a:lnTo>
                    <a:pt x="3166821" y="1769237"/>
                  </a:lnTo>
                  <a:lnTo>
                    <a:pt x="3162884" y="1804301"/>
                  </a:lnTo>
                  <a:lnTo>
                    <a:pt x="3162795" y="1805800"/>
                  </a:lnTo>
                  <a:lnTo>
                    <a:pt x="3172345" y="1861464"/>
                  </a:lnTo>
                  <a:lnTo>
                    <a:pt x="3200997" y="1903806"/>
                  </a:lnTo>
                  <a:lnTo>
                    <a:pt x="3247364" y="1930577"/>
                  </a:lnTo>
                  <a:lnTo>
                    <a:pt x="3309061" y="1939493"/>
                  </a:lnTo>
                  <a:lnTo>
                    <a:pt x="3322942" y="1939061"/>
                  </a:lnTo>
                  <a:lnTo>
                    <a:pt x="3362337" y="1932457"/>
                  </a:lnTo>
                  <a:lnTo>
                    <a:pt x="3406559" y="1912353"/>
                  </a:lnTo>
                  <a:lnTo>
                    <a:pt x="3391014" y="1873148"/>
                  </a:lnTo>
                  <a:lnTo>
                    <a:pt x="3383445" y="1854060"/>
                  </a:lnTo>
                  <a:lnTo>
                    <a:pt x="3375279" y="1858733"/>
                  </a:lnTo>
                  <a:lnTo>
                    <a:pt x="3366859" y="1862721"/>
                  </a:lnTo>
                  <a:lnTo>
                    <a:pt x="3321469" y="1872869"/>
                  </a:lnTo>
                  <a:lnTo>
                    <a:pt x="3311575" y="1873148"/>
                  </a:lnTo>
                  <a:lnTo>
                    <a:pt x="3296894" y="1872183"/>
                  </a:lnTo>
                  <a:lnTo>
                    <a:pt x="3256572" y="1848650"/>
                  </a:lnTo>
                  <a:lnTo>
                    <a:pt x="3248228" y="1823389"/>
                  </a:lnTo>
                  <a:lnTo>
                    <a:pt x="3409073" y="1823389"/>
                  </a:lnTo>
                  <a:lnTo>
                    <a:pt x="3409073" y="1804301"/>
                  </a:lnTo>
                  <a:close/>
                </a:path>
                <a:path w="9153525" h="2042795" fill="norm" stroke="1" extrusionOk="0">
                  <a:moveTo>
                    <a:pt x="3415804" y="1032217"/>
                  </a:moveTo>
                  <a:lnTo>
                    <a:pt x="3410940" y="984935"/>
                  </a:lnTo>
                  <a:lnTo>
                    <a:pt x="3396335" y="944892"/>
                  </a:lnTo>
                  <a:lnTo>
                    <a:pt x="3378543" y="918502"/>
                  </a:lnTo>
                  <a:lnTo>
                    <a:pt x="3373399" y="912215"/>
                  </a:lnTo>
                  <a:lnTo>
                    <a:pt x="3358870" y="899185"/>
                  </a:lnTo>
                  <a:lnTo>
                    <a:pt x="3351098" y="894105"/>
                  </a:lnTo>
                  <a:lnTo>
                    <a:pt x="3351098" y="1032217"/>
                  </a:lnTo>
                  <a:lnTo>
                    <a:pt x="3349675" y="1056792"/>
                  </a:lnTo>
                  <a:lnTo>
                    <a:pt x="3337318" y="1101483"/>
                  </a:lnTo>
                  <a:lnTo>
                    <a:pt x="3297847" y="1139329"/>
                  </a:lnTo>
                  <a:lnTo>
                    <a:pt x="3260623" y="1146556"/>
                  </a:lnTo>
                  <a:lnTo>
                    <a:pt x="3240951" y="1144752"/>
                  </a:lnTo>
                  <a:lnTo>
                    <a:pt x="3194659" y="1117663"/>
                  </a:lnTo>
                  <a:lnTo>
                    <a:pt x="3176752" y="1081849"/>
                  </a:lnTo>
                  <a:lnTo>
                    <a:pt x="3170783" y="1032217"/>
                  </a:lnTo>
                  <a:lnTo>
                    <a:pt x="3172206" y="1007668"/>
                  </a:lnTo>
                  <a:lnTo>
                    <a:pt x="3184563" y="963307"/>
                  </a:lnTo>
                  <a:lnTo>
                    <a:pt x="3223869" y="925728"/>
                  </a:lnTo>
                  <a:lnTo>
                    <a:pt x="3260623" y="918502"/>
                  </a:lnTo>
                  <a:lnTo>
                    <a:pt x="3280295" y="920305"/>
                  </a:lnTo>
                  <a:lnTo>
                    <a:pt x="3326587" y="947407"/>
                  </a:lnTo>
                  <a:lnTo>
                    <a:pt x="3344964" y="982738"/>
                  </a:lnTo>
                  <a:lnTo>
                    <a:pt x="3351098" y="1032217"/>
                  </a:lnTo>
                  <a:lnTo>
                    <a:pt x="3351098" y="894105"/>
                  </a:lnTo>
                  <a:lnTo>
                    <a:pt x="3304603" y="873264"/>
                  </a:lnTo>
                  <a:lnTo>
                    <a:pt x="3260623" y="868235"/>
                  </a:lnTo>
                  <a:lnTo>
                    <a:pt x="3237852" y="869492"/>
                  </a:lnTo>
                  <a:lnTo>
                    <a:pt x="3197021" y="879551"/>
                  </a:lnTo>
                  <a:lnTo>
                    <a:pt x="3162655" y="899185"/>
                  </a:lnTo>
                  <a:lnTo>
                    <a:pt x="3135960" y="927455"/>
                  </a:lnTo>
                  <a:lnTo>
                    <a:pt x="3117304" y="964006"/>
                  </a:lnTo>
                  <a:lnTo>
                    <a:pt x="3107880" y="1007668"/>
                  </a:lnTo>
                  <a:lnTo>
                    <a:pt x="3106699" y="1032217"/>
                  </a:lnTo>
                  <a:lnTo>
                    <a:pt x="3107880" y="1056792"/>
                  </a:lnTo>
                  <a:lnTo>
                    <a:pt x="3117304" y="1100772"/>
                  </a:lnTo>
                  <a:lnTo>
                    <a:pt x="3135960" y="1137373"/>
                  </a:lnTo>
                  <a:lnTo>
                    <a:pt x="3162655" y="1165644"/>
                  </a:lnTo>
                  <a:lnTo>
                    <a:pt x="3197021" y="1185240"/>
                  </a:lnTo>
                  <a:lnTo>
                    <a:pt x="3237852" y="1194968"/>
                  </a:lnTo>
                  <a:lnTo>
                    <a:pt x="3260623" y="1196187"/>
                  </a:lnTo>
                  <a:lnTo>
                    <a:pt x="3283407" y="1194968"/>
                  </a:lnTo>
                  <a:lnTo>
                    <a:pt x="3324237" y="1185240"/>
                  </a:lnTo>
                  <a:lnTo>
                    <a:pt x="3358870" y="1165644"/>
                  </a:lnTo>
                  <a:lnTo>
                    <a:pt x="3378314" y="1146556"/>
                  </a:lnTo>
                  <a:lnTo>
                    <a:pt x="3385883" y="1137373"/>
                  </a:lnTo>
                  <a:lnTo>
                    <a:pt x="3396335" y="1120165"/>
                  </a:lnTo>
                  <a:lnTo>
                    <a:pt x="3404844" y="1100772"/>
                  </a:lnTo>
                  <a:lnTo>
                    <a:pt x="3410940" y="1079652"/>
                  </a:lnTo>
                  <a:lnTo>
                    <a:pt x="3414585" y="1056792"/>
                  </a:lnTo>
                  <a:lnTo>
                    <a:pt x="3415804" y="1032217"/>
                  </a:lnTo>
                  <a:close/>
                </a:path>
                <a:path w="9153525" h="2042795" fill="norm" stroke="1" extrusionOk="0">
                  <a:moveTo>
                    <a:pt x="3696932" y="298411"/>
                  </a:moveTo>
                  <a:lnTo>
                    <a:pt x="3696576" y="290245"/>
                  </a:lnTo>
                  <a:lnTo>
                    <a:pt x="3696220" y="282079"/>
                  </a:lnTo>
                  <a:lnTo>
                    <a:pt x="3695941" y="275958"/>
                  </a:lnTo>
                  <a:lnTo>
                    <a:pt x="3688092" y="235750"/>
                  </a:lnTo>
                  <a:lnTo>
                    <a:pt x="3664572" y="190982"/>
                  </a:lnTo>
                  <a:lnTo>
                    <a:pt x="3642398" y="169773"/>
                  </a:lnTo>
                  <a:lnTo>
                    <a:pt x="3642398" y="282079"/>
                  </a:lnTo>
                  <a:lnTo>
                    <a:pt x="3470872" y="282079"/>
                  </a:lnTo>
                  <a:lnTo>
                    <a:pt x="3482924" y="238302"/>
                  </a:lnTo>
                  <a:lnTo>
                    <a:pt x="3506571" y="208305"/>
                  </a:lnTo>
                  <a:lnTo>
                    <a:pt x="3561232" y="190982"/>
                  </a:lnTo>
                  <a:lnTo>
                    <a:pt x="3579838" y="192633"/>
                  </a:lnTo>
                  <a:lnTo>
                    <a:pt x="3621544" y="217373"/>
                  </a:lnTo>
                  <a:lnTo>
                    <a:pt x="3641560" y="268020"/>
                  </a:lnTo>
                  <a:lnTo>
                    <a:pt x="3642398" y="282079"/>
                  </a:lnTo>
                  <a:lnTo>
                    <a:pt x="3642398" y="169773"/>
                  </a:lnTo>
                  <a:lnTo>
                    <a:pt x="3635362" y="164592"/>
                  </a:lnTo>
                  <a:lnTo>
                    <a:pt x="3619373" y="156349"/>
                  </a:lnTo>
                  <a:lnTo>
                    <a:pt x="3601593" y="150456"/>
                  </a:lnTo>
                  <a:lnTo>
                    <a:pt x="3582657" y="147040"/>
                  </a:lnTo>
                  <a:lnTo>
                    <a:pt x="3584143" y="147040"/>
                  </a:lnTo>
                  <a:lnTo>
                    <a:pt x="3560597" y="145745"/>
                  </a:lnTo>
                  <a:lnTo>
                    <a:pt x="3538651" y="147040"/>
                  </a:lnTo>
                  <a:lnTo>
                    <a:pt x="3518039" y="150939"/>
                  </a:lnTo>
                  <a:lnTo>
                    <a:pt x="3480816" y="166484"/>
                  </a:lnTo>
                  <a:lnTo>
                    <a:pt x="3450501" y="190830"/>
                  </a:lnTo>
                  <a:lnTo>
                    <a:pt x="3427412" y="223659"/>
                  </a:lnTo>
                  <a:lnTo>
                    <a:pt x="3413277" y="263867"/>
                  </a:lnTo>
                  <a:lnTo>
                    <a:pt x="3408565" y="310349"/>
                  </a:lnTo>
                  <a:lnTo>
                    <a:pt x="3411309" y="346595"/>
                  </a:lnTo>
                  <a:lnTo>
                    <a:pt x="3433292" y="406590"/>
                  </a:lnTo>
                  <a:lnTo>
                    <a:pt x="3476574" y="449313"/>
                  </a:lnTo>
                  <a:lnTo>
                    <a:pt x="3536886" y="470992"/>
                  </a:lnTo>
                  <a:lnTo>
                    <a:pt x="3573157" y="473697"/>
                  </a:lnTo>
                  <a:lnTo>
                    <a:pt x="3590518" y="473075"/>
                  </a:lnTo>
                  <a:lnTo>
                    <a:pt x="3639756" y="463651"/>
                  </a:lnTo>
                  <a:lnTo>
                    <a:pt x="3681577" y="442683"/>
                  </a:lnTo>
                  <a:lnTo>
                    <a:pt x="3693160" y="433489"/>
                  </a:lnTo>
                  <a:lnTo>
                    <a:pt x="3688651" y="424065"/>
                  </a:lnTo>
                  <a:lnTo>
                    <a:pt x="3672433" y="390144"/>
                  </a:lnTo>
                  <a:lnTo>
                    <a:pt x="3638029" y="411810"/>
                  </a:lnTo>
                  <a:lnTo>
                    <a:pt x="3600488" y="422300"/>
                  </a:lnTo>
                  <a:lnTo>
                    <a:pt x="3600031" y="422300"/>
                  </a:lnTo>
                  <a:lnTo>
                    <a:pt x="3588004" y="423595"/>
                  </a:lnTo>
                  <a:lnTo>
                    <a:pt x="3529812" y="417004"/>
                  </a:lnTo>
                  <a:lnTo>
                    <a:pt x="3496513" y="395795"/>
                  </a:lnTo>
                  <a:lnTo>
                    <a:pt x="3476256" y="360616"/>
                  </a:lnTo>
                  <a:lnTo>
                    <a:pt x="3469944" y="318516"/>
                  </a:lnTo>
                  <a:lnTo>
                    <a:pt x="3696932" y="318516"/>
                  </a:lnTo>
                  <a:lnTo>
                    <a:pt x="3696932" y="298411"/>
                  </a:lnTo>
                  <a:close/>
                </a:path>
                <a:path w="9153525" h="2042795" fill="norm" stroke="1" extrusionOk="0">
                  <a:moveTo>
                    <a:pt x="3722268" y="873899"/>
                  </a:moveTo>
                  <a:lnTo>
                    <a:pt x="3494214" y="873899"/>
                  </a:lnTo>
                  <a:lnTo>
                    <a:pt x="3494214" y="1190536"/>
                  </a:lnTo>
                  <a:lnTo>
                    <a:pt x="3557663" y="1190536"/>
                  </a:lnTo>
                  <a:lnTo>
                    <a:pt x="3557663" y="924788"/>
                  </a:lnTo>
                  <a:lnTo>
                    <a:pt x="3722268" y="924788"/>
                  </a:lnTo>
                  <a:lnTo>
                    <a:pt x="3722268" y="873899"/>
                  </a:lnTo>
                  <a:close/>
                </a:path>
                <a:path w="9153525" h="2042795" fill="norm" stroke="1" extrusionOk="0">
                  <a:moveTo>
                    <a:pt x="4054170" y="151409"/>
                  </a:moveTo>
                  <a:lnTo>
                    <a:pt x="3815423" y="151409"/>
                  </a:lnTo>
                  <a:lnTo>
                    <a:pt x="3815410" y="241871"/>
                  </a:lnTo>
                  <a:lnTo>
                    <a:pt x="3815194" y="261467"/>
                  </a:lnTo>
                  <a:lnTo>
                    <a:pt x="3811663" y="316001"/>
                  </a:lnTo>
                  <a:lnTo>
                    <a:pt x="3803180" y="357466"/>
                  </a:lnTo>
                  <a:lnTo>
                    <a:pt x="3782961" y="396582"/>
                  </a:lnTo>
                  <a:lnTo>
                    <a:pt x="3750284" y="421284"/>
                  </a:lnTo>
                  <a:lnTo>
                    <a:pt x="3740035" y="425945"/>
                  </a:lnTo>
                  <a:lnTo>
                    <a:pt x="3761397" y="476211"/>
                  </a:lnTo>
                  <a:lnTo>
                    <a:pt x="3797681" y="459092"/>
                  </a:lnTo>
                  <a:lnTo>
                    <a:pt x="3837813" y="420331"/>
                  </a:lnTo>
                  <a:lnTo>
                    <a:pt x="3856024" y="382955"/>
                  </a:lnTo>
                  <a:lnTo>
                    <a:pt x="3867493" y="335521"/>
                  </a:lnTo>
                  <a:lnTo>
                    <a:pt x="3873144" y="276148"/>
                  </a:lnTo>
                  <a:lnTo>
                    <a:pt x="3873855" y="241871"/>
                  </a:lnTo>
                  <a:lnTo>
                    <a:pt x="3873855" y="201041"/>
                  </a:lnTo>
                  <a:lnTo>
                    <a:pt x="3991343" y="201041"/>
                  </a:lnTo>
                  <a:lnTo>
                    <a:pt x="3991343" y="468045"/>
                  </a:lnTo>
                  <a:lnTo>
                    <a:pt x="4054170" y="468045"/>
                  </a:lnTo>
                  <a:lnTo>
                    <a:pt x="4054170" y="201041"/>
                  </a:lnTo>
                  <a:lnTo>
                    <a:pt x="4054170" y="151409"/>
                  </a:lnTo>
                  <a:close/>
                </a:path>
                <a:path w="9153525" h="2042795" fill="norm" stroke="1" extrusionOk="0">
                  <a:moveTo>
                    <a:pt x="4073512" y="1032217"/>
                  </a:moveTo>
                  <a:lnTo>
                    <a:pt x="4068635" y="984935"/>
                  </a:lnTo>
                  <a:lnTo>
                    <a:pt x="4054030" y="944892"/>
                  </a:lnTo>
                  <a:lnTo>
                    <a:pt x="4036250" y="918502"/>
                  </a:lnTo>
                  <a:lnTo>
                    <a:pt x="4031107" y="912215"/>
                  </a:lnTo>
                  <a:lnTo>
                    <a:pt x="4016578" y="899185"/>
                  </a:lnTo>
                  <a:lnTo>
                    <a:pt x="4008793" y="894092"/>
                  </a:lnTo>
                  <a:lnTo>
                    <a:pt x="4008793" y="1032217"/>
                  </a:lnTo>
                  <a:lnTo>
                    <a:pt x="4007383" y="1056792"/>
                  </a:lnTo>
                  <a:lnTo>
                    <a:pt x="3995013" y="1101483"/>
                  </a:lnTo>
                  <a:lnTo>
                    <a:pt x="3955554" y="1139329"/>
                  </a:lnTo>
                  <a:lnTo>
                    <a:pt x="3918331" y="1146556"/>
                  </a:lnTo>
                  <a:lnTo>
                    <a:pt x="3898658" y="1144752"/>
                  </a:lnTo>
                  <a:lnTo>
                    <a:pt x="3852367" y="1117663"/>
                  </a:lnTo>
                  <a:lnTo>
                    <a:pt x="3834460" y="1081849"/>
                  </a:lnTo>
                  <a:lnTo>
                    <a:pt x="3828491" y="1032217"/>
                  </a:lnTo>
                  <a:lnTo>
                    <a:pt x="3829901" y="1007668"/>
                  </a:lnTo>
                  <a:lnTo>
                    <a:pt x="3842270" y="963307"/>
                  </a:lnTo>
                  <a:lnTo>
                    <a:pt x="3881577" y="925728"/>
                  </a:lnTo>
                  <a:lnTo>
                    <a:pt x="3918331" y="918502"/>
                  </a:lnTo>
                  <a:lnTo>
                    <a:pt x="3938003" y="920305"/>
                  </a:lnTo>
                  <a:lnTo>
                    <a:pt x="3984294" y="947407"/>
                  </a:lnTo>
                  <a:lnTo>
                    <a:pt x="4002671" y="982738"/>
                  </a:lnTo>
                  <a:lnTo>
                    <a:pt x="4008793" y="1032217"/>
                  </a:lnTo>
                  <a:lnTo>
                    <a:pt x="4008793" y="894092"/>
                  </a:lnTo>
                  <a:lnTo>
                    <a:pt x="3962311" y="873264"/>
                  </a:lnTo>
                  <a:lnTo>
                    <a:pt x="3918331" y="868235"/>
                  </a:lnTo>
                  <a:lnTo>
                    <a:pt x="3895560" y="869492"/>
                  </a:lnTo>
                  <a:lnTo>
                    <a:pt x="3854716" y="879551"/>
                  </a:lnTo>
                  <a:lnTo>
                    <a:pt x="3820363" y="899185"/>
                  </a:lnTo>
                  <a:lnTo>
                    <a:pt x="3793655" y="927455"/>
                  </a:lnTo>
                  <a:lnTo>
                    <a:pt x="3775011" y="964006"/>
                  </a:lnTo>
                  <a:lnTo>
                    <a:pt x="3765588" y="1007668"/>
                  </a:lnTo>
                  <a:lnTo>
                    <a:pt x="3764407" y="1032217"/>
                  </a:lnTo>
                  <a:lnTo>
                    <a:pt x="3765588" y="1056792"/>
                  </a:lnTo>
                  <a:lnTo>
                    <a:pt x="3775011" y="1100772"/>
                  </a:lnTo>
                  <a:lnTo>
                    <a:pt x="3793655" y="1137373"/>
                  </a:lnTo>
                  <a:lnTo>
                    <a:pt x="3820363" y="1165644"/>
                  </a:lnTo>
                  <a:lnTo>
                    <a:pt x="3854716" y="1185240"/>
                  </a:lnTo>
                  <a:lnTo>
                    <a:pt x="3895560" y="1194968"/>
                  </a:lnTo>
                  <a:lnTo>
                    <a:pt x="3918331" y="1196187"/>
                  </a:lnTo>
                  <a:lnTo>
                    <a:pt x="3941102" y="1194968"/>
                  </a:lnTo>
                  <a:lnTo>
                    <a:pt x="3981945" y="1185240"/>
                  </a:lnTo>
                  <a:lnTo>
                    <a:pt x="4016578" y="1165644"/>
                  </a:lnTo>
                  <a:lnTo>
                    <a:pt x="4036022" y="1146556"/>
                  </a:lnTo>
                  <a:lnTo>
                    <a:pt x="4043591" y="1137373"/>
                  </a:lnTo>
                  <a:lnTo>
                    <a:pt x="4054030" y="1120165"/>
                  </a:lnTo>
                  <a:lnTo>
                    <a:pt x="4062552" y="1100772"/>
                  </a:lnTo>
                  <a:lnTo>
                    <a:pt x="4068635" y="1079652"/>
                  </a:lnTo>
                  <a:lnTo>
                    <a:pt x="4072293" y="1056792"/>
                  </a:lnTo>
                  <a:lnTo>
                    <a:pt x="4073512" y="1032217"/>
                  </a:lnTo>
                  <a:close/>
                </a:path>
                <a:path w="9153525" h="2042795" fill="norm" stroke="1" extrusionOk="0">
                  <a:moveTo>
                    <a:pt x="4427144" y="363753"/>
                  </a:moveTo>
                  <a:lnTo>
                    <a:pt x="4425188" y="340436"/>
                  </a:lnTo>
                  <a:lnTo>
                    <a:pt x="4419295" y="320090"/>
                  </a:lnTo>
                  <a:lnTo>
                    <a:pt x="4410938" y="305320"/>
                  </a:lnTo>
                  <a:lnTo>
                    <a:pt x="4409478" y="302729"/>
                  </a:lnTo>
                  <a:lnTo>
                    <a:pt x="4395736" y="288366"/>
                  </a:lnTo>
                  <a:lnTo>
                    <a:pt x="4378096" y="276821"/>
                  </a:lnTo>
                  <a:lnTo>
                    <a:pt x="4368089" y="272986"/>
                  </a:lnTo>
                  <a:lnTo>
                    <a:pt x="4368089" y="364388"/>
                  </a:lnTo>
                  <a:lnTo>
                    <a:pt x="4366907" y="378790"/>
                  </a:lnTo>
                  <a:lnTo>
                    <a:pt x="4338802" y="416572"/>
                  </a:lnTo>
                  <a:lnTo>
                    <a:pt x="4295216" y="424700"/>
                  </a:lnTo>
                  <a:lnTo>
                    <a:pt x="4212285" y="424700"/>
                  </a:lnTo>
                  <a:lnTo>
                    <a:pt x="4212285" y="305320"/>
                  </a:lnTo>
                  <a:lnTo>
                    <a:pt x="4295216" y="305320"/>
                  </a:lnTo>
                  <a:lnTo>
                    <a:pt x="4339031" y="313448"/>
                  </a:lnTo>
                  <a:lnTo>
                    <a:pt x="4366907" y="350050"/>
                  </a:lnTo>
                  <a:lnTo>
                    <a:pt x="4368089" y="364388"/>
                  </a:lnTo>
                  <a:lnTo>
                    <a:pt x="4368089" y="272986"/>
                  </a:lnTo>
                  <a:lnTo>
                    <a:pt x="4356620" y="268579"/>
                  </a:lnTo>
                  <a:lnTo>
                    <a:pt x="4331297" y="263626"/>
                  </a:lnTo>
                  <a:lnTo>
                    <a:pt x="4302125" y="261975"/>
                  </a:lnTo>
                  <a:lnTo>
                    <a:pt x="4212285" y="261975"/>
                  </a:lnTo>
                  <a:lnTo>
                    <a:pt x="4212285" y="151409"/>
                  </a:lnTo>
                  <a:lnTo>
                    <a:pt x="4149458" y="151409"/>
                  </a:lnTo>
                  <a:lnTo>
                    <a:pt x="4149458" y="468045"/>
                  </a:lnTo>
                  <a:lnTo>
                    <a:pt x="4302125" y="468045"/>
                  </a:lnTo>
                  <a:lnTo>
                    <a:pt x="4321441" y="467258"/>
                  </a:lnTo>
                  <a:lnTo>
                    <a:pt x="4369968" y="455485"/>
                  </a:lnTo>
                  <a:lnTo>
                    <a:pt x="4404601" y="430618"/>
                  </a:lnTo>
                  <a:lnTo>
                    <a:pt x="4423537" y="393750"/>
                  </a:lnTo>
                  <a:lnTo>
                    <a:pt x="4427105" y="364388"/>
                  </a:lnTo>
                  <a:lnTo>
                    <a:pt x="4427144" y="363753"/>
                  </a:lnTo>
                  <a:close/>
                </a:path>
                <a:path w="9153525" h="2042795" fill="norm" stroke="1" extrusionOk="0">
                  <a:moveTo>
                    <a:pt x="4434002" y="1102575"/>
                  </a:moveTo>
                  <a:lnTo>
                    <a:pt x="4421276" y="1058760"/>
                  </a:lnTo>
                  <a:lnTo>
                    <a:pt x="4387431" y="1032217"/>
                  </a:lnTo>
                  <a:lnTo>
                    <a:pt x="4384522" y="1030808"/>
                  </a:lnTo>
                  <a:lnTo>
                    <a:pt x="4375569" y="1028331"/>
                  </a:lnTo>
                  <a:lnTo>
                    <a:pt x="4375569" y="1099439"/>
                  </a:lnTo>
                  <a:lnTo>
                    <a:pt x="4374553" y="1110983"/>
                  </a:lnTo>
                  <a:lnTo>
                    <a:pt x="4350169" y="1142631"/>
                  </a:lnTo>
                  <a:lnTo>
                    <a:pt x="4312120" y="1149692"/>
                  </a:lnTo>
                  <a:lnTo>
                    <a:pt x="4211599" y="1149692"/>
                  </a:lnTo>
                  <a:lnTo>
                    <a:pt x="4211599" y="1049807"/>
                  </a:lnTo>
                  <a:lnTo>
                    <a:pt x="4312120" y="1049807"/>
                  </a:lnTo>
                  <a:lnTo>
                    <a:pt x="4350169" y="1056868"/>
                  </a:lnTo>
                  <a:lnTo>
                    <a:pt x="4374553" y="1087932"/>
                  </a:lnTo>
                  <a:lnTo>
                    <a:pt x="4375569" y="1099439"/>
                  </a:lnTo>
                  <a:lnTo>
                    <a:pt x="4375569" y="1028331"/>
                  </a:lnTo>
                  <a:lnTo>
                    <a:pt x="4370679" y="1026972"/>
                  </a:lnTo>
                  <a:lnTo>
                    <a:pt x="4378744" y="1024051"/>
                  </a:lnTo>
                  <a:lnTo>
                    <a:pt x="4379188" y="1023886"/>
                  </a:lnTo>
                  <a:lnTo>
                    <a:pt x="4391711" y="1016787"/>
                  </a:lnTo>
                  <a:lnTo>
                    <a:pt x="4401083" y="1008964"/>
                  </a:lnTo>
                  <a:lnTo>
                    <a:pt x="4402582" y="1007719"/>
                  </a:lnTo>
                  <a:lnTo>
                    <a:pt x="4411650" y="996988"/>
                  </a:lnTo>
                  <a:lnTo>
                    <a:pt x="4418139" y="984935"/>
                  </a:lnTo>
                  <a:lnTo>
                    <a:pt x="4422025" y="971550"/>
                  </a:lnTo>
                  <a:lnTo>
                    <a:pt x="4423321" y="956830"/>
                  </a:lnTo>
                  <a:lnTo>
                    <a:pt x="4421594" y="938174"/>
                  </a:lnTo>
                  <a:lnTo>
                    <a:pt x="4395673" y="895883"/>
                  </a:lnTo>
                  <a:lnTo>
                    <a:pt x="4364888" y="880757"/>
                  </a:lnTo>
                  <a:lnTo>
                    <a:pt x="4364888" y="961847"/>
                  </a:lnTo>
                  <a:lnTo>
                    <a:pt x="4363974" y="971550"/>
                  </a:lnTo>
                  <a:lnTo>
                    <a:pt x="4340542" y="1001903"/>
                  </a:lnTo>
                  <a:lnTo>
                    <a:pt x="4305211" y="1008964"/>
                  </a:lnTo>
                  <a:lnTo>
                    <a:pt x="4211599" y="1008964"/>
                  </a:lnTo>
                  <a:lnTo>
                    <a:pt x="4211599" y="914730"/>
                  </a:lnTo>
                  <a:lnTo>
                    <a:pt x="4305211" y="914730"/>
                  </a:lnTo>
                  <a:lnTo>
                    <a:pt x="4349178" y="927303"/>
                  </a:lnTo>
                  <a:lnTo>
                    <a:pt x="4364888" y="961847"/>
                  </a:lnTo>
                  <a:lnTo>
                    <a:pt x="4364888" y="880757"/>
                  </a:lnTo>
                  <a:lnTo>
                    <a:pt x="4361116" y="879398"/>
                  </a:lnTo>
                  <a:lnTo>
                    <a:pt x="4338193" y="875271"/>
                  </a:lnTo>
                  <a:lnTo>
                    <a:pt x="4311485" y="873899"/>
                  </a:lnTo>
                  <a:lnTo>
                    <a:pt x="4151909" y="873899"/>
                  </a:lnTo>
                  <a:lnTo>
                    <a:pt x="4151909" y="1190536"/>
                  </a:lnTo>
                  <a:lnTo>
                    <a:pt x="4317136" y="1190536"/>
                  </a:lnTo>
                  <a:lnTo>
                    <a:pt x="4366615" y="1184719"/>
                  </a:lnTo>
                  <a:lnTo>
                    <a:pt x="4403217" y="1167295"/>
                  </a:lnTo>
                  <a:lnTo>
                    <a:pt x="4419600" y="1149692"/>
                  </a:lnTo>
                  <a:lnTo>
                    <a:pt x="4426305" y="1139177"/>
                  </a:lnTo>
                  <a:lnTo>
                    <a:pt x="4432071" y="1121943"/>
                  </a:lnTo>
                  <a:lnTo>
                    <a:pt x="4434002" y="1102575"/>
                  </a:lnTo>
                  <a:close/>
                </a:path>
                <a:path w="9153525" h="2042795" fill="norm" stroke="1" extrusionOk="0">
                  <a:moveTo>
                    <a:pt x="4784407" y="151409"/>
                  </a:moveTo>
                  <a:lnTo>
                    <a:pt x="4721580" y="151409"/>
                  </a:lnTo>
                  <a:lnTo>
                    <a:pt x="4721580" y="280200"/>
                  </a:lnTo>
                  <a:lnTo>
                    <a:pt x="4561383" y="280200"/>
                  </a:lnTo>
                  <a:lnTo>
                    <a:pt x="4561383" y="151409"/>
                  </a:lnTo>
                  <a:lnTo>
                    <a:pt x="4498556" y="151409"/>
                  </a:lnTo>
                  <a:lnTo>
                    <a:pt x="4498556" y="468045"/>
                  </a:lnTo>
                  <a:lnTo>
                    <a:pt x="4561383" y="468045"/>
                  </a:lnTo>
                  <a:lnTo>
                    <a:pt x="4561383" y="329831"/>
                  </a:lnTo>
                  <a:lnTo>
                    <a:pt x="4721580" y="329831"/>
                  </a:lnTo>
                  <a:lnTo>
                    <a:pt x="4721580" y="468045"/>
                  </a:lnTo>
                  <a:lnTo>
                    <a:pt x="4784407" y="468045"/>
                  </a:lnTo>
                  <a:lnTo>
                    <a:pt x="4784407" y="329831"/>
                  </a:lnTo>
                  <a:lnTo>
                    <a:pt x="4784407" y="280200"/>
                  </a:lnTo>
                  <a:lnTo>
                    <a:pt x="4784407" y="151409"/>
                  </a:lnTo>
                  <a:close/>
                </a:path>
                <a:path w="9153525" h="2042795" fill="norm" stroke="1" extrusionOk="0">
                  <a:moveTo>
                    <a:pt x="5177968" y="151409"/>
                  </a:moveTo>
                  <a:lnTo>
                    <a:pt x="5116398" y="151409"/>
                  </a:lnTo>
                  <a:lnTo>
                    <a:pt x="5111432" y="208013"/>
                  </a:lnTo>
                  <a:lnTo>
                    <a:pt x="5111331" y="207746"/>
                  </a:lnTo>
                  <a:lnTo>
                    <a:pt x="5111331" y="209042"/>
                  </a:lnTo>
                  <a:lnTo>
                    <a:pt x="5110226" y="221767"/>
                  </a:lnTo>
                  <a:lnTo>
                    <a:pt x="5110111" y="223024"/>
                  </a:lnTo>
                  <a:lnTo>
                    <a:pt x="5110111" y="309727"/>
                  </a:lnTo>
                  <a:lnTo>
                    <a:pt x="5108651" y="334302"/>
                  </a:lnTo>
                  <a:lnTo>
                    <a:pt x="5108537" y="336270"/>
                  </a:lnTo>
                  <a:lnTo>
                    <a:pt x="5103825" y="359359"/>
                  </a:lnTo>
                  <a:lnTo>
                    <a:pt x="5084978" y="395160"/>
                  </a:lnTo>
                  <a:lnTo>
                    <a:pt x="5039042" y="422262"/>
                  </a:lnTo>
                  <a:lnTo>
                    <a:pt x="5019637" y="424065"/>
                  </a:lnTo>
                  <a:lnTo>
                    <a:pt x="4999698" y="422262"/>
                  </a:lnTo>
                  <a:lnTo>
                    <a:pt x="4953051" y="395160"/>
                  </a:lnTo>
                  <a:lnTo>
                    <a:pt x="4934674" y="359359"/>
                  </a:lnTo>
                  <a:lnTo>
                    <a:pt x="4928540" y="309727"/>
                  </a:lnTo>
                  <a:lnTo>
                    <a:pt x="4929975" y="284911"/>
                  </a:lnTo>
                  <a:lnTo>
                    <a:pt x="4942281" y="240931"/>
                  </a:lnTo>
                  <a:lnTo>
                    <a:pt x="4982261" y="203238"/>
                  </a:lnTo>
                  <a:lnTo>
                    <a:pt x="5019637" y="196011"/>
                  </a:lnTo>
                  <a:lnTo>
                    <a:pt x="5039042" y="197815"/>
                  </a:lnTo>
                  <a:lnTo>
                    <a:pt x="5084978" y="224904"/>
                  </a:lnTo>
                  <a:lnTo>
                    <a:pt x="5103825" y="260248"/>
                  </a:lnTo>
                  <a:lnTo>
                    <a:pt x="5110111" y="309727"/>
                  </a:lnTo>
                  <a:lnTo>
                    <a:pt x="5110111" y="223024"/>
                  </a:lnTo>
                  <a:lnTo>
                    <a:pt x="5111331" y="209042"/>
                  </a:lnTo>
                  <a:lnTo>
                    <a:pt x="5111331" y="207746"/>
                  </a:lnTo>
                  <a:lnTo>
                    <a:pt x="5110696" y="206057"/>
                  </a:lnTo>
                  <a:lnTo>
                    <a:pt x="5104752" y="196011"/>
                  </a:lnTo>
                  <a:lnTo>
                    <a:pt x="5101780" y="190982"/>
                  </a:lnTo>
                  <a:lnTo>
                    <a:pt x="5060124" y="157416"/>
                  </a:lnTo>
                  <a:lnTo>
                    <a:pt x="5003939" y="145745"/>
                  </a:lnTo>
                  <a:lnTo>
                    <a:pt x="4982921" y="147040"/>
                  </a:lnTo>
                  <a:lnTo>
                    <a:pt x="4983353" y="147040"/>
                  </a:lnTo>
                  <a:lnTo>
                    <a:pt x="4964519" y="150774"/>
                  </a:lnTo>
                  <a:lnTo>
                    <a:pt x="4915586" y="176657"/>
                  </a:lnTo>
                  <a:lnTo>
                    <a:pt x="4881423" y="221767"/>
                  </a:lnTo>
                  <a:lnTo>
                    <a:pt x="4868710" y="261975"/>
                  </a:lnTo>
                  <a:lnTo>
                    <a:pt x="4864468" y="309727"/>
                  </a:lnTo>
                  <a:lnTo>
                    <a:pt x="4865522" y="334302"/>
                  </a:lnTo>
                  <a:lnTo>
                    <a:pt x="4874006" y="378282"/>
                  </a:lnTo>
                  <a:lnTo>
                    <a:pt x="4891087" y="415112"/>
                  </a:lnTo>
                  <a:lnTo>
                    <a:pt x="4930432" y="454228"/>
                  </a:lnTo>
                  <a:lnTo>
                    <a:pt x="4983556" y="472478"/>
                  </a:lnTo>
                  <a:lnTo>
                    <a:pt x="5003939" y="473697"/>
                  </a:lnTo>
                  <a:lnTo>
                    <a:pt x="5022837" y="472478"/>
                  </a:lnTo>
                  <a:lnTo>
                    <a:pt x="5023256" y="472478"/>
                  </a:lnTo>
                  <a:lnTo>
                    <a:pt x="5074932" y="453593"/>
                  </a:lnTo>
                  <a:lnTo>
                    <a:pt x="5104142" y="424065"/>
                  </a:lnTo>
                  <a:lnTo>
                    <a:pt x="5109476" y="415277"/>
                  </a:lnTo>
                  <a:lnTo>
                    <a:pt x="5109476" y="415112"/>
                  </a:lnTo>
                  <a:lnTo>
                    <a:pt x="5110035" y="414362"/>
                  </a:lnTo>
                  <a:lnTo>
                    <a:pt x="5109578" y="415112"/>
                  </a:lnTo>
                  <a:lnTo>
                    <a:pt x="5109476" y="468045"/>
                  </a:lnTo>
                  <a:lnTo>
                    <a:pt x="5172938" y="468045"/>
                  </a:lnTo>
                  <a:lnTo>
                    <a:pt x="5172964" y="397675"/>
                  </a:lnTo>
                  <a:lnTo>
                    <a:pt x="5173015" y="223024"/>
                  </a:lnTo>
                  <a:lnTo>
                    <a:pt x="5173015" y="218274"/>
                  </a:lnTo>
                  <a:lnTo>
                    <a:pt x="5173167" y="212267"/>
                  </a:lnTo>
                  <a:lnTo>
                    <a:pt x="5173294" y="208013"/>
                  </a:lnTo>
                  <a:lnTo>
                    <a:pt x="5173637" y="199745"/>
                  </a:lnTo>
                  <a:lnTo>
                    <a:pt x="5174158" y="190982"/>
                  </a:lnTo>
                  <a:lnTo>
                    <a:pt x="5174272" y="189572"/>
                  </a:lnTo>
                  <a:lnTo>
                    <a:pt x="5177968" y="151409"/>
                  </a:lnTo>
                  <a:close/>
                </a:path>
                <a:path w="9153525" h="2042795" fill="norm" stroke="1" extrusionOk="0">
                  <a:moveTo>
                    <a:pt x="5526075" y="151409"/>
                  </a:moveTo>
                  <a:lnTo>
                    <a:pt x="5467642" y="151409"/>
                  </a:lnTo>
                  <a:lnTo>
                    <a:pt x="5467642" y="194119"/>
                  </a:lnTo>
                  <a:lnTo>
                    <a:pt x="5467642" y="307835"/>
                  </a:lnTo>
                  <a:lnTo>
                    <a:pt x="5389118" y="307835"/>
                  </a:lnTo>
                  <a:lnTo>
                    <a:pt x="5372620" y="306933"/>
                  </a:lnTo>
                  <a:lnTo>
                    <a:pt x="5358739" y="304304"/>
                  </a:lnTo>
                  <a:lnTo>
                    <a:pt x="5358536" y="304304"/>
                  </a:lnTo>
                  <a:lnTo>
                    <a:pt x="5323624" y="275170"/>
                  </a:lnTo>
                  <a:lnTo>
                    <a:pt x="5319382" y="250672"/>
                  </a:lnTo>
                  <a:lnTo>
                    <a:pt x="5320436" y="238175"/>
                  </a:lnTo>
                  <a:lnTo>
                    <a:pt x="5346230" y="202603"/>
                  </a:lnTo>
                  <a:lnTo>
                    <a:pt x="5389118" y="194119"/>
                  </a:lnTo>
                  <a:lnTo>
                    <a:pt x="5467642" y="194119"/>
                  </a:lnTo>
                  <a:lnTo>
                    <a:pt x="5467642" y="151409"/>
                  </a:lnTo>
                  <a:lnTo>
                    <a:pt x="5377802" y="151409"/>
                  </a:lnTo>
                  <a:lnTo>
                    <a:pt x="5350357" y="152971"/>
                  </a:lnTo>
                  <a:lnTo>
                    <a:pt x="5306072" y="165544"/>
                  </a:lnTo>
                  <a:lnTo>
                    <a:pt x="5276024" y="190398"/>
                  </a:lnTo>
                  <a:lnTo>
                    <a:pt x="5260949" y="225894"/>
                  </a:lnTo>
                  <a:lnTo>
                    <a:pt x="5259070" y="247523"/>
                  </a:lnTo>
                  <a:lnTo>
                    <a:pt x="5260949" y="269125"/>
                  </a:lnTo>
                  <a:lnTo>
                    <a:pt x="5276024" y="304304"/>
                  </a:lnTo>
                  <a:lnTo>
                    <a:pt x="5305793" y="328612"/>
                  </a:lnTo>
                  <a:lnTo>
                    <a:pt x="5342560" y="339775"/>
                  </a:lnTo>
                  <a:lnTo>
                    <a:pt x="5333873" y="343535"/>
                  </a:lnTo>
                  <a:lnTo>
                    <a:pt x="5300611" y="372745"/>
                  </a:lnTo>
                  <a:lnTo>
                    <a:pt x="5244617" y="468045"/>
                  </a:lnTo>
                  <a:lnTo>
                    <a:pt x="5314975" y="468045"/>
                  </a:lnTo>
                  <a:lnTo>
                    <a:pt x="5357698" y="393915"/>
                  </a:lnTo>
                  <a:lnTo>
                    <a:pt x="5363400" y="384644"/>
                  </a:lnTo>
                  <a:lnTo>
                    <a:pt x="5393626" y="357276"/>
                  </a:lnTo>
                  <a:lnTo>
                    <a:pt x="5425554" y="350558"/>
                  </a:lnTo>
                  <a:lnTo>
                    <a:pt x="5467642" y="350558"/>
                  </a:lnTo>
                  <a:lnTo>
                    <a:pt x="5467642" y="468045"/>
                  </a:lnTo>
                  <a:lnTo>
                    <a:pt x="5526075" y="468045"/>
                  </a:lnTo>
                  <a:lnTo>
                    <a:pt x="5526075" y="194119"/>
                  </a:lnTo>
                  <a:lnTo>
                    <a:pt x="5526075" y="151409"/>
                  </a:lnTo>
                  <a:close/>
                </a:path>
                <a:path w="9153525" h="2042795" fill="norm" stroke="1" extrusionOk="0">
                  <a:moveTo>
                    <a:pt x="6072771" y="151409"/>
                  </a:moveTo>
                  <a:lnTo>
                    <a:pt x="5788799" y="151409"/>
                  </a:lnTo>
                  <a:lnTo>
                    <a:pt x="5788799" y="468045"/>
                  </a:lnTo>
                  <a:lnTo>
                    <a:pt x="5851626" y="468045"/>
                  </a:lnTo>
                  <a:lnTo>
                    <a:pt x="5851626" y="201041"/>
                  </a:lnTo>
                  <a:lnTo>
                    <a:pt x="6009945" y="201041"/>
                  </a:lnTo>
                  <a:lnTo>
                    <a:pt x="6009945" y="468045"/>
                  </a:lnTo>
                  <a:lnTo>
                    <a:pt x="6072771" y="468045"/>
                  </a:lnTo>
                  <a:lnTo>
                    <a:pt x="6072771" y="201041"/>
                  </a:lnTo>
                  <a:lnTo>
                    <a:pt x="6072771" y="151409"/>
                  </a:lnTo>
                  <a:close/>
                </a:path>
                <a:path w="9153525" h="2042795" fill="norm" stroke="1" extrusionOk="0">
                  <a:moveTo>
                    <a:pt x="6478956" y="309727"/>
                  </a:moveTo>
                  <a:lnTo>
                    <a:pt x="6474549" y="261975"/>
                  </a:lnTo>
                  <a:lnTo>
                    <a:pt x="6461366" y="221767"/>
                  </a:lnTo>
                  <a:lnTo>
                    <a:pt x="6440779" y="189572"/>
                  </a:lnTo>
                  <a:lnTo>
                    <a:pt x="6414871" y="167233"/>
                  </a:lnTo>
                  <a:lnTo>
                    <a:pt x="6414871" y="309727"/>
                  </a:lnTo>
                  <a:lnTo>
                    <a:pt x="6413411" y="334302"/>
                  </a:lnTo>
                  <a:lnTo>
                    <a:pt x="6400736" y="378993"/>
                  </a:lnTo>
                  <a:lnTo>
                    <a:pt x="6360998" y="416839"/>
                  </a:lnTo>
                  <a:lnTo>
                    <a:pt x="6323774" y="424065"/>
                  </a:lnTo>
                  <a:lnTo>
                    <a:pt x="6304064" y="422262"/>
                  </a:lnTo>
                  <a:lnTo>
                    <a:pt x="6286398" y="416839"/>
                  </a:lnTo>
                  <a:lnTo>
                    <a:pt x="6270764" y="407809"/>
                  </a:lnTo>
                  <a:lnTo>
                    <a:pt x="6259881" y="397675"/>
                  </a:lnTo>
                  <a:lnTo>
                    <a:pt x="6257175" y="395160"/>
                  </a:lnTo>
                  <a:lnTo>
                    <a:pt x="6246457" y="378993"/>
                  </a:lnTo>
                  <a:lnTo>
                    <a:pt x="6238799" y="359359"/>
                  </a:lnTo>
                  <a:lnTo>
                    <a:pt x="6234214" y="336270"/>
                  </a:lnTo>
                  <a:lnTo>
                    <a:pt x="6232677" y="309727"/>
                  </a:lnTo>
                  <a:lnTo>
                    <a:pt x="6234112" y="284911"/>
                  </a:lnTo>
                  <a:lnTo>
                    <a:pt x="6246419" y="240931"/>
                  </a:lnTo>
                  <a:lnTo>
                    <a:pt x="6259207" y="223024"/>
                  </a:lnTo>
                  <a:lnTo>
                    <a:pt x="6270764" y="212267"/>
                  </a:lnTo>
                  <a:lnTo>
                    <a:pt x="6286398" y="203238"/>
                  </a:lnTo>
                  <a:lnTo>
                    <a:pt x="6304064" y="197815"/>
                  </a:lnTo>
                  <a:lnTo>
                    <a:pt x="6323774" y="196011"/>
                  </a:lnTo>
                  <a:lnTo>
                    <a:pt x="6343447" y="197815"/>
                  </a:lnTo>
                  <a:lnTo>
                    <a:pt x="6389738" y="224904"/>
                  </a:lnTo>
                  <a:lnTo>
                    <a:pt x="6408585" y="260248"/>
                  </a:lnTo>
                  <a:lnTo>
                    <a:pt x="6414871" y="309727"/>
                  </a:lnTo>
                  <a:lnTo>
                    <a:pt x="6414871" y="167233"/>
                  </a:lnTo>
                  <a:lnTo>
                    <a:pt x="6412979" y="165849"/>
                  </a:lnTo>
                  <a:lnTo>
                    <a:pt x="6396609" y="157060"/>
                  </a:lnTo>
                  <a:lnTo>
                    <a:pt x="6378905" y="150774"/>
                  </a:lnTo>
                  <a:lnTo>
                    <a:pt x="6360058" y="147040"/>
                  </a:lnTo>
                  <a:lnTo>
                    <a:pt x="6360490" y="147040"/>
                  </a:lnTo>
                  <a:lnTo>
                    <a:pt x="6339484" y="145745"/>
                  </a:lnTo>
                  <a:lnTo>
                    <a:pt x="6319139" y="147040"/>
                  </a:lnTo>
                  <a:lnTo>
                    <a:pt x="6300216" y="150939"/>
                  </a:lnTo>
                  <a:lnTo>
                    <a:pt x="6252781" y="177787"/>
                  </a:lnTo>
                  <a:lnTo>
                    <a:pt x="6233299" y="204990"/>
                  </a:lnTo>
                  <a:lnTo>
                    <a:pt x="6233299" y="223024"/>
                  </a:lnTo>
                  <a:lnTo>
                    <a:pt x="6232461" y="213423"/>
                  </a:lnTo>
                  <a:lnTo>
                    <a:pt x="6233198" y="221767"/>
                  </a:lnTo>
                  <a:lnTo>
                    <a:pt x="6233299" y="223024"/>
                  </a:lnTo>
                  <a:lnTo>
                    <a:pt x="6233299" y="204990"/>
                  </a:lnTo>
                  <a:lnTo>
                    <a:pt x="6232677" y="206057"/>
                  </a:lnTo>
                  <a:lnTo>
                    <a:pt x="6231979" y="207937"/>
                  </a:lnTo>
                  <a:lnTo>
                    <a:pt x="6227026" y="151409"/>
                  </a:lnTo>
                  <a:lnTo>
                    <a:pt x="6165456" y="151409"/>
                  </a:lnTo>
                  <a:lnTo>
                    <a:pt x="6166358" y="161137"/>
                  </a:lnTo>
                  <a:lnTo>
                    <a:pt x="6167183" y="170878"/>
                  </a:lnTo>
                  <a:lnTo>
                    <a:pt x="6167933" y="180619"/>
                  </a:lnTo>
                  <a:lnTo>
                    <a:pt x="6168542" y="189572"/>
                  </a:lnTo>
                  <a:lnTo>
                    <a:pt x="6168644" y="190982"/>
                  </a:lnTo>
                  <a:lnTo>
                    <a:pt x="6169418" y="199745"/>
                  </a:lnTo>
                  <a:lnTo>
                    <a:pt x="6169634" y="203238"/>
                  </a:lnTo>
                  <a:lnTo>
                    <a:pt x="6169723" y="204609"/>
                  </a:lnTo>
                  <a:lnTo>
                    <a:pt x="6170485" y="603745"/>
                  </a:lnTo>
                  <a:lnTo>
                    <a:pt x="6233934" y="603745"/>
                  </a:lnTo>
                  <a:lnTo>
                    <a:pt x="6233934" y="415429"/>
                  </a:lnTo>
                  <a:lnTo>
                    <a:pt x="6242101" y="429247"/>
                  </a:lnTo>
                  <a:lnTo>
                    <a:pt x="6253404" y="442328"/>
                  </a:lnTo>
                  <a:lnTo>
                    <a:pt x="6267234" y="453593"/>
                  </a:lnTo>
                  <a:lnTo>
                    <a:pt x="6283287" y="462394"/>
                  </a:lnTo>
                  <a:lnTo>
                    <a:pt x="6300686" y="468668"/>
                  </a:lnTo>
                  <a:lnTo>
                    <a:pt x="6319609" y="472478"/>
                  </a:lnTo>
                  <a:lnTo>
                    <a:pt x="6320041" y="472478"/>
                  </a:lnTo>
                  <a:lnTo>
                    <a:pt x="6339484" y="473697"/>
                  </a:lnTo>
                  <a:lnTo>
                    <a:pt x="6378905" y="468833"/>
                  </a:lnTo>
                  <a:lnTo>
                    <a:pt x="6427787" y="443382"/>
                  </a:lnTo>
                  <a:lnTo>
                    <a:pt x="6461366" y="397675"/>
                  </a:lnTo>
                  <a:lnTo>
                    <a:pt x="6474549" y="357162"/>
                  </a:lnTo>
                  <a:lnTo>
                    <a:pt x="6477851" y="334302"/>
                  </a:lnTo>
                  <a:lnTo>
                    <a:pt x="6478956" y="309727"/>
                  </a:lnTo>
                  <a:close/>
                </a:path>
                <a:path w="9153525" h="2042795" fill="norm" stroke="1" extrusionOk="0">
                  <a:moveTo>
                    <a:pt x="6851561" y="309727"/>
                  </a:moveTo>
                  <a:lnTo>
                    <a:pt x="6846697" y="262445"/>
                  </a:lnTo>
                  <a:lnTo>
                    <a:pt x="6832092" y="222402"/>
                  </a:lnTo>
                  <a:lnTo>
                    <a:pt x="6809156" y="189725"/>
                  </a:lnTo>
                  <a:lnTo>
                    <a:pt x="6786854" y="171615"/>
                  </a:lnTo>
                  <a:lnTo>
                    <a:pt x="6786854" y="309727"/>
                  </a:lnTo>
                  <a:lnTo>
                    <a:pt x="6785432" y="334302"/>
                  </a:lnTo>
                  <a:lnTo>
                    <a:pt x="6773075" y="378993"/>
                  </a:lnTo>
                  <a:lnTo>
                    <a:pt x="6733616" y="416839"/>
                  </a:lnTo>
                  <a:lnTo>
                    <a:pt x="6696392" y="424065"/>
                  </a:lnTo>
                  <a:lnTo>
                    <a:pt x="6676720" y="422262"/>
                  </a:lnTo>
                  <a:lnTo>
                    <a:pt x="6630416" y="395160"/>
                  </a:lnTo>
                  <a:lnTo>
                    <a:pt x="6612509" y="359359"/>
                  </a:lnTo>
                  <a:lnTo>
                    <a:pt x="6606540" y="309727"/>
                  </a:lnTo>
                  <a:lnTo>
                    <a:pt x="6607962" y="285178"/>
                  </a:lnTo>
                  <a:lnTo>
                    <a:pt x="6620332" y="240817"/>
                  </a:lnTo>
                  <a:lnTo>
                    <a:pt x="6659639" y="203238"/>
                  </a:lnTo>
                  <a:lnTo>
                    <a:pt x="6696392" y="196011"/>
                  </a:lnTo>
                  <a:lnTo>
                    <a:pt x="6716052" y="197815"/>
                  </a:lnTo>
                  <a:lnTo>
                    <a:pt x="6762356" y="224904"/>
                  </a:lnTo>
                  <a:lnTo>
                    <a:pt x="6780733" y="260248"/>
                  </a:lnTo>
                  <a:lnTo>
                    <a:pt x="6786854" y="309727"/>
                  </a:lnTo>
                  <a:lnTo>
                    <a:pt x="6786854" y="171615"/>
                  </a:lnTo>
                  <a:lnTo>
                    <a:pt x="6740360" y="150774"/>
                  </a:lnTo>
                  <a:lnTo>
                    <a:pt x="6696392" y="145745"/>
                  </a:lnTo>
                  <a:lnTo>
                    <a:pt x="6673609" y="147002"/>
                  </a:lnTo>
                  <a:lnTo>
                    <a:pt x="6632778" y="157060"/>
                  </a:lnTo>
                  <a:lnTo>
                    <a:pt x="6598412" y="176695"/>
                  </a:lnTo>
                  <a:lnTo>
                    <a:pt x="6571716" y="204965"/>
                  </a:lnTo>
                  <a:lnTo>
                    <a:pt x="6553060" y="241515"/>
                  </a:lnTo>
                  <a:lnTo>
                    <a:pt x="6543637" y="285178"/>
                  </a:lnTo>
                  <a:lnTo>
                    <a:pt x="6542468" y="309727"/>
                  </a:lnTo>
                  <a:lnTo>
                    <a:pt x="6543637" y="334302"/>
                  </a:lnTo>
                  <a:lnTo>
                    <a:pt x="6553060" y="378282"/>
                  </a:lnTo>
                  <a:lnTo>
                    <a:pt x="6571716" y="414883"/>
                  </a:lnTo>
                  <a:lnTo>
                    <a:pt x="6598412" y="443153"/>
                  </a:lnTo>
                  <a:lnTo>
                    <a:pt x="6632778" y="462737"/>
                  </a:lnTo>
                  <a:lnTo>
                    <a:pt x="6673609" y="472478"/>
                  </a:lnTo>
                  <a:lnTo>
                    <a:pt x="6696392" y="473697"/>
                  </a:lnTo>
                  <a:lnTo>
                    <a:pt x="6719163" y="472478"/>
                  </a:lnTo>
                  <a:lnTo>
                    <a:pt x="6759994" y="462737"/>
                  </a:lnTo>
                  <a:lnTo>
                    <a:pt x="6794627" y="443153"/>
                  </a:lnTo>
                  <a:lnTo>
                    <a:pt x="6814071" y="424065"/>
                  </a:lnTo>
                  <a:lnTo>
                    <a:pt x="6821640" y="414883"/>
                  </a:lnTo>
                  <a:lnTo>
                    <a:pt x="6832092" y="397675"/>
                  </a:lnTo>
                  <a:lnTo>
                    <a:pt x="6840614" y="378282"/>
                  </a:lnTo>
                  <a:lnTo>
                    <a:pt x="6846697" y="357162"/>
                  </a:lnTo>
                  <a:lnTo>
                    <a:pt x="6850342" y="334302"/>
                  </a:lnTo>
                  <a:lnTo>
                    <a:pt x="6851561" y="309727"/>
                  </a:lnTo>
                  <a:close/>
                </a:path>
                <a:path w="9153525" h="2042795" fill="norm" stroke="1" extrusionOk="0">
                  <a:moveTo>
                    <a:pt x="7158025" y="151409"/>
                  </a:moveTo>
                  <a:lnTo>
                    <a:pt x="6929971" y="151409"/>
                  </a:lnTo>
                  <a:lnTo>
                    <a:pt x="6929971" y="468045"/>
                  </a:lnTo>
                  <a:lnTo>
                    <a:pt x="6993420" y="468045"/>
                  </a:lnTo>
                  <a:lnTo>
                    <a:pt x="6993420" y="202298"/>
                  </a:lnTo>
                  <a:lnTo>
                    <a:pt x="7158025" y="202298"/>
                  </a:lnTo>
                  <a:lnTo>
                    <a:pt x="7158025" y="151409"/>
                  </a:lnTo>
                  <a:close/>
                </a:path>
                <a:path w="9153525" h="2042795" fill="norm" stroke="1" extrusionOk="0">
                  <a:moveTo>
                    <a:pt x="7526858" y="309727"/>
                  </a:moveTo>
                  <a:lnTo>
                    <a:pt x="7522464" y="261975"/>
                  </a:lnTo>
                  <a:lnTo>
                    <a:pt x="7509269" y="221767"/>
                  </a:lnTo>
                  <a:lnTo>
                    <a:pt x="7493482" y="196011"/>
                  </a:lnTo>
                  <a:lnTo>
                    <a:pt x="7488695" y="189572"/>
                  </a:lnTo>
                  <a:lnTo>
                    <a:pt x="7475690" y="176657"/>
                  </a:lnTo>
                  <a:lnTo>
                    <a:pt x="7462774" y="167233"/>
                  </a:lnTo>
                  <a:lnTo>
                    <a:pt x="7462774" y="309727"/>
                  </a:lnTo>
                  <a:lnTo>
                    <a:pt x="7461326" y="334302"/>
                  </a:lnTo>
                  <a:lnTo>
                    <a:pt x="7448639" y="378993"/>
                  </a:lnTo>
                  <a:lnTo>
                    <a:pt x="7408900" y="416839"/>
                  </a:lnTo>
                  <a:lnTo>
                    <a:pt x="7371677" y="424065"/>
                  </a:lnTo>
                  <a:lnTo>
                    <a:pt x="7351966" y="422262"/>
                  </a:lnTo>
                  <a:lnTo>
                    <a:pt x="7307783" y="397675"/>
                  </a:lnTo>
                  <a:lnTo>
                    <a:pt x="7286714" y="359359"/>
                  </a:lnTo>
                  <a:lnTo>
                    <a:pt x="7280580" y="309727"/>
                  </a:lnTo>
                  <a:lnTo>
                    <a:pt x="7282015" y="284911"/>
                  </a:lnTo>
                  <a:lnTo>
                    <a:pt x="7294321" y="240931"/>
                  </a:lnTo>
                  <a:lnTo>
                    <a:pt x="7334301" y="203238"/>
                  </a:lnTo>
                  <a:lnTo>
                    <a:pt x="7371677" y="196011"/>
                  </a:lnTo>
                  <a:lnTo>
                    <a:pt x="7391349" y="197815"/>
                  </a:lnTo>
                  <a:lnTo>
                    <a:pt x="7437641" y="224904"/>
                  </a:lnTo>
                  <a:lnTo>
                    <a:pt x="7456500" y="260248"/>
                  </a:lnTo>
                  <a:lnTo>
                    <a:pt x="7462774" y="309727"/>
                  </a:lnTo>
                  <a:lnTo>
                    <a:pt x="7462774" y="167233"/>
                  </a:lnTo>
                  <a:lnTo>
                    <a:pt x="7460894" y="165849"/>
                  </a:lnTo>
                  <a:lnTo>
                    <a:pt x="7444524" y="157060"/>
                  </a:lnTo>
                  <a:lnTo>
                    <a:pt x="7426807" y="150774"/>
                  </a:lnTo>
                  <a:lnTo>
                    <a:pt x="7407961" y="147040"/>
                  </a:lnTo>
                  <a:lnTo>
                    <a:pt x="7408405" y="147040"/>
                  </a:lnTo>
                  <a:lnTo>
                    <a:pt x="7387387" y="145745"/>
                  </a:lnTo>
                  <a:lnTo>
                    <a:pt x="7367041" y="147040"/>
                  </a:lnTo>
                  <a:lnTo>
                    <a:pt x="7348118" y="150939"/>
                  </a:lnTo>
                  <a:lnTo>
                    <a:pt x="7300684" y="177787"/>
                  </a:lnTo>
                  <a:lnTo>
                    <a:pt x="7279894" y="207937"/>
                  </a:lnTo>
                  <a:lnTo>
                    <a:pt x="7274928" y="151409"/>
                  </a:lnTo>
                  <a:lnTo>
                    <a:pt x="7213359" y="151409"/>
                  </a:lnTo>
                  <a:lnTo>
                    <a:pt x="7214260" y="161137"/>
                  </a:lnTo>
                  <a:lnTo>
                    <a:pt x="7215086" y="170878"/>
                  </a:lnTo>
                  <a:lnTo>
                    <a:pt x="7215835" y="180619"/>
                  </a:lnTo>
                  <a:lnTo>
                    <a:pt x="7216445" y="189572"/>
                  </a:lnTo>
                  <a:lnTo>
                    <a:pt x="7216559" y="190982"/>
                  </a:lnTo>
                  <a:lnTo>
                    <a:pt x="7217842" y="207937"/>
                  </a:lnTo>
                  <a:lnTo>
                    <a:pt x="7217918" y="209042"/>
                  </a:lnTo>
                  <a:lnTo>
                    <a:pt x="7218273" y="218274"/>
                  </a:lnTo>
                  <a:lnTo>
                    <a:pt x="7218388" y="603745"/>
                  </a:lnTo>
                  <a:lnTo>
                    <a:pt x="7281837" y="603745"/>
                  </a:lnTo>
                  <a:lnTo>
                    <a:pt x="7281837" y="415429"/>
                  </a:lnTo>
                  <a:lnTo>
                    <a:pt x="7290003" y="429247"/>
                  </a:lnTo>
                  <a:lnTo>
                    <a:pt x="7301319" y="442328"/>
                  </a:lnTo>
                  <a:lnTo>
                    <a:pt x="7315136" y="453593"/>
                  </a:lnTo>
                  <a:lnTo>
                    <a:pt x="7331202" y="462394"/>
                  </a:lnTo>
                  <a:lnTo>
                    <a:pt x="7348588" y="468668"/>
                  </a:lnTo>
                  <a:lnTo>
                    <a:pt x="7367511" y="472478"/>
                  </a:lnTo>
                  <a:lnTo>
                    <a:pt x="7367943" y="472478"/>
                  </a:lnTo>
                  <a:lnTo>
                    <a:pt x="7387387" y="473697"/>
                  </a:lnTo>
                  <a:lnTo>
                    <a:pt x="7426807" y="468833"/>
                  </a:lnTo>
                  <a:lnTo>
                    <a:pt x="7475690" y="443382"/>
                  </a:lnTo>
                  <a:lnTo>
                    <a:pt x="7493305" y="424065"/>
                  </a:lnTo>
                  <a:lnTo>
                    <a:pt x="7499883" y="415112"/>
                  </a:lnTo>
                  <a:lnTo>
                    <a:pt x="7509269" y="397675"/>
                  </a:lnTo>
                  <a:lnTo>
                    <a:pt x="7516965" y="378282"/>
                  </a:lnTo>
                  <a:lnTo>
                    <a:pt x="7522464" y="357162"/>
                  </a:lnTo>
                  <a:lnTo>
                    <a:pt x="7525753" y="334302"/>
                  </a:lnTo>
                  <a:lnTo>
                    <a:pt x="7526858" y="309727"/>
                  </a:lnTo>
                  <a:close/>
                </a:path>
                <a:path w="9153525" h="2042795" fill="norm" stroke="1" extrusionOk="0">
                  <a:moveTo>
                    <a:pt x="7903870" y="151409"/>
                  </a:moveTo>
                  <a:lnTo>
                    <a:pt x="7842301" y="151409"/>
                  </a:lnTo>
                  <a:lnTo>
                    <a:pt x="7837335" y="208013"/>
                  </a:lnTo>
                  <a:lnTo>
                    <a:pt x="7836929" y="206921"/>
                  </a:lnTo>
                  <a:lnTo>
                    <a:pt x="7836929" y="212547"/>
                  </a:lnTo>
                  <a:lnTo>
                    <a:pt x="7836128" y="221767"/>
                  </a:lnTo>
                  <a:lnTo>
                    <a:pt x="7836014" y="223024"/>
                  </a:lnTo>
                  <a:lnTo>
                    <a:pt x="7836014" y="309727"/>
                  </a:lnTo>
                  <a:lnTo>
                    <a:pt x="7834566" y="334302"/>
                  </a:lnTo>
                  <a:lnTo>
                    <a:pt x="7834452" y="336270"/>
                  </a:lnTo>
                  <a:lnTo>
                    <a:pt x="7829740" y="359359"/>
                  </a:lnTo>
                  <a:lnTo>
                    <a:pt x="7810894" y="395160"/>
                  </a:lnTo>
                  <a:lnTo>
                    <a:pt x="7764945" y="422262"/>
                  </a:lnTo>
                  <a:lnTo>
                    <a:pt x="7745552" y="424065"/>
                  </a:lnTo>
                  <a:lnTo>
                    <a:pt x="7725600" y="422262"/>
                  </a:lnTo>
                  <a:lnTo>
                    <a:pt x="7678953" y="395160"/>
                  </a:lnTo>
                  <a:lnTo>
                    <a:pt x="7660576" y="359359"/>
                  </a:lnTo>
                  <a:lnTo>
                    <a:pt x="7654455" y="309727"/>
                  </a:lnTo>
                  <a:lnTo>
                    <a:pt x="7655890" y="284911"/>
                  </a:lnTo>
                  <a:lnTo>
                    <a:pt x="7655979" y="283222"/>
                  </a:lnTo>
                  <a:lnTo>
                    <a:pt x="7668184" y="240931"/>
                  </a:lnTo>
                  <a:lnTo>
                    <a:pt x="7708163" y="203238"/>
                  </a:lnTo>
                  <a:lnTo>
                    <a:pt x="7745552" y="196011"/>
                  </a:lnTo>
                  <a:lnTo>
                    <a:pt x="7764945" y="197815"/>
                  </a:lnTo>
                  <a:lnTo>
                    <a:pt x="7810894" y="224904"/>
                  </a:lnTo>
                  <a:lnTo>
                    <a:pt x="7829740" y="260248"/>
                  </a:lnTo>
                  <a:lnTo>
                    <a:pt x="7836014" y="309727"/>
                  </a:lnTo>
                  <a:lnTo>
                    <a:pt x="7836014" y="223024"/>
                  </a:lnTo>
                  <a:lnTo>
                    <a:pt x="7836929" y="212547"/>
                  </a:lnTo>
                  <a:lnTo>
                    <a:pt x="7836929" y="206921"/>
                  </a:lnTo>
                  <a:lnTo>
                    <a:pt x="7836611" y="206057"/>
                  </a:lnTo>
                  <a:lnTo>
                    <a:pt x="7830667" y="196011"/>
                  </a:lnTo>
                  <a:lnTo>
                    <a:pt x="7827696" y="190982"/>
                  </a:lnTo>
                  <a:lnTo>
                    <a:pt x="7786027" y="157416"/>
                  </a:lnTo>
                  <a:lnTo>
                    <a:pt x="7729842" y="145745"/>
                  </a:lnTo>
                  <a:lnTo>
                    <a:pt x="7708824" y="147040"/>
                  </a:lnTo>
                  <a:lnTo>
                    <a:pt x="7709268" y="147040"/>
                  </a:lnTo>
                  <a:lnTo>
                    <a:pt x="7690421" y="150774"/>
                  </a:lnTo>
                  <a:lnTo>
                    <a:pt x="7641501" y="176657"/>
                  </a:lnTo>
                  <a:lnTo>
                    <a:pt x="7607338" y="221767"/>
                  </a:lnTo>
                  <a:lnTo>
                    <a:pt x="7594613" y="261975"/>
                  </a:lnTo>
                  <a:lnTo>
                    <a:pt x="7590371" y="309727"/>
                  </a:lnTo>
                  <a:lnTo>
                    <a:pt x="7591425" y="334302"/>
                  </a:lnTo>
                  <a:lnTo>
                    <a:pt x="7599908" y="378282"/>
                  </a:lnTo>
                  <a:lnTo>
                    <a:pt x="7616990" y="415112"/>
                  </a:lnTo>
                  <a:lnTo>
                    <a:pt x="7656335" y="454228"/>
                  </a:lnTo>
                  <a:lnTo>
                    <a:pt x="7709459" y="472478"/>
                  </a:lnTo>
                  <a:lnTo>
                    <a:pt x="7729842" y="473697"/>
                  </a:lnTo>
                  <a:lnTo>
                    <a:pt x="7748752" y="472478"/>
                  </a:lnTo>
                  <a:lnTo>
                    <a:pt x="7749172" y="472478"/>
                  </a:lnTo>
                  <a:lnTo>
                    <a:pt x="7800835" y="453593"/>
                  </a:lnTo>
                  <a:lnTo>
                    <a:pt x="7830058" y="424065"/>
                  </a:lnTo>
                  <a:lnTo>
                    <a:pt x="7835392" y="415277"/>
                  </a:lnTo>
                  <a:lnTo>
                    <a:pt x="7835392" y="415112"/>
                  </a:lnTo>
                  <a:lnTo>
                    <a:pt x="7835938" y="414362"/>
                  </a:lnTo>
                  <a:lnTo>
                    <a:pt x="7835481" y="415112"/>
                  </a:lnTo>
                  <a:lnTo>
                    <a:pt x="7835392" y="468045"/>
                  </a:lnTo>
                  <a:lnTo>
                    <a:pt x="7898841" y="468045"/>
                  </a:lnTo>
                  <a:lnTo>
                    <a:pt x="7898866" y="397675"/>
                  </a:lnTo>
                  <a:lnTo>
                    <a:pt x="7898917" y="223024"/>
                  </a:lnTo>
                  <a:lnTo>
                    <a:pt x="7898917" y="218274"/>
                  </a:lnTo>
                  <a:lnTo>
                    <a:pt x="7899070" y="212267"/>
                  </a:lnTo>
                  <a:lnTo>
                    <a:pt x="7899197" y="208013"/>
                  </a:lnTo>
                  <a:lnTo>
                    <a:pt x="7899552" y="199745"/>
                  </a:lnTo>
                  <a:lnTo>
                    <a:pt x="7900060" y="190982"/>
                  </a:lnTo>
                  <a:lnTo>
                    <a:pt x="7900175" y="189572"/>
                  </a:lnTo>
                  <a:lnTo>
                    <a:pt x="7903870" y="151409"/>
                  </a:lnTo>
                  <a:close/>
                </a:path>
                <a:path w="9153525" h="2042795" fill="norm" stroke="1" extrusionOk="0">
                  <a:moveTo>
                    <a:pt x="8330514" y="151409"/>
                  </a:moveTo>
                  <a:lnTo>
                    <a:pt x="8277733" y="151409"/>
                  </a:lnTo>
                  <a:lnTo>
                    <a:pt x="8163395" y="353707"/>
                  </a:lnTo>
                  <a:lnTo>
                    <a:pt x="8089176" y="222402"/>
                  </a:lnTo>
                  <a:lnTo>
                    <a:pt x="8049057" y="151409"/>
                  </a:lnTo>
                  <a:lnTo>
                    <a:pt x="7996275" y="151409"/>
                  </a:lnTo>
                  <a:lnTo>
                    <a:pt x="7996275" y="468045"/>
                  </a:lnTo>
                  <a:lnTo>
                    <a:pt x="8052194" y="468045"/>
                  </a:lnTo>
                  <a:lnTo>
                    <a:pt x="8052194" y="246875"/>
                  </a:lnTo>
                  <a:lnTo>
                    <a:pt x="8148320" y="417156"/>
                  </a:lnTo>
                  <a:lnTo>
                    <a:pt x="8178470" y="417156"/>
                  </a:lnTo>
                  <a:lnTo>
                    <a:pt x="8214296" y="353707"/>
                  </a:lnTo>
                  <a:lnTo>
                    <a:pt x="8274596" y="246875"/>
                  </a:lnTo>
                  <a:lnTo>
                    <a:pt x="8274596" y="468045"/>
                  </a:lnTo>
                  <a:lnTo>
                    <a:pt x="8330514" y="468045"/>
                  </a:lnTo>
                  <a:lnTo>
                    <a:pt x="8330514" y="222402"/>
                  </a:lnTo>
                  <a:lnTo>
                    <a:pt x="8330514" y="151409"/>
                  </a:lnTo>
                  <a:close/>
                </a:path>
                <a:path w="9153525" h="2042795" fill="norm" stroke="1" extrusionOk="0">
                  <a:moveTo>
                    <a:pt x="8759977" y="151409"/>
                  </a:moveTo>
                  <a:lnTo>
                    <a:pt x="8707209" y="151409"/>
                  </a:lnTo>
                  <a:lnTo>
                    <a:pt x="8592871" y="353707"/>
                  </a:lnTo>
                  <a:lnTo>
                    <a:pt x="8518652" y="222402"/>
                  </a:lnTo>
                  <a:lnTo>
                    <a:pt x="8478520" y="151409"/>
                  </a:lnTo>
                  <a:lnTo>
                    <a:pt x="8425751" y="151409"/>
                  </a:lnTo>
                  <a:lnTo>
                    <a:pt x="8425751" y="468045"/>
                  </a:lnTo>
                  <a:lnTo>
                    <a:pt x="8481670" y="468045"/>
                  </a:lnTo>
                  <a:lnTo>
                    <a:pt x="8481670" y="246875"/>
                  </a:lnTo>
                  <a:lnTo>
                    <a:pt x="8577783" y="417156"/>
                  </a:lnTo>
                  <a:lnTo>
                    <a:pt x="8607946" y="417156"/>
                  </a:lnTo>
                  <a:lnTo>
                    <a:pt x="8643760" y="353707"/>
                  </a:lnTo>
                  <a:lnTo>
                    <a:pt x="8704072" y="246875"/>
                  </a:lnTo>
                  <a:lnTo>
                    <a:pt x="8704072" y="468045"/>
                  </a:lnTo>
                  <a:lnTo>
                    <a:pt x="8759977" y="468045"/>
                  </a:lnTo>
                  <a:lnTo>
                    <a:pt x="8759977" y="222402"/>
                  </a:lnTo>
                  <a:lnTo>
                    <a:pt x="8759977" y="151409"/>
                  </a:lnTo>
                  <a:close/>
                </a:path>
                <a:path w="9153525" h="2042795" fill="norm" stroke="1" extrusionOk="0">
                  <a:moveTo>
                    <a:pt x="9153017" y="151409"/>
                  </a:moveTo>
                  <a:lnTo>
                    <a:pt x="9091447" y="151409"/>
                  </a:lnTo>
                  <a:lnTo>
                    <a:pt x="9086482" y="208013"/>
                  </a:lnTo>
                  <a:lnTo>
                    <a:pt x="9086075" y="206946"/>
                  </a:lnTo>
                  <a:lnTo>
                    <a:pt x="9086075" y="212547"/>
                  </a:lnTo>
                  <a:lnTo>
                    <a:pt x="9085275" y="221767"/>
                  </a:lnTo>
                  <a:lnTo>
                    <a:pt x="9085161" y="223024"/>
                  </a:lnTo>
                  <a:lnTo>
                    <a:pt x="9085161" y="309727"/>
                  </a:lnTo>
                  <a:lnTo>
                    <a:pt x="9078874" y="359359"/>
                  </a:lnTo>
                  <a:lnTo>
                    <a:pt x="9060028" y="395160"/>
                  </a:lnTo>
                  <a:lnTo>
                    <a:pt x="9014092" y="422262"/>
                  </a:lnTo>
                  <a:lnTo>
                    <a:pt x="8994699" y="424065"/>
                  </a:lnTo>
                  <a:lnTo>
                    <a:pt x="8974747" y="422262"/>
                  </a:lnTo>
                  <a:lnTo>
                    <a:pt x="8928100" y="395160"/>
                  </a:lnTo>
                  <a:lnTo>
                    <a:pt x="8909723" y="359359"/>
                  </a:lnTo>
                  <a:lnTo>
                    <a:pt x="8903602" y="309727"/>
                  </a:lnTo>
                  <a:lnTo>
                    <a:pt x="8905024" y="284911"/>
                  </a:lnTo>
                  <a:lnTo>
                    <a:pt x="8917330" y="240931"/>
                  </a:lnTo>
                  <a:lnTo>
                    <a:pt x="8957310" y="203238"/>
                  </a:lnTo>
                  <a:lnTo>
                    <a:pt x="8994699" y="196011"/>
                  </a:lnTo>
                  <a:lnTo>
                    <a:pt x="9014092" y="197815"/>
                  </a:lnTo>
                  <a:lnTo>
                    <a:pt x="9060028" y="224904"/>
                  </a:lnTo>
                  <a:lnTo>
                    <a:pt x="9078874" y="260248"/>
                  </a:lnTo>
                  <a:lnTo>
                    <a:pt x="9085161" y="309727"/>
                  </a:lnTo>
                  <a:lnTo>
                    <a:pt x="9085161" y="223024"/>
                  </a:lnTo>
                  <a:lnTo>
                    <a:pt x="9086075" y="212547"/>
                  </a:lnTo>
                  <a:lnTo>
                    <a:pt x="9086075" y="206946"/>
                  </a:lnTo>
                  <a:lnTo>
                    <a:pt x="9051239" y="166484"/>
                  </a:lnTo>
                  <a:lnTo>
                    <a:pt x="8999055" y="147040"/>
                  </a:lnTo>
                  <a:lnTo>
                    <a:pt x="8978989" y="145745"/>
                  </a:lnTo>
                  <a:lnTo>
                    <a:pt x="8957970" y="147040"/>
                  </a:lnTo>
                  <a:lnTo>
                    <a:pt x="8958415" y="147040"/>
                  </a:lnTo>
                  <a:lnTo>
                    <a:pt x="8939568" y="150774"/>
                  </a:lnTo>
                  <a:lnTo>
                    <a:pt x="8890635" y="176657"/>
                  </a:lnTo>
                  <a:lnTo>
                    <a:pt x="8856472" y="221767"/>
                  </a:lnTo>
                  <a:lnTo>
                    <a:pt x="8843759" y="261975"/>
                  </a:lnTo>
                  <a:lnTo>
                    <a:pt x="8839517" y="309727"/>
                  </a:lnTo>
                  <a:lnTo>
                    <a:pt x="8840572" y="334302"/>
                  </a:lnTo>
                  <a:lnTo>
                    <a:pt x="8849055" y="378282"/>
                  </a:lnTo>
                  <a:lnTo>
                    <a:pt x="8866137" y="415112"/>
                  </a:lnTo>
                  <a:lnTo>
                    <a:pt x="8905481" y="454228"/>
                  </a:lnTo>
                  <a:lnTo>
                    <a:pt x="8958605" y="472478"/>
                  </a:lnTo>
                  <a:lnTo>
                    <a:pt x="8978989" y="473697"/>
                  </a:lnTo>
                  <a:lnTo>
                    <a:pt x="8997886" y="472478"/>
                  </a:lnTo>
                  <a:lnTo>
                    <a:pt x="8998306" y="472478"/>
                  </a:lnTo>
                  <a:lnTo>
                    <a:pt x="9049982" y="453593"/>
                  </a:lnTo>
                  <a:lnTo>
                    <a:pt x="9079192" y="424065"/>
                  </a:lnTo>
                  <a:lnTo>
                    <a:pt x="9084539" y="415277"/>
                  </a:lnTo>
                  <a:lnTo>
                    <a:pt x="9084539" y="415112"/>
                  </a:lnTo>
                  <a:lnTo>
                    <a:pt x="9085085" y="414362"/>
                  </a:lnTo>
                  <a:lnTo>
                    <a:pt x="9084627" y="415112"/>
                  </a:lnTo>
                  <a:lnTo>
                    <a:pt x="9084539" y="468045"/>
                  </a:lnTo>
                  <a:lnTo>
                    <a:pt x="9147988" y="468045"/>
                  </a:lnTo>
                  <a:lnTo>
                    <a:pt x="9148013" y="397675"/>
                  </a:lnTo>
                  <a:lnTo>
                    <a:pt x="9148064" y="223024"/>
                  </a:lnTo>
                  <a:lnTo>
                    <a:pt x="9148064" y="218274"/>
                  </a:lnTo>
                  <a:lnTo>
                    <a:pt x="9148216" y="212267"/>
                  </a:lnTo>
                  <a:lnTo>
                    <a:pt x="9148343" y="208013"/>
                  </a:lnTo>
                  <a:lnTo>
                    <a:pt x="9148699" y="199745"/>
                  </a:lnTo>
                  <a:lnTo>
                    <a:pt x="9149207" y="190982"/>
                  </a:lnTo>
                  <a:lnTo>
                    <a:pt x="9149321" y="189572"/>
                  </a:lnTo>
                  <a:lnTo>
                    <a:pt x="9153017" y="1514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7" descr="" hidden="0"/>
            <p:cNvSpPr/>
            <p:nvPr isPhoto="0" userDrawn="0"/>
          </p:nvSpPr>
          <p:spPr bwMode="auto">
            <a:xfrm>
              <a:off x="6963138" y="1643921"/>
              <a:ext cx="6042025" cy="1225550"/>
            </a:xfrm>
            <a:custGeom>
              <a:avLst/>
              <a:gdLst/>
              <a:ahLst/>
              <a:cxnLst/>
              <a:rect l="l" t="t" r="r" b="b"/>
              <a:pathLst>
                <a:path w="6042025" h="1225550" fill="norm" stroke="1" extrusionOk="0">
                  <a:moveTo>
                    <a:pt x="5727574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910967"/>
                  </a:lnTo>
                  <a:lnTo>
                    <a:pt x="3405" y="957386"/>
                  </a:lnTo>
                  <a:lnTo>
                    <a:pt x="13299" y="1001690"/>
                  </a:lnTo>
                  <a:lnTo>
                    <a:pt x="29195" y="1043394"/>
                  </a:lnTo>
                  <a:lnTo>
                    <a:pt x="50607" y="1082012"/>
                  </a:lnTo>
                  <a:lnTo>
                    <a:pt x="77049" y="1117057"/>
                  </a:lnTo>
                  <a:lnTo>
                    <a:pt x="108036" y="1148043"/>
                  </a:lnTo>
                  <a:lnTo>
                    <a:pt x="143081" y="1174485"/>
                  </a:lnTo>
                  <a:lnTo>
                    <a:pt x="181698" y="1195897"/>
                  </a:lnTo>
                  <a:lnTo>
                    <a:pt x="223402" y="1211793"/>
                  </a:lnTo>
                  <a:lnTo>
                    <a:pt x="267707" y="1221687"/>
                  </a:lnTo>
                  <a:lnTo>
                    <a:pt x="314126" y="1225093"/>
                  </a:lnTo>
                  <a:lnTo>
                    <a:pt x="5727574" y="1225093"/>
                  </a:lnTo>
                  <a:lnTo>
                    <a:pt x="5773993" y="1221687"/>
                  </a:lnTo>
                  <a:lnTo>
                    <a:pt x="5818298" y="1211793"/>
                  </a:lnTo>
                  <a:lnTo>
                    <a:pt x="5860002" y="1195897"/>
                  </a:lnTo>
                  <a:lnTo>
                    <a:pt x="5898619" y="1174485"/>
                  </a:lnTo>
                  <a:lnTo>
                    <a:pt x="5933664" y="1148043"/>
                  </a:lnTo>
                  <a:lnTo>
                    <a:pt x="5964650" y="1117057"/>
                  </a:lnTo>
                  <a:lnTo>
                    <a:pt x="5991093" y="1082012"/>
                  </a:lnTo>
                  <a:lnTo>
                    <a:pt x="6012505" y="1043394"/>
                  </a:lnTo>
                  <a:lnTo>
                    <a:pt x="6028401" y="1001690"/>
                  </a:lnTo>
                  <a:lnTo>
                    <a:pt x="6038294" y="957386"/>
                  </a:lnTo>
                  <a:lnTo>
                    <a:pt x="6041700" y="910967"/>
                  </a:lnTo>
                  <a:lnTo>
                    <a:pt x="6041700" y="314126"/>
                  </a:lnTo>
                  <a:lnTo>
                    <a:pt x="6038294" y="267707"/>
                  </a:lnTo>
                  <a:lnTo>
                    <a:pt x="6028401" y="223402"/>
                  </a:lnTo>
                  <a:lnTo>
                    <a:pt x="6012505" y="181698"/>
                  </a:lnTo>
                  <a:lnTo>
                    <a:pt x="5991093" y="143081"/>
                  </a:lnTo>
                  <a:lnTo>
                    <a:pt x="5964650" y="108036"/>
                  </a:lnTo>
                  <a:lnTo>
                    <a:pt x="5933664" y="77049"/>
                  </a:lnTo>
                  <a:lnTo>
                    <a:pt x="5898619" y="50607"/>
                  </a:lnTo>
                  <a:lnTo>
                    <a:pt x="5860002" y="29195"/>
                  </a:lnTo>
                  <a:lnTo>
                    <a:pt x="5818298" y="13299"/>
                  </a:lnTo>
                  <a:lnTo>
                    <a:pt x="5773993" y="3405"/>
                  </a:lnTo>
                  <a:lnTo>
                    <a:pt x="5727574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0" name="object 8" descr="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7726681" y="1925328"/>
              <a:ext cx="203350" cy="200060"/>
            </a:xfrm>
            <a:prstGeom prst="rect">
              <a:avLst/>
            </a:prstGeom>
          </p:spPr>
        </p:pic>
        <p:pic>
          <p:nvPicPr>
            <p:cNvPr id="11" name="object 9" descr="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7224908" y="1925328"/>
              <a:ext cx="203350" cy="200060"/>
            </a:xfrm>
            <a:prstGeom prst="rect">
              <a:avLst/>
            </a:prstGeom>
          </p:spPr>
        </p:pic>
        <p:sp>
          <p:nvSpPr>
            <p:cNvPr id="12" name="object 10" descr="" hidden="0"/>
            <p:cNvSpPr/>
            <p:nvPr isPhoto="0" userDrawn="0"/>
          </p:nvSpPr>
          <p:spPr bwMode="auto">
            <a:xfrm>
              <a:off x="7267181" y="1893709"/>
              <a:ext cx="4796790" cy="754379"/>
            </a:xfrm>
            <a:custGeom>
              <a:avLst/>
              <a:gdLst/>
              <a:ahLst/>
              <a:cxnLst/>
              <a:rect l="l" t="t" r="r" b="b"/>
              <a:pathLst>
                <a:path w="4796790" h="754380" fill="norm" stroke="1" extrusionOk="0">
                  <a:moveTo>
                    <a:pt x="622274" y="655586"/>
                  </a:moveTo>
                  <a:lnTo>
                    <a:pt x="579107" y="613562"/>
                  </a:lnTo>
                  <a:lnTo>
                    <a:pt x="539699" y="575208"/>
                  </a:lnTo>
                  <a:lnTo>
                    <a:pt x="539699" y="575068"/>
                  </a:lnTo>
                  <a:lnTo>
                    <a:pt x="565670" y="538657"/>
                  </a:lnTo>
                  <a:lnTo>
                    <a:pt x="586066" y="498513"/>
                  </a:lnTo>
                  <a:lnTo>
                    <a:pt x="600290" y="455180"/>
                  </a:lnTo>
                  <a:lnTo>
                    <a:pt x="607428" y="411416"/>
                  </a:lnTo>
                  <a:lnTo>
                    <a:pt x="607949" y="361238"/>
                  </a:lnTo>
                  <a:lnTo>
                    <a:pt x="600227" y="311772"/>
                  </a:lnTo>
                  <a:lnTo>
                    <a:pt x="585838" y="270129"/>
                  </a:lnTo>
                  <a:lnTo>
                    <a:pt x="563410" y="229717"/>
                  </a:lnTo>
                  <a:lnTo>
                    <a:pt x="534327" y="191884"/>
                  </a:lnTo>
                  <a:lnTo>
                    <a:pt x="509358" y="167259"/>
                  </a:lnTo>
                  <a:lnTo>
                    <a:pt x="499986" y="158000"/>
                  </a:lnTo>
                  <a:lnTo>
                    <a:pt x="461759" y="129425"/>
                  </a:lnTo>
                  <a:lnTo>
                    <a:pt x="421043" y="107505"/>
                  </a:lnTo>
                  <a:lnTo>
                    <a:pt x="379222" y="93611"/>
                  </a:lnTo>
                  <a:lnTo>
                    <a:pt x="337527" y="87515"/>
                  </a:lnTo>
                  <a:lnTo>
                    <a:pt x="337527" y="411416"/>
                  </a:lnTo>
                  <a:lnTo>
                    <a:pt x="147510" y="411416"/>
                  </a:lnTo>
                  <a:lnTo>
                    <a:pt x="147510" y="357327"/>
                  </a:lnTo>
                  <a:lnTo>
                    <a:pt x="283235" y="357327"/>
                  </a:lnTo>
                  <a:lnTo>
                    <a:pt x="283235" y="167259"/>
                  </a:lnTo>
                  <a:lnTo>
                    <a:pt x="337502" y="167259"/>
                  </a:lnTo>
                  <a:lnTo>
                    <a:pt x="337527" y="411416"/>
                  </a:lnTo>
                  <a:lnTo>
                    <a:pt x="337527" y="87515"/>
                  </a:lnTo>
                  <a:lnTo>
                    <a:pt x="331165" y="86575"/>
                  </a:lnTo>
                  <a:lnTo>
                    <a:pt x="284518" y="86982"/>
                  </a:lnTo>
                  <a:lnTo>
                    <a:pt x="239826" y="94297"/>
                  </a:lnTo>
                  <a:lnTo>
                    <a:pt x="197612" y="107988"/>
                  </a:lnTo>
                  <a:lnTo>
                    <a:pt x="158394" y="127546"/>
                  </a:lnTo>
                  <a:lnTo>
                    <a:pt x="122694" y="152438"/>
                  </a:lnTo>
                  <a:lnTo>
                    <a:pt x="91059" y="182130"/>
                  </a:lnTo>
                  <a:lnTo>
                    <a:pt x="63995" y="216103"/>
                  </a:lnTo>
                  <a:lnTo>
                    <a:pt x="42024" y="253834"/>
                  </a:lnTo>
                  <a:lnTo>
                    <a:pt x="25679" y="294792"/>
                  </a:lnTo>
                  <a:lnTo>
                    <a:pt x="15494" y="338455"/>
                  </a:lnTo>
                  <a:lnTo>
                    <a:pt x="11976" y="384289"/>
                  </a:lnTo>
                  <a:lnTo>
                    <a:pt x="16471" y="435991"/>
                  </a:lnTo>
                  <a:lnTo>
                    <a:pt x="29756" y="485775"/>
                  </a:lnTo>
                  <a:lnTo>
                    <a:pt x="51447" y="532498"/>
                  </a:lnTo>
                  <a:lnTo>
                    <a:pt x="81127" y="575068"/>
                  </a:lnTo>
                  <a:lnTo>
                    <a:pt x="81127" y="575208"/>
                  </a:lnTo>
                  <a:lnTo>
                    <a:pt x="0" y="655586"/>
                  </a:lnTo>
                  <a:lnTo>
                    <a:pt x="0" y="655713"/>
                  </a:lnTo>
                  <a:lnTo>
                    <a:pt x="38989" y="693877"/>
                  </a:lnTo>
                  <a:lnTo>
                    <a:pt x="39128" y="693877"/>
                  </a:lnTo>
                  <a:lnTo>
                    <a:pt x="119545" y="613562"/>
                  </a:lnTo>
                  <a:lnTo>
                    <a:pt x="119684" y="613562"/>
                  </a:lnTo>
                  <a:lnTo>
                    <a:pt x="162280" y="643216"/>
                  </a:lnTo>
                  <a:lnTo>
                    <a:pt x="209016" y="664883"/>
                  </a:lnTo>
                  <a:lnTo>
                    <a:pt x="258775" y="678180"/>
                  </a:lnTo>
                  <a:lnTo>
                    <a:pt x="310476" y="682713"/>
                  </a:lnTo>
                  <a:lnTo>
                    <a:pt x="362178" y="678180"/>
                  </a:lnTo>
                  <a:lnTo>
                    <a:pt x="411949" y="664883"/>
                  </a:lnTo>
                  <a:lnTo>
                    <a:pt x="458685" y="643216"/>
                  </a:lnTo>
                  <a:lnTo>
                    <a:pt x="501269" y="613562"/>
                  </a:lnTo>
                  <a:lnTo>
                    <a:pt x="581571" y="693877"/>
                  </a:lnTo>
                  <a:lnTo>
                    <a:pt x="581710" y="693877"/>
                  </a:lnTo>
                  <a:lnTo>
                    <a:pt x="622274" y="655586"/>
                  </a:lnTo>
                  <a:close/>
                </a:path>
                <a:path w="4796790" h="754380" fill="norm" stroke="1" extrusionOk="0">
                  <a:moveTo>
                    <a:pt x="1147229" y="653224"/>
                  </a:moveTo>
                  <a:lnTo>
                    <a:pt x="1134351" y="616165"/>
                  </a:lnTo>
                  <a:lnTo>
                    <a:pt x="1111415" y="600773"/>
                  </a:lnTo>
                  <a:lnTo>
                    <a:pt x="1109319" y="599909"/>
                  </a:lnTo>
                  <a:lnTo>
                    <a:pt x="1104506" y="598779"/>
                  </a:lnTo>
                  <a:lnTo>
                    <a:pt x="1107592" y="597801"/>
                  </a:lnTo>
                  <a:lnTo>
                    <a:pt x="1108570" y="597319"/>
                  </a:lnTo>
                  <a:lnTo>
                    <a:pt x="1138047" y="565670"/>
                  </a:lnTo>
                  <a:lnTo>
                    <a:pt x="1140942" y="546735"/>
                  </a:lnTo>
                  <a:lnTo>
                    <a:pt x="1139748" y="533984"/>
                  </a:lnTo>
                  <a:lnTo>
                    <a:pt x="1136230" y="522947"/>
                  </a:lnTo>
                  <a:lnTo>
                    <a:pt x="1136154" y="522706"/>
                  </a:lnTo>
                  <a:lnTo>
                    <a:pt x="1132598" y="516902"/>
                  </a:lnTo>
                  <a:lnTo>
                    <a:pt x="1130173" y="512927"/>
                  </a:lnTo>
                  <a:lnTo>
                    <a:pt x="1121791" y="504647"/>
                  </a:lnTo>
                  <a:lnTo>
                    <a:pt x="1111326" y="497916"/>
                  </a:lnTo>
                  <a:lnTo>
                    <a:pt x="1099083" y="493102"/>
                  </a:lnTo>
                  <a:lnTo>
                    <a:pt x="1085088" y="490220"/>
                  </a:lnTo>
                  <a:lnTo>
                    <a:pt x="1069327" y="489254"/>
                  </a:lnTo>
                  <a:lnTo>
                    <a:pt x="1058608" y="489712"/>
                  </a:lnTo>
                  <a:lnTo>
                    <a:pt x="1018400" y="500303"/>
                  </a:lnTo>
                  <a:lnTo>
                    <a:pt x="995197" y="516267"/>
                  </a:lnTo>
                  <a:lnTo>
                    <a:pt x="1006182" y="541083"/>
                  </a:lnTo>
                  <a:lnTo>
                    <a:pt x="1019759" y="530504"/>
                  </a:lnTo>
                  <a:lnTo>
                    <a:pt x="1034376" y="522947"/>
                  </a:lnTo>
                  <a:lnTo>
                    <a:pt x="1050061" y="518414"/>
                  </a:lnTo>
                  <a:lnTo>
                    <a:pt x="1066812" y="516902"/>
                  </a:lnTo>
                  <a:lnTo>
                    <a:pt x="1076439" y="517448"/>
                  </a:lnTo>
                  <a:lnTo>
                    <a:pt x="1108532" y="542658"/>
                  </a:lnTo>
                  <a:lnTo>
                    <a:pt x="1109218" y="550189"/>
                  </a:lnTo>
                  <a:lnTo>
                    <a:pt x="1108468" y="558533"/>
                  </a:lnTo>
                  <a:lnTo>
                    <a:pt x="1074788" y="587578"/>
                  </a:lnTo>
                  <a:lnTo>
                    <a:pt x="1064945" y="588225"/>
                  </a:lnTo>
                  <a:lnTo>
                    <a:pt x="1033513" y="588225"/>
                  </a:lnTo>
                  <a:lnTo>
                    <a:pt x="1033513" y="614591"/>
                  </a:lnTo>
                  <a:lnTo>
                    <a:pt x="1067752" y="614591"/>
                  </a:lnTo>
                  <a:lnTo>
                    <a:pt x="1078814" y="615175"/>
                  </a:lnTo>
                  <a:lnTo>
                    <a:pt x="1112443" y="635317"/>
                  </a:lnTo>
                  <a:lnTo>
                    <a:pt x="1115504" y="651027"/>
                  </a:lnTo>
                  <a:lnTo>
                    <a:pt x="1114742" y="659612"/>
                  </a:lnTo>
                  <a:lnTo>
                    <a:pt x="1078979" y="688111"/>
                  </a:lnTo>
                  <a:lnTo>
                    <a:pt x="1068070" y="688721"/>
                  </a:lnTo>
                  <a:lnTo>
                    <a:pt x="1059091" y="688365"/>
                  </a:lnTo>
                  <a:lnTo>
                    <a:pt x="1017968" y="675843"/>
                  </a:lnTo>
                  <a:lnTo>
                    <a:pt x="1002411" y="665480"/>
                  </a:lnTo>
                  <a:lnTo>
                    <a:pt x="991108" y="690295"/>
                  </a:lnTo>
                  <a:lnTo>
                    <a:pt x="1025664" y="709764"/>
                  </a:lnTo>
                  <a:lnTo>
                    <a:pt x="1069009" y="716368"/>
                  </a:lnTo>
                  <a:lnTo>
                    <a:pt x="1086243" y="715327"/>
                  </a:lnTo>
                  <a:lnTo>
                    <a:pt x="1126185" y="699719"/>
                  </a:lnTo>
                  <a:lnTo>
                    <a:pt x="1136434" y="688721"/>
                  </a:lnTo>
                  <a:lnTo>
                    <a:pt x="1141971" y="679615"/>
                  </a:lnTo>
                  <a:lnTo>
                    <a:pt x="1145908" y="667207"/>
                  </a:lnTo>
                  <a:lnTo>
                    <a:pt x="1147229" y="653224"/>
                  </a:lnTo>
                  <a:close/>
                </a:path>
                <a:path w="4796790" h="754380" fill="norm" stroke="1" extrusionOk="0">
                  <a:moveTo>
                    <a:pt x="1249997" y="144030"/>
                  </a:moveTo>
                  <a:lnTo>
                    <a:pt x="1241145" y="89903"/>
                  </a:lnTo>
                  <a:lnTo>
                    <a:pt x="1225334" y="59740"/>
                  </a:lnTo>
                  <a:lnTo>
                    <a:pt x="1215555" y="47739"/>
                  </a:lnTo>
                  <a:lnTo>
                    <a:pt x="1203731" y="36944"/>
                  </a:lnTo>
                  <a:lnTo>
                    <a:pt x="1190269" y="27851"/>
                  </a:lnTo>
                  <a:lnTo>
                    <a:pt x="1189901" y="27686"/>
                  </a:lnTo>
                  <a:lnTo>
                    <a:pt x="1189901" y="144399"/>
                  </a:lnTo>
                  <a:lnTo>
                    <a:pt x="1188821" y="163296"/>
                  </a:lnTo>
                  <a:lnTo>
                    <a:pt x="1172679" y="207060"/>
                  </a:lnTo>
                  <a:lnTo>
                    <a:pt x="1137970" y="228028"/>
                  </a:lnTo>
                  <a:lnTo>
                    <a:pt x="1122464" y="229425"/>
                  </a:lnTo>
                  <a:lnTo>
                    <a:pt x="1106665" y="228028"/>
                  </a:lnTo>
                  <a:lnTo>
                    <a:pt x="1071892" y="207060"/>
                  </a:lnTo>
                  <a:lnTo>
                    <a:pt x="1056513" y="163753"/>
                  </a:lnTo>
                  <a:lnTo>
                    <a:pt x="1055395" y="144399"/>
                  </a:lnTo>
                  <a:lnTo>
                    <a:pt x="1056436" y="125387"/>
                  </a:lnTo>
                  <a:lnTo>
                    <a:pt x="1071892" y="82092"/>
                  </a:lnTo>
                  <a:lnTo>
                    <a:pt x="1106665" y="61137"/>
                  </a:lnTo>
                  <a:lnTo>
                    <a:pt x="1122464" y="59740"/>
                  </a:lnTo>
                  <a:lnTo>
                    <a:pt x="1138110" y="61137"/>
                  </a:lnTo>
                  <a:lnTo>
                    <a:pt x="1172679" y="82092"/>
                  </a:lnTo>
                  <a:lnTo>
                    <a:pt x="1188694" y="124701"/>
                  </a:lnTo>
                  <a:lnTo>
                    <a:pt x="1189875" y="144030"/>
                  </a:lnTo>
                  <a:lnTo>
                    <a:pt x="1189901" y="144399"/>
                  </a:lnTo>
                  <a:lnTo>
                    <a:pt x="1189901" y="27686"/>
                  </a:lnTo>
                  <a:lnTo>
                    <a:pt x="1175308" y="20637"/>
                  </a:lnTo>
                  <a:lnTo>
                    <a:pt x="1159027" y="15481"/>
                  </a:lnTo>
                  <a:lnTo>
                    <a:pt x="1141412" y="12395"/>
                  </a:lnTo>
                  <a:lnTo>
                    <a:pt x="1122464" y="11366"/>
                  </a:lnTo>
                  <a:lnTo>
                    <a:pt x="1103528" y="12395"/>
                  </a:lnTo>
                  <a:lnTo>
                    <a:pt x="1054671" y="27851"/>
                  </a:lnTo>
                  <a:lnTo>
                    <a:pt x="1019213" y="60223"/>
                  </a:lnTo>
                  <a:lnTo>
                    <a:pt x="999413" y="106743"/>
                  </a:lnTo>
                  <a:lnTo>
                    <a:pt x="995667" y="144399"/>
                  </a:lnTo>
                  <a:lnTo>
                    <a:pt x="996607" y="163296"/>
                  </a:lnTo>
                  <a:lnTo>
                    <a:pt x="996619" y="163753"/>
                  </a:lnTo>
                  <a:lnTo>
                    <a:pt x="1011059" y="214388"/>
                  </a:lnTo>
                  <a:lnTo>
                    <a:pt x="1041387" y="252069"/>
                  </a:lnTo>
                  <a:lnTo>
                    <a:pt x="1085913" y="273672"/>
                  </a:lnTo>
                  <a:lnTo>
                    <a:pt x="1122464" y="277799"/>
                  </a:lnTo>
                  <a:lnTo>
                    <a:pt x="1141412" y="276758"/>
                  </a:lnTo>
                  <a:lnTo>
                    <a:pt x="1190269" y="261302"/>
                  </a:lnTo>
                  <a:lnTo>
                    <a:pt x="1225219" y="229425"/>
                  </a:lnTo>
                  <a:lnTo>
                    <a:pt x="1246060" y="182054"/>
                  </a:lnTo>
                  <a:lnTo>
                    <a:pt x="1249984" y="144399"/>
                  </a:lnTo>
                  <a:lnTo>
                    <a:pt x="1249997" y="144030"/>
                  </a:lnTo>
                  <a:close/>
                </a:path>
                <a:path w="4796790" h="754380" fill="norm" stroke="1" extrusionOk="0">
                  <a:moveTo>
                    <a:pt x="1340294" y="515010"/>
                  </a:moveTo>
                  <a:lnTo>
                    <a:pt x="1301965" y="493141"/>
                  </a:lnTo>
                  <a:lnTo>
                    <a:pt x="1275588" y="489254"/>
                  </a:lnTo>
                  <a:lnTo>
                    <a:pt x="1261351" y="490118"/>
                  </a:lnTo>
                  <a:lnTo>
                    <a:pt x="1225016" y="503072"/>
                  </a:lnTo>
                  <a:lnTo>
                    <a:pt x="1192974" y="543280"/>
                  </a:lnTo>
                  <a:lnTo>
                    <a:pt x="1182370" y="589280"/>
                  </a:lnTo>
                  <a:lnTo>
                    <a:pt x="1181747" y="605307"/>
                  </a:lnTo>
                  <a:lnTo>
                    <a:pt x="1181747" y="609257"/>
                  </a:lnTo>
                  <a:lnTo>
                    <a:pt x="1187157" y="653465"/>
                  </a:lnTo>
                  <a:lnTo>
                    <a:pt x="1215974" y="700290"/>
                  </a:lnTo>
                  <a:lnTo>
                    <a:pt x="1267104" y="716368"/>
                  </a:lnTo>
                  <a:lnTo>
                    <a:pt x="1277467" y="715797"/>
                  </a:lnTo>
                  <a:lnTo>
                    <a:pt x="1319644" y="696023"/>
                  </a:lnTo>
                  <a:lnTo>
                    <a:pt x="1324902" y="689978"/>
                  </a:lnTo>
                  <a:lnTo>
                    <a:pt x="1325702" y="689063"/>
                  </a:lnTo>
                  <a:lnTo>
                    <a:pt x="1340294" y="643496"/>
                  </a:lnTo>
                  <a:lnTo>
                    <a:pt x="1339862" y="635736"/>
                  </a:lnTo>
                  <a:lnTo>
                    <a:pt x="1339748" y="633577"/>
                  </a:lnTo>
                  <a:lnTo>
                    <a:pt x="1326464" y="599516"/>
                  </a:lnTo>
                  <a:lnTo>
                    <a:pt x="1321054" y="593077"/>
                  </a:lnTo>
                  <a:lnTo>
                    <a:pt x="1314589" y="587222"/>
                  </a:lnTo>
                  <a:lnTo>
                    <a:pt x="1309509" y="583742"/>
                  </a:lnTo>
                  <a:lnTo>
                    <a:pt x="1309509" y="635736"/>
                  </a:lnTo>
                  <a:lnTo>
                    <a:pt x="1309509" y="653757"/>
                  </a:lnTo>
                  <a:lnTo>
                    <a:pt x="1288148" y="684326"/>
                  </a:lnTo>
                  <a:lnTo>
                    <a:pt x="1281658" y="688098"/>
                  </a:lnTo>
                  <a:lnTo>
                    <a:pt x="1274013" y="689978"/>
                  </a:lnTo>
                  <a:lnTo>
                    <a:pt x="1256423" y="689978"/>
                  </a:lnTo>
                  <a:lnTo>
                    <a:pt x="1222502" y="661708"/>
                  </a:lnTo>
                  <a:lnTo>
                    <a:pt x="1220609" y="653757"/>
                  </a:lnTo>
                  <a:lnTo>
                    <a:pt x="1220609" y="635736"/>
                  </a:lnTo>
                  <a:lnTo>
                    <a:pt x="1222451" y="628103"/>
                  </a:lnTo>
                  <a:lnTo>
                    <a:pt x="1222502" y="627888"/>
                  </a:lnTo>
                  <a:lnTo>
                    <a:pt x="1230033" y="614489"/>
                  </a:lnTo>
                  <a:lnTo>
                    <a:pt x="1235265" y="609257"/>
                  </a:lnTo>
                  <a:lnTo>
                    <a:pt x="1241971" y="605485"/>
                  </a:lnTo>
                  <a:lnTo>
                    <a:pt x="1248676" y="601497"/>
                  </a:lnTo>
                  <a:lnTo>
                    <a:pt x="1256423" y="599516"/>
                  </a:lnTo>
                  <a:lnTo>
                    <a:pt x="1274013" y="599516"/>
                  </a:lnTo>
                  <a:lnTo>
                    <a:pt x="1281658" y="601497"/>
                  </a:lnTo>
                  <a:lnTo>
                    <a:pt x="1288148" y="605485"/>
                  </a:lnTo>
                  <a:lnTo>
                    <a:pt x="1294853" y="609257"/>
                  </a:lnTo>
                  <a:lnTo>
                    <a:pt x="1300086" y="614489"/>
                  </a:lnTo>
                  <a:lnTo>
                    <a:pt x="1307630" y="627888"/>
                  </a:lnTo>
                  <a:lnTo>
                    <a:pt x="1309509" y="635736"/>
                  </a:lnTo>
                  <a:lnTo>
                    <a:pt x="1309509" y="583742"/>
                  </a:lnTo>
                  <a:lnTo>
                    <a:pt x="1272438" y="573125"/>
                  </a:lnTo>
                  <a:lnTo>
                    <a:pt x="1264310" y="573544"/>
                  </a:lnTo>
                  <a:lnTo>
                    <a:pt x="1224775" y="593077"/>
                  </a:lnTo>
                  <a:lnTo>
                    <a:pt x="1212761" y="614489"/>
                  </a:lnTo>
                  <a:lnTo>
                    <a:pt x="1212430" y="615518"/>
                  </a:lnTo>
                  <a:lnTo>
                    <a:pt x="1212735" y="614489"/>
                  </a:lnTo>
                  <a:lnTo>
                    <a:pt x="1212850" y="599516"/>
                  </a:lnTo>
                  <a:lnTo>
                    <a:pt x="1213675" y="583399"/>
                  </a:lnTo>
                  <a:lnTo>
                    <a:pt x="1228775" y="538264"/>
                  </a:lnTo>
                  <a:lnTo>
                    <a:pt x="1260690" y="518312"/>
                  </a:lnTo>
                  <a:lnTo>
                    <a:pt x="1260094" y="518312"/>
                  </a:lnTo>
                  <a:lnTo>
                    <a:pt x="1275270" y="516902"/>
                  </a:lnTo>
                  <a:lnTo>
                    <a:pt x="1282319" y="517245"/>
                  </a:lnTo>
                  <a:lnTo>
                    <a:pt x="1289329" y="518312"/>
                  </a:lnTo>
                  <a:lnTo>
                    <a:pt x="1328674" y="539508"/>
                  </a:lnTo>
                  <a:lnTo>
                    <a:pt x="1339405" y="516902"/>
                  </a:lnTo>
                  <a:lnTo>
                    <a:pt x="1340294" y="515010"/>
                  </a:lnTo>
                  <a:close/>
                </a:path>
                <a:path w="4796790" h="754380" fill="norm" stroke="1" extrusionOk="0">
                  <a:moveTo>
                    <a:pt x="1479753" y="183248"/>
                  </a:moveTo>
                  <a:lnTo>
                    <a:pt x="1469491" y="135229"/>
                  </a:lnTo>
                  <a:lnTo>
                    <a:pt x="1441272" y="104444"/>
                  </a:lnTo>
                  <a:lnTo>
                    <a:pt x="1424787" y="97320"/>
                  </a:lnTo>
                  <a:lnTo>
                    <a:pt x="1424787" y="185813"/>
                  </a:lnTo>
                  <a:lnTo>
                    <a:pt x="1424114" y="196888"/>
                  </a:lnTo>
                  <a:lnTo>
                    <a:pt x="1400136" y="233273"/>
                  </a:lnTo>
                  <a:lnTo>
                    <a:pt x="1382268" y="236385"/>
                  </a:lnTo>
                  <a:lnTo>
                    <a:pt x="1373174" y="235597"/>
                  </a:lnTo>
                  <a:lnTo>
                    <a:pt x="1372984" y="235597"/>
                  </a:lnTo>
                  <a:lnTo>
                    <a:pt x="1364907" y="233273"/>
                  </a:lnTo>
                  <a:lnTo>
                    <a:pt x="1364754" y="233273"/>
                  </a:lnTo>
                  <a:lnTo>
                    <a:pt x="1357325" y="229171"/>
                  </a:lnTo>
                  <a:lnTo>
                    <a:pt x="1340548" y="197256"/>
                  </a:lnTo>
                  <a:lnTo>
                    <a:pt x="1340472" y="196888"/>
                  </a:lnTo>
                  <a:lnTo>
                    <a:pt x="1339824" y="185813"/>
                  </a:lnTo>
                  <a:lnTo>
                    <a:pt x="1339850" y="183248"/>
                  </a:lnTo>
                  <a:lnTo>
                    <a:pt x="1340434" y="173939"/>
                  </a:lnTo>
                  <a:lnTo>
                    <a:pt x="1364589" y="138074"/>
                  </a:lnTo>
                  <a:lnTo>
                    <a:pt x="1382268" y="134861"/>
                  </a:lnTo>
                  <a:lnTo>
                    <a:pt x="1391640" y="135674"/>
                  </a:lnTo>
                  <a:lnTo>
                    <a:pt x="1421828" y="163360"/>
                  </a:lnTo>
                  <a:lnTo>
                    <a:pt x="1421942" y="163639"/>
                  </a:lnTo>
                  <a:lnTo>
                    <a:pt x="1424076" y="173939"/>
                  </a:lnTo>
                  <a:lnTo>
                    <a:pt x="1424635" y="183248"/>
                  </a:lnTo>
                  <a:lnTo>
                    <a:pt x="1424724" y="184708"/>
                  </a:lnTo>
                  <a:lnTo>
                    <a:pt x="1424787" y="185813"/>
                  </a:lnTo>
                  <a:lnTo>
                    <a:pt x="1424787" y="97320"/>
                  </a:lnTo>
                  <a:lnTo>
                    <a:pt x="1422311" y="96481"/>
                  </a:lnTo>
                  <a:lnTo>
                    <a:pt x="1411795" y="94488"/>
                  </a:lnTo>
                  <a:lnTo>
                    <a:pt x="1402143" y="93916"/>
                  </a:lnTo>
                  <a:lnTo>
                    <a:pt x="1398714" y="93916"/>
                  </a:lnTo>
                  <a:lnTo>
                    <a:pt x="1359509" y="105130"/>
                  </a:lnTo>
                  <a:lnTo>
                    <a:pt x="1336459" y="130619"/>
                  </a:lnTo>
                  <a:lnTo>
                    <a:pt x="1336548" y="125755"/>
                  </a:lnTo>
                  <a:lnTo>
                    <a:pt x="1336763" y="120942"/>
                  </a:lnTo>
                  <a:lnTo>
                    <a:pt x="1336827" y="119456"/>
                  </a:lnTo>
                  <a:lnTo>
                    <a:pt x="1337932" y="111683"/>
                  </a:lnTo>
                  <a:lnTo>
                    <a:pt x="1360284" y="72567"/>
                  </a:lnTo>
                  <a:lnTo>
                    <a:pt x="1468031" y="42875"/>
                  </a:lnTo>
                  <a:lnTo>
                    <a:pt x="1453375" y="0"/>
                  </a:lnTo>
                  <a:lnTo>
                    <a:pt x="1385570" y="14300"/>
                  </a:lnTo>
                  <a:lnTo>
                    <a:pt x="1341589" y="29781"/>
                  </a:lnTo>
                  <a:lnTo>
                    <a:pt x="1310081" y="56438"/>
                  </a:lnTo>
                  <a:lnTo>
                    <a:pt x="1291107" y="93916"/>
                  </a:lnTo>
                  <a:lnTo>
                    <a:pt x="1284782" y="141897"/>
                  </a:lnTo>
                  <a:lnTo>
                    <a:pt x="1284859" y="173939"/>
                  </a:lnTo>
                  <a:lnTo>
                    <a:pt x="1291475" y="218427"/>
                  </a:lnTo>
                  <a:lnTo>
                    <a:pt x="1311541" y="251409"/>
                  </a:lnTo>
                  <a:lnTo>
                    <a:pt x="1362532" y="276148"/>
                  </a:lnTo>
                  <a:lnTo>
                    <a:pt x="1384109" y="277799"/>
                  </a:lnTo>
                  <a:lnTo>
                    <a:pt x="1398104" y="277088"/>
                  </a:lnTo>
                  <a:lnTo>
                    <a:pt x="1444510" y="259969"/>
                  </a:lnTo>
                  <a:lnTo>
                    <a:pt x="1465707" y="236474"/>
                  </a:lnTo>
                  <a:lnTo>
                    <a:pt x="1467662" y="233451"/>
                  </a:lnTo>
                  <a:lnTo>
                    <a:pt x="1479016" y="196888"/>
                  </a:lnTo>
                  <a:lnTo>
                    <a:pt x="1479613" y="185813"/>
                  </a:lnTo>
                  <a:lnTo>
                    <a:pt x="1479677" y="184708"/>
                  </a:lnTo>
                  <a:lnTo>
                    <a:pt x="1479753" y="183248"/>
                  </a:lnTo>
                  <a:close/>
                </a:path>
                <a:path w="4796790" h="754380" fill="norm" stroke="1" extrusionOk="0">
                  <a:moveTo>
                    <a:pt x="1610194" y="555218"/>
                  </a:moveTo>
                  <a:lnTo>
                    <a:pt x="1579410" y="555218"/>
                  </a:lnTo>
                  <a:lnTo>
                    <a:pt x="1577149" y="580974"/>
                  </a:lnTo>
                  <a:lnTo>
                    <a:pt x="1577136" y="581139"/>
                  </a:lnTo>
                  <a:lnTo>
                    <a:pt x="1577009" y="582549"/>
                  </a:lnTo>
                  <a:lnTo>
                    <a:pt x="1576933" y="583526"/>
                  </a:lnTo>
                  <a:lnTo>
                    <a:pt x="1576565" y="582549"/>
                  </a:lnTo>
                  <a:lnTo>
                    <a:pt x="1576273" y="582066"/>
                  </a:lnTo>
                  <a:lnTo>
                    <a:pt x="1576273" y="634377"/>
                  </a:lnTo>
                  <a:lnTo>
                    <a:pt x="1575536" y="646671"/>
                  </a:lnTo>
                  <a:lnTo>
                    <a:pt x="1575485" y="647649"/>
                  </a:lnTo>
                  <a:lnTo>
                    <a:pt x="1557070" y="683425"/>
                  </a:lnTo>
                  <a:lnTo>
                    <a:pt x="1531035" y="691553"/>
                  </a:lnTo>
                  <a:lnTo>
                    <a:pt x="1521066" y="690651"/>
                  </a:lnTo>
                  <a:lnTo>
                    <a:pt x="1488554" y="659193"/>
                  </a:lnTo>
                  <a:lnTo>
                    <a:pt x="1485493" y="634377"/>
                  </a:lnTo>
                  <a:lnTo>
                    <a:pt x="1486204" y="621969"/>
                  </a:lnTo>
                  <a:lnTo>
                    <a:pt x="1504530" y="585647"/>
                  </a:lnTo>
                  <a:lnTo>
                    <a:pt x="1531035" y="577519"/>
                  </a:lnTo>
                  <a:lnTo>
                    <a:pt x="1540738" y="578421"/>
                  </a:lnTo>
                  <a:lnTo>
                    <a:pt x="1573123" y="609638"/>
                  </a:lnTo>
                  <a:lnTo>
                    <a:pt x="1576273" y="634377"/>
                  </a:lnTo>
                  <a:lnTo>
                    <a:pt x="1576273" y="582066"/>
                  </a:lnTo>
                  <a:lnTo>
                    <a:pt x="1542580" y="554990"/>
                  </a:lnTo>
                  <a:lnTo>
                    <a:pt x="1523187" y="552399"/>
                  </a:lnTo>
                  <a:lnTo>
                    <a:pt x="1512671" y="553046"/>
                  </a:lnTo>
                  <a:lnTo>
                    <a:pt x="1512900" y="553046"/>
                  </a:lnTo>
                  <a:lnTo>
                    <a:pt x="1503070" y="554990"/>
                  </a:lnTo>
                  <a:lnTo>
                    <a:pt x="1503248" y="554990"/>
                  </a:lnTo>
                  <a:lnTo>
                    <a:pt x="1494612" y="558050"/>
                  </a:lnTo>
                  <a:lnTo>
                    <a:pt x="1486433" y="562444"/>
                  </a:lnTo>
                  <a:lnTo>
                    <a:pt x="1458214" y="599986"/>
                  </a:lnTo>
                  <a:lnTo>
                    <a:pt x="1454099" y="621131"/>
                  </a:lnTo>
                  <a:lnTo>
                    <a:pt x="1453972" y="621969"/>
                  </a:lnTo>
                  <a:lnTo>
                    <a:pt x="1453451" y="634377"/>
                  </a:lnTo>
                  <a:lnTo>
                    <a:pt x="1453972" y="646671"/>
                  </a:lnTo>
                  <a:lnTo>
                    <a:pt x="1455572" y="658101"/>
                  </a:lnTo>
                  <a:lnTo>
                    <a:pt x="1472450" y="694690"/>
                  </a:lnTo>
                  <a:lnTo>
                    <a:pt x="1512989" y="715759"/>
                  </a:lnTo>
                  <a:lnTo>
                    <a:pt x="1523187" y="716368"/>
                  </a:lnTo>
                  <a:lnTo>
                    <a:pt x="1532636" y="715759"/>
                  </a:lnTo>
                  <a:lnTo>
                    <a:pt x="1532839" y="715759"/>
                  </a:lnTo>
                  <a:lnTo>
                    <a:pt x="1541729" y="713930"/>
                  </a:lnTo>
                  <a:lnTo>
                    <a:pt x="1541894" y="713930"/>
                  </a:lnTo>
                  <a:lnTo>
                    <a:pt x="1550682" y="710717"/>
                  </a:lnTo>
                  <a:lnTo>
                    <a:pt x="1575955" y="687158"/>
                  </a:lnTo>
                  <a:lnTo>
                    <a:pt x="1575955" y="713536"/>
                  </a:lnTo>
                  <a:lnTo>
                    <a:pt x="1607680" y="713536"/>
                  </a:lnTo>
                  <a:lnTo>
                    <a:pt x="1607680" y="678357"/>
                  </a:lnTo>
                  <a:lnTo>
                    <a:pt x="1607680" y="591032"/>
                  </a:lnTo>
                  <a:lnTo>
                    <a:pt x="1607807" y="583526"/>
                  </a:lnTo>
                  <a:lnTo>
                    <a:pt x="1607896" y="580974"/>
                  </a:lnTo>
                  <a:lnTo>
                    <a:pt x="1608289" y="575005"/>
                  </a:lnTo>
                  <a:lnTo>
                    <a:pt x="1610194" y="555218"/>
                  </a:lnTo>
                  <a:close/>
                </a:path>
                <a:path w="4796790" h="754380" fill="norm" stroke="1" extrusionOk="0">
                  <a:moveTo>
                    <a:pt x="1727530" y="209257"/>
                  </a:moveTo>
                  <a:lnTo>
                    <a:pt x="1726323" y="195135"/>
                  </a:lnTo>
                  <a:lnTo>
                    <a:pt x="1722818" y="183286"/>
                  </a:lnTo>
                  <a:lnTo>
                    <a:pt x="1722704" y="182880"/>
                  </a:lnTo>
                  <a:lnTo>
                    <a:pt x="1684375" y="151638"/>
                  </a:lnTo>
                  <a:lnTo>
                    <a:pt x="1677327" y="150291"/>
                  </a:lnTo>
                  <a:lnTo>
                    <a:pt x="1677327" y="200837"/>
                  </a:lnTo>
                  <a:lnTo>
                    <a:pt x="1677327" y="219646"/>
                  </a:lnTo>
                  <a:lnTo>
                    <a:pt x="1643240" y="238582"/>
                  </a:lnTo>
                  <a:lnTo>
                    <a:pt x="1606956" y="238582"/>
                  </a:lnTo>
                  <a:lnTo>
                    <a:pt x="1606956" y="182880"/>
                  </a:lnTo>
                  <a:lnTo>
                    <a:pt x="1643240" y="182880"/>
                  </a:lnTo>
                  <a:lnTo>
                    <a:pt x="1677327" y="200837"/>
                  </a:lnTo>
                  <a:lnTo>
                    <a:pt x="1677327" y="150291"/>
                  </a:lnTo>
                  <a:lnTo>
                    <a:pt x="1669008" y="148678"/>
                  </a:lnTo>
                  <a:lnTo>
                    <a:pt x="1651304" y="147688"/>
                  </a:lnTo>
                  <a:lnTo>
                    <a:pt x="1606956" y="147688"/>
                  </a:lnTo>
                  <a:lnTo>
                    <a:pt x="1606956" y="87960"/>
                  </a:lnTo>
                  <a:lnTo>
                    <a:pt x="1498841" y="87960"/>
                  </a:lnTo>
                  <a:lnTo>
                    <a:pt x="1498841" y="131203"/>
                  </a:lnTo>
                  <a:lnTo>
                    <a:pt x="1551990" y="131203"/>
                  </a:lnTo>
                  <a:lnTo>
                    <a:pt x="1551990" y="273761"/>
                  </a:lnTo>
                  <a:lnTo>
                    <a:pt x="1651304" y="273761"/>
                  </a:lnTo>
                  <a:lnTo>
                    <a:pt x="1662772" y="273265"/>
                  </a:lnTo>
                  <a:lnTo>
                    <a:pt x="1700085" y="261277"/>
                  </a:lnTo>
                  <a:lnTo>
                    <a:pt x="1725244" y="227495"/>
                  </a:lnTo>
                  <a:lnTo>
                    <a:pt x="1726958" y="218681"/>
                  </a:lnTo>
                  <a:lnTo>
                    <a:pt x="1727530" y="209257"/>
                  </a:lnTo>
                  <a:close/>
                </a:path>
                <a:path w="4796790" h="754380" fill="norm" stroke="1" extrusionOk="0">
                  <a:moveTo>
                    <a:pt x="1806549" y="713536"/>
                  </a:moveTo>
                  <a:lnTo>
                    <a:pt x="1773567" y="656374"/>
                  </a:lnTo>
                  <a:lnTo>
                    <a:pt x="1769173" y="648830"/>
                  </a:lnTo>
                  <a:lnTo>
                    <a:pt x="1766062" y="644436"/>
                  </a:lnTo>
                  <a:lnTo>
                    <a:pt x="1764880" y="642759"/>
                  </a:lnTo>
                  <a:lnTo>
                    <a:pt x="1756498" y="633539"/>
                  </a:lnTo>
                  <a:lnTo>
                    <a:pt x="1755978" y="633120"/>
                  </a:lnTo>
                  <a:lnTo>
                    <a:pt x="1752206" y="630085"/>
                  </a:lnTo>
                  <a:lnTo>
                    <a:pt x="1747812" y="627786"/>
                  </a:lnTo>
                  <a:lnTo>
                    <a:pt x="1745157" y="626262"/>
                  </a:lnTo>
                  <a:lnTo>
                    <a:pt x="1747583" y="623074"/>
                  </a:lnTo>
                  <a:lnTo>
                    <a:pt x="1749958" y="619925"/>
                  </a:lnTo>
                  <a:lnTo>
                    <a:pt x="1799018" y="555218"/>
                  </a:lnTo>
                  <a:lnTo>
                    <a:pt x="1764461" y="555218"/>
                  </a:lnTo>
                  <a:lnTo>
                    <a:pt x="1715147" y="619925"/>
                  </a:lnTo>
                  <a:lnTo>
                    <a:pt x="1687817" y="619925"/>
                  </a:lnTo>
                  <a:lnTo>
                    <a:pt x="1687817" y="555218"/>
                  </a:lnTo>
                  <a:lnTo>
                    <a:pt x="1656397" y="555218"/>
                  </a:lnTo>
                  <a:lnTo>
                    <a:pt x="1656397" y="713536"/>
                  </a:lnTo>
                  <a:lnTo>
                    <a:pt x="1687817" y="713536"/>
                  </a:lnTo>
                  <a:lnTo>
                    <a:pt x="1687817" y="644436"/>
                  </a:lnTo>
                  <a:lnTo>
                    <a:pt x="1716824" y="644436"/>
                  </a:lnTo>
                  <a:lnTo>
                    <a:pt x="1721421" y="645058"/>
                  </a:lnTo>
                  <a:lnTo>
                    <a:pt x="1725193" y="646315"/>
                  </a:lnTo>
                  <a:lnTo>
                    <a:pt x="1728965" y="647369"/>
                  </a:lnTo>
                  <a:lnTo>
                    <a:pt x="1732318" y="649465"/>
                  </a:lnTo>
                  <a:lnTo>
                    <a:pt x="1735251" y="652602"/>
                  </a:lnTo>
                  <a:lnTo>
                    <a:pt x="1738185" y="655535"/>
                  </a:lnTo>
                  <a:lnTo>
                    <a:pt x="1741220" y="659714"/>
                  </a:lnTo>
                  <a:lnTo>
                    <a:pt x="1744357" y="665162"/>
                  </a:lnTo>
                  <a:lnTo>
                    <a:pt x="1772627" y="713536"/>
                  </a:lnTo>
                  <a:lnTo>
                    <a:pt x="1806549" y="713536"/>
                  </a:lnTo>
                  <a:close/>
                </a:path>
                <a:path w="4796790" h="754380" fill="norm" stroke="1" extrusionOk="0">
                  <a:moveTo>
                    <a:pt x="1930247" y="190576"/>
                  </a:moveTo>
                  <a:lnTo>
                    <a:pt x="1930196" y="176644"/>
                  </a:lnTo>
                  <a:lnTo>
                    <a:pt x="1929828" y="168211"/>
                  </a:lnTo>
                  <a:lnTo>
                    <a:pt x="1929765" y="167030"/>
                  </a:lnTo>
                  <a:lnTo>
                    <a:pt x="1929650" y="164249"/>
                  </a:lnTo>
                  <a:lnTo>
                    <a:pt x="1916747" y="121310"/>
                  </a:lnTo>
                  <a:lnTo>
                    <a:pt x="1883702" y="91198"/>
                  </a:lnTo>
                  <a:lnTo>
                    <a:pt x="1883702" y="168211"/>
                  </a:lnTo>
                  <a:lnTo>
                    <a:pt x="1883575" y="165938"/>
                  </a:lnTo>
                  <a:lnTo>
                    <a:pt x="1883638" y="167030"/>
                  </a:lnTo>
                  <a:lnTo>
                    <a:pt x="1883702" y="168211"/>
                  </a:lnTo>
                  <a:lnTo>
                    <a:pt x="1883702" y="91198"/>
                  </a:lnTo>
                  <a:lnTo>
                    <a:pt x="1883410" y="91046"/>
                  </a:lnTo>
                  <a:lnTo>
                    <a:pt x="1883410" y="163080"/>
                  </a:lnTo>
                  <a:lnTo>
                    <a:pt x="1807921" y="163080"/>
                  </a:lnTo>
                  <a:lnTo>
                    <a:pt x="1830197" y="124879"/>
                  </a:lnTo>
                  <a:lnTo>
                    <a:pt x="1847418" y="121310"/>
                  </a:lnTo>
                  <a:lnTo>
                    <a:pt x="1855685" y="122059"/>
                  </a:lnTo>
                  <a:lnTo>
                    <a:pt x="1883105" y="157378"/>
                  </a:lnTo>
                  <a:lnTo>
                    <a:pt x="1883410" y="163080"/>
                  </a:lnTo>
                  <a:lnTo>
                    <a:pt x="1883410" y="91046"/>
                  </a:lnTo>
                  <a:lnTo>
                    <a:pt x="1883130" y="90893"/>
                  </a:lnTo>
                  <a:lnTo>
                    <a:pt x="1872246" y="87223"/>
                  </a:lnTo>
                  <a:lnTo>
                    <a:pt x="1860473" y="85077"/>
                  </a:lnTo>
                  <a:lnTo>
                    <a:pt x="1861045" y="85077"/>
                  </a:lnTo>
                  <a:lnTo>
                    <a:pt x="1847049" y="84289"/>
                  </a:lnTo>
                  <a:lnTo>
                    <a:pt x="1833562" y="85077"/>
                  </a:lnTo>
                  <a:lnTo>
                    <a:pt x="1820938" y="87414"/>
                  </a:lnTo>
                  <a:lnTo>
                    <a:pt x="1779981" y="111226"/>
                  </a:lnTo>
                  <a:lnTo>
                    <a:pt x="1757540" y="153924"/>
                  </a:lnTo>
                  <a:lnTo>
                    <a:pt x="1754822" y="182511"/>
                  </a:lnTo>
                  <a:lnTo>
                    <a:pt x="1756397" y="202234"/>
                  </a:lnTo>
                  <a:lnTo>
                    <a:pt x="1781822" y="251777"/>
                  </a:lnTo>
                  <a:lnTo>
                    <a:pt x="1834451" y="276174"/>
                  </a:lnTo>
                  <a:lnTo>
                    <a:pt x="1857311" y="277799"/>
                  </a:lnTo>
                  <a:lnTo>
                    <a:pt x="1867573" y="277456"/>
                  </a:lnTo>
                  <a:lnTo>
                    <a:pt x="1905050" y="269252"/>
                  </a:lnTo>
                  <a:lnTo>
                    <a:pt x="1928406" y="256540"/>
                  </a:lnTo>
                  <a:lnTo>
                    <a:pt x="1919795" y="236016"/>
                  </a:lnTo>
                  <a:lnTo>
                    <a:pt x="1913013" y="219887"/>
                  </a:lnTo>
                  <a:lnTo>
                    <a:pt x="1906879" y="223824"/>
                  </a:lnTo>
                  <a:lnTo>
                    <a:pt x="1900555" y="227215"/>
                  </a:lnTo>
                  <a:lnTo>
                    <a:pt x="1894052" y="230060"/>
                  </a:lnTo>
                  <a:lnTo>
                    <a:pt x="1887372" y="232346"/>
                  </a:lnTo>
                  <a:lnTo>
                    <a:pt x="1880654" y="233959"/>
                  </a:lnTo>
                  <a:lnTo>
                    <a:pt x="1873161" y="235191"/>
                  </a:lnTo>
                  <a:lnTo>
                    <a:pt x="1872754" y="235191"/>
                  </a:lnTo>
                  <a:lnTo>
                    <a:pt x="1866544" y="235788"/>
                  </a:lnTo>
                  <a:lnTo>
                    <a:pt x="1827809" y="228600"/>
                  </a:lnTo>
                  <a:lnTo>
                    <a:pt x="1807933" y="195199"/>
                  </a:lnTo>
                  <a:lnTo>
                    <a:pt x="1807629" y="190576"/>
                  </a:lnTo>
                  <a:lnTo>
                    <a:pt x="1930247" y="190576"/>
                  </a:lnTo>
                  <a:close/>
                </a:path>
                <a:path w="4796790" h="754380" fill="norm" stroke="1" extrusionOk="0">
                  <a:moveTo>
                    <a:pt x="1978621" y="555218"/>
                  </a:moveTo>
                  <a:lnTo>
                    <a:pt x="1947837" y="555218"/>
                  </a:lnTo>
                  <a:lnTo>
                    <a:pt x="1945576" y="580974"/>
                  </a:lnTo>
                  <a:lnTo>
                    <a:pt x="1945563" y="581139"/>
                  </a:lnTo>
                  <a:lnTo>
                    <a:pt x="1945436" y="582549"/>
                  </a:lnTo>
                  <a:lnTo>
                    <a:pt x="1945347" y="583526"/>
                  </a:lnTo>
                  <a:lnTo>
                    <a:pt x="1944992" y="582549"/>
                  </a:lnTo>
                  <a:lnTo>
                    <a:pt x="1944700" y="582066"/>
                  </a:lnTo>
                  <a:lnTo>
                    <a:pt x="1944700" y="634377"/>
                  </a:lnTo>
                  <a:lnTo>
                    <a:pt x="1943963" y="646671"/>
                  </a:lnTo>
                  <a:lnTo>
                    <a:pt x="1943912" y="647649"/>
                  </a:lnTo>
                  <a:lnTo>
                    <a:pt x="1925497" y="683425"/>
                  </a:lnTo>
                  <a:lnTo>
                    <a:pt x="1899462" y="691553"/>
                  </a:lnTo>
                  <a:lnTo>
                    <a:pt x="1889480" y="690651"/>
                  </a:lnTo>
                  <a:lnTo>
                    <a:pt x="1856968" y="659193"/>
                  </a:lnTo>
                  <a:lnTo>
                    <a:pt x="1853907" y="634377"/>
                  </a:lnTo>
                  <a:lnTo>
                    <a:pt x="1854631" y="621969"/>
                  </a:lnTo>
                  <a:lnTo>
                    <a:pt x="1872957" y="585647"/>
                  </a:lnTo>
                  <a:lnTo>
                    <a:pt x="1899462" y="577519"/>
                  </a:lnTo>
                  <a:lnTo>
                    <a:pt x="1909152" y="578421"/>
                  </a:lnTo>
                  <a:lnTo>
                    <a:pt x="1941550" y="609638"/>
                  </a:lnTo>
                  <a:lnTo>
                    <a:pt x="1944700" y="634377"/>
                  </a:lnTo>
                  <a:lnTo>
                    <a:pt x="1944700" y="582066"/>
                  </a:lnTo>
                  <a:lnTo>
                    <a:pt x="1911007" y="554990"/>
                  </a:lnTo>
                  <a:lnTo>
                    <a:pt x="1891601" y="552399"/>
                  </a:lnTo>
                  <a:lnTo>
                    <a:pt x="1881098" y="553046"/>
                  </a:lnTo>
                  <a:lnTo>
                    <a:pt x="1881314" y="553046"/>
                  </a:lnTo>
                  <a:lnTo>
                    <a:pt x="1871497" y="554990"/>
                  </a:lnTo>
                  <a:lnTo>
                    <a:pt x="1871675" y="554990"/>
                  </a:lnTo>
                  <a:lnTo>
                    <a:pt x="1863039" y="558050"/>
                  </a:lnTo>
                  <a:lnTo>
                    <a:pt x="1854847" y="562444"/>
                  </a:lnTo>
                  <a:lnTo>
                    <a:pt x="1826641" y="599986"/>
                  </a:lnTo>
                  <a:lnTo>
                    <a:pt x="1821865" y="634377"/>
                  </a:lnTo>
                  <a:lnTo>
                    <a:pt x="1822399" y="646671"/>
                  </a:lnTo>
                  <a:lnTo>
                    <a:pt x="1834972" y="686701"/>
                  </a:lnTo>
                  <a:lnTo>
                    <a:pt x="1871891" y="713930"/>
                  </a:lnTo>
                  <a:lnTo>
                    <a:pt x="1891601" y="716368"/>
                  </a:lnTo>
                  <a:lnTo>
                    <a:pt x="1901063" y="715759"/>
                  </a:lnTo>
                  <a:lnTo>
                    <a:pt x="1901266" y="715759"/>
                  </a:lnTo>
                  <a:lnTo>
                    <a:pt x="1910156" y="713930"/>
                  </a:lnTo>
                  <a:lnTo>
                    <a:pt x="1910321" y="713930"/>
                  </a:lnTo>
                  <a:lnTo>
                    <a:pt x="1919109" y="710717"/>
                  </a:lnTo>
                  <a:lnTo>
                    <a:pt x="1944382" y="687158"/>
                  </a:lnTo>
                  <a:lnTo>
                    <a:pt x="1944382" y="713536"/>
                  </a:lnTo>
                  <a:lnTo>
                    <a:pt x="1976107" y="713536"/>
                  </a:lnTo>
                  <a:lnTo>
                    <a:pt x="1976107" y="678357"/>
                  </a:lnTo>
                  <a:lnTo>
                    <a:pt x="1976107" y="591032"/>
                  </a:lnTo>
                  <a:lnTo>
                    <a:pt x="1976234" y="583526"/>
                  </a:lnTo>
                  <a:lnTo>
                    <a:pt x="1976310" y="580974"/>
                  </a:lnTo>
                  <a:lnTo>
                    <a:pt x="1976716" y="575005"/>
                  </a:lnTo>
                  <a:lnTo>
                    <a:pt x="1978621" y="555218"/>
                  </a:lnTo>
                  <a:close/>
                </a:path>
                <a:path w="4796790" h="754380" fill="norm" stroke="1" extrusionOk="0">
                  <a:moveTo>
                    <a:pt x="2182901" y="87960"/>
                  </a:moveTo>
                  <a:lnTo>
                    <a:pt x="2137092" y="87960"/>
                  </a:lnTo>
                  <a:lnTo>
                    <a:pt x="2076615" y="191300"/>
                  </a:lnTo>
                  <a:lnTo>
                    <a:pt x="2052459" y="150253"/>
                  </a:lnTo>
                  <a:lnTo>
                    <a:pt x="2015782" y="87960"/>
                  </a:lnTo>
                  <a:lnTo>
                    <a:pt x="1969973" y="87960"/>
                  </a:lnTo>
                  <a:lnTo>
                    <a:pt x="1969973" y="273761"/>
                  </a:lnTo>
                  <a:lnTo>
                    <a:pt x="2018347" y="273761"/>
                  </a:lnTo>
                  <a:lnTo>
                    <a:pt x="2018347" y="165417"/>
                  </a:lnTo>
                  <a:lnTo>
                    <a:pt x="2063788" y="243713"/>
                  </a:lnTo>
                  <a:lnTo>
                    <a:pt x="2089073" y="243713"/>
                  </a:lnTo>
                  <a:lnTo>
                    <a:pt x="2119490" y="191300"/>
                  </a:lnTo>
                  <a:lnTo>
                    <a:pt x="2134158" y="166039"/>
                  </a:lnTo>
                  <a:lnTo>
                    <a:pt x="2134158" y="273761"/>
                  </a:lnTo>
                  <a:lnTo>
                    <a:pt x="2182901" y="273761"/>
                  </a:lnTo>
                  <a:lnTo>
                    <a:pt x="2182901" y="150253"/>
                  </a:lnTo>
                  <a:lnTo>
                    <a:pt x="2182901" y="87960"/>
                  </a:lnTo>
                  <a:close/>
                </a:path>
                <a:path w="4796790" h="754380" fill="norm" stroke="1" extrusionOk="0">
                  <a:moveTo>
                    <a:pt x="2187854" y="689038"/>
                  </a:moveTo>
                  <a:lnTo>
                    <a:pt x="2162416" y="689038"/>
                  </a:lnTo>
                  <a:lnTo>
                    <a:pt x="2162416" y="579716"/>
                  </a:lnTo>
                  <a:lnTo>
                    <a:pt x="2162416" y="555218"/>
                  </a:lnTo>
                  <a:lnTo>
                    <a:pt x="2132571" y="555218"/>
                  </a:lnTo>
                  <a:lnTo>
                    <a:pt x="2132571" y="579716"/>
                  </a:lnTo>
                  <a:lnTo>
                    <a:pt x="2132571" y="689356"/>
                  </a:lnTo>
                  <a:lnTo>
                    <a:pt x="2055926" y="689356"/>
                  </a:lnTo>
                  <a:lnTo>
                    <a:pt x="2060041" y="681405"/>
                  </a:lnTo>
                  <a:lnTo>
                    <a:pt x="2063623" y="672630"/>
                  </a:lnTo>
                  <a:lnTo>
                    <a:pt x="2072652" y="630377"/>
                  </a:lnTo>
                  <a:lnTo>
                    <a:pt x="2073833" y="607682"/>
                  </a:lnTo>
                  <a:lnTo>
                    <a:pt x="2073833" y="579716"/>
                  </a:lnTo>
                  <a:lnTo>
                    <a:pt x="2132571" y="579716"/>
                  </a:lnTo>
                  <a:lnTo>
                    <a:pt x="2132571" y="555218"/>
                  </a:lnTo>
                  <a:lnTo>
                    <a:pt x="2046503" y="555218"/>
                  </a:lnTo>
                  <a:lnTo>
                    <a:pt x="2046503" y="601395"/>
                  </a:lnTo>
                  <a:lnTo>
                    <a:pt x="2046211" y="615772"/>
                  </a:lnTo>
                  <a:lnTo>
                    <a:pt x="2039073" y="662470"/>
                  </a:lnTo>
                  <a:lnTo>
                    <a:pt x="2026704" y="689038"/>
                  </a:lnTo>
                  <a:lnTo>
                    <a:pt x="2009114" y="689038"/>
                  </a:lnTo>
                  <a:lnTo>
                    <a:pt x="2009114" y="754380"/>
                  </a:lnTo>
                  <a:lnTo>
                    <a:pt x="2036445" y="754380"/>
                  </a:lnTo>
                  <a:lnTo>
                    <a:pt x="2036445" y="713536"/>
                  </a:lnTo>
                  <a:lnTo>
                    <a:pt x="2160524" y="713536"/>
                  </a:lnTo>
                  <a:lnTo>
                    <a:pt x="2160524" y="754380"/>
                  </a:lnTo>
                  <a:lnTo>
                    <a:pt x="2187854" y="754380"/>
                  </a:lnTo>
                  <a:lnTo>
                    <a:pt x="2187854" y="713536"/>
                  </a:lnTo>
                  <a:lnTo>
                    <a:pt x="2187854" y="689356"/>
                  </a:lnTo>
                  <a:lnTo>
                    <a:pt x="2187854" y="689038"/>
                  </a:lnTo>
                  <a:close/>
                </a:path>
                <a:path w="4796790" h="754380" fill="norm" stroke="1" extrusionOk="0">
                  <a:moveTo>
                    <a:pt x="2355646" y="628726"/>
                  </a:moveTo>
                  <a:lnTo>
                    <a:pt x="2355469" y="624636"/>
                  </a:lnTo>
                  <a:lnTo>
                    <a:pt x="2355380" y="622681"/>
                  </a:lnTo>
                  <a:lnTo>
                    <a:pt x="2355291" y="620560"/>
                  </a:lnTo>
                  <a:lnTo>
                    <a:pt x="2355240" y="619556"/>
                  </a:lnTo>
                  <a:lnTo>
                    <a:pt x="2355151" y="617499"/>
                  </a:lnTo>
                  <a:lnTo>
                    <a:pt x="2353678" y="607047"/>
                  </a:lnTo>
                  <a:lnTo>
                    <a:pt x="2331948" y="567016"/>
                  </a:lnTo>
                  <a:lnTo>
                    <a:pt x="2328380" y="564413"/>
                  </a:lnTo>
                  <a:lnTo>
                    <a:pt x="2328380" y="620560"/>
                  </a:lnTo>
                  <a:lnTo>
                    <a:pt x="2242616" y="620560"/>
                  </a:lnTo>
                  <a:lnTo>
                    <a:pt x="2260460" y="583666"/>
                  </a:lnTo>
                  <a:lnTo>
                    <a:pt x="2287790" y="575005"/>
                  </a:lnTo>
                  <a:lnTo>
                    <a:pt x="2297099" y="575830"/>
                  </a:lnTo>
                  <a:lnTo>
                    <a:pt x="2325954" y="603758"/>
                  </a:lnTo>
                  <a:lnTo>
                    <a:pt x="2328380" y="620560"/>
                  </a:lnTo>
                  <a:lnTo>
                    <a:pt x="2328380" y="564413"/>
                  </a:lnTo>
                  <a:lnTo>
                    <a:pt x="2324862" y="561822"/>
                  </a:lnTo>
                  <a:lnTo>
                    <a:pt x="2316873" y="557695"/>
                  </a:lnTo>
                  <a:lnTo>
                    <a:pt x="2307971" y="554748"/>
                  </a:lnTo>
                  <a:lnTo>
                    <a:pt x="2298509" y="553046"/>
                  </a:lnTo>
                  <a:lnTo>
                    <a:pt x="2299246" y="553046"/>
                  </a:lnTo>
                  <a:lnTo>
                    <a:pt x="2287486" y="552399"/>
                  </a:lnTo>
                  <a:lnTo>
                    <a:pt x="2276500" y="553046"/>
                  </a:lnTo>
                  <a:lnTo>
                    <a:pt x="2266200" y="554990"/>
                  </a:lnTo>
                  <a:lnTo>
                    <a:pt x="2232368" y="575005"/>
                  </a:lnTo>
                  <a:lnTo>
                    <a:pt x="2213813" y="611454"/>
                  </a:lnTo>
                  <a:lnTo>
                    <a:pt x="2211514" y="635317"/>
                  </a:lnTo>
                  <a:lnTo>
                    <a:pt x="2212835" y="652818"/>
                  </a:lnTo>
                  <a:lnTo>
                    <a:pt x="2233447" y="694690"/>
                  </a:lnTo>
                  <a:lnTo>
                    <a:pt x="2276005" y="715111"/>
                  </a:lnTo>
                  <a:lnTo>
                    <a:pt x="2276932" y="715111"/>
                  </a:lnTo>
                  <a:lnTo>
                    <a:pt x="2293759" y="716368"/>
                  </a:lnTo>
                  <a:lnTo>
                    <a:pt x="2334615" y="708393"/>
                  </a:lnTo>
                  <a:lnTo>
                    <a:pt x="2353754" y="696264"/>
                  </a:lnTo>
                  <a:lnTo>
                    <a:pt x="2351506" y="691553"/>
                  </a:lnTo>
                  <a:lnTo>
                    <a:pt x="2343391" y="674585"/>
                  </a:lnTo>
                  <a:lnTo>
                    <a:pt x="2337816" y="678827"/>
                  </a:lnTo>
                  <a:lnTo>
                    <a:pt x="2332088" y="682447"/>
                  </a:lnTo>
                  <a:lnTo>
                    <a:pt x="2326195" y="685431"/>
                  </a:lnTo>
                  <a:lnTo>
                    <a:pt x="2320150" y="687781"/>
                  </a:lnTo>
                  <a:lnTo>
                    <a:pt x="2314067" y="689432"/>
                  </a:lnTo>
                  <a:lnTo>
                    <a:pt x="2307425" y="690664"/>
                  </a:lnTo>
                  <a:lnTo>
                    <a:pt x="2307196" y="690664"/>
                  </a:lnTo>
                  <a:lnTo>
                    <a:pt x="2301189" y="691311"/>
                  </a:lnTo>
                  <a:lnTo>
                    <a:pt x="2263051" y="683602"/>
                  </a:lnTo>
                  <a:lnTo>
                    <a:pt x="2242769" y="648436"/>
                  </a:lnTo>
                  <a:lnTo>
                    <a:pt x="2242159" y="638784"/>
                  </a:lnTo>
                  <a:lnTo>
                    <a:pt x="2355646" y="638784"/>
                  </a:lnTo>
                  <a:lnTo>
                    <a:pt x="2355646" y="628726"/>
                  </a:lnTo>
                  <a:close/>
                </a:path>
                <a:path w="4796790" h="754380" fill="norm" stroke="1" extrusionOk="0">
                  <a:moveTo>
                    <a:pt x="2516073" y="87960"/>
                  </a:moveTo>
                  <a:lnTo>
                    <a:pt x="2334666" y="87960"/>
                  </a:lnTo>
                  <a:lnTo>
                    <a:pt x="2334666" y="273761"/>
                  </a:lnTo>
                  <a:lnTo>
                    <a:pt x="2389276" y="273761"/>
                  </a:lnTo>
                  <a:lnTo>
                    <a:pt x="2389276" y="130098"/>
                  </a:lnTo>
                  <a:lnTo>
                    <a:pt x="2461463" y="130098"/>
                  </a:lnTo>
                  <a:lnTo>
                    <a:pt x="2461463" y="273761"/>
                  </a:lnTo>
                  <a:lnTo>
                    <a:pt x="2516073" y="273761"/>
                  </a:lnTo>
                  <a:lnTo>
                    <a:pt x="2516073" y="130098"/>
                  </a:lnTo>
                  <a:lnTo>
                    <a:pt x="2516073" y="87960"/>
                  </a:lnTo>
                  <a:close/>
                </a:path>
                <a:path w="4796790" h="754380" fill="norm" stroke="1" extrusionOk="0">
                  <a:moveTo>
                    <a:pt x="2561590" y="555218"/>
                  </a:moveTo>
                  <a:lnTo>
                    <a:pt x="2535199" y="555218"/>
                  </a:lnTo>
                  <a:lnTo>
                    <a:pt x="2478036" y="656374"/>
                  </a:lnTo>
                  <a:lnTo>
                    <a:pt x="2440927" y="590715"/>
                  </a:lnTo>
                  <a:lnTo>
                    <a:pt x="2420861" y="555218"/>
                  </a:lnTo>
                  <a:lnTo>
                    <a:pt x="2394470" y="555218"/>
                  </a:lnTo>
                  <a:lnTo>
                    <a:pt x="2394470" y="713536"/>
                  </a:lnTo>
                  <a:lnTo>
                    <a:pt x="2422436" y="713536"/>
                  </a:lnTo>
                  <a:lnTo>
                    <a:pt x="2422436" y="602957"/>
                  </a:lnTo>
                  <a:lnTo>
                    <a:pt x="2470493" y="688098"/>
                  </a:lnTo>
                  <a:lnTo>
                    <a:pt x="2485567" y="688098"/>
                  </a:lnTo>
                  <a:lnTo>
                    <a:pt x="2503487" y="656374"/>
                  </a:lnTo>
                  <a:lnTo>
                    <a:pt x="2533637" y="602957"/>
                  </a:lnTo>
                  <a:lnTo>
                    <a:pt x="2533637" y="713536"/>
                  </a:lnTo>
                  <a:lnTo>
                    <a:pt x="2561590" y="713536"/>
                  </a:lnTo>
                  <a:lnTo>
                    <a:pt x="2561590" y="590715"/>
                  </a:lnTo>
                  <a:lnTo>
                    <a:pt x="2561590" y="555218"/>
                  </a:lnTo>
                  <a:close/>
                </a:path>
                <a:path w="4796790" h="754380" fill="norm" stroke="1" extrusionOk="0">
                  <a:moveTo>
                    <a:pt x="2751201" y="555218"/>
                  </a:moveTo>
                  <a:lnTo>
                    <a:pt x="2724810" y="555218"/>
                  </a:lnTo>
                  <a:lnTo>
                    <a:pt x="2638107" y="671296"/>
                  </a:lnTo>
                  <a:lnTo>
                    <a:pt x="2638107" y="555218"/>
                  </a:lnTo>
                  <a:lnTo>
                    <a:pt x="2609215" y="555218"/>
                  </a:lnTo>
                  <a:lnTo>
                    <a:pt x="2609215" y="713536"/>
                  </a:lnTo>
                  <a:lnTo>
                    <a:pt x="2635593" y="713536"/>
                  </a:lnTo>
                  <a:lnTo>
                    <a:pt x="2658453" y="683069"/>
                  </a:lnTo>
                  <a:lnTo>
                    <a:pt x="2722613" y="597522"/>
                  </a:lnTo>
                  <a:lnTo>
                    <a:pt x="2722613" y="713536"/>
                  </a:lnTo>
                  <a:lnTo>
                    <a:pt x="2751201" y="713536"/>
                  </a:lnTo>
                  <a:lnTo>
                    <a:pt x="2751201" y="585381"/>
                  </a:lnTo>
                  <a:lnTo>
                    <a:pt x="2751201" y="555218"/>
                  </a:lnTo>
                  <a:close/>
                </a:path>
                <a:path w="4796790" h="754380" fill="norm" stroke="1" extrusionOk="0">
                  <a:moveTo>
                    <a:pt x="2761602" y="180682"/>
                  </a:moveTo>
                  <a:lnTo>
                    <a:pt x="2755620" y="140347"/>
                  </a:lnTo>
                  <a:lnTo>
                    <a:pt x="2748330" y="124244"/>
                  </a:lnTo>
                  <a:lnTo>
                    <a:pt x="2745333" y="118833"/>
                  </a:lnTo>
                  <a:lnTo>
                    <a:pt x="2712859" y="90893"/>
                  </a:lnTo>
                  <a:lnTo>
                    <a:pt x="2705887" y="88404"/>
                  </a:lnTo>
                  <a:lnTo>
                    <a:pt x="2705887" y="180682"/>
                  </a:lnTo>
                  <a:lnTo>
                    <a:pt x="2705163" y="193865"/>
                  </a:lnTo>
                  <a:lnTo>
                    <a:pt x="2687815" y="228384"/>
                  </a:lnTo>
                  <a:lnTo>
                    <a:pt x="2680360" y="232714"/>
                  </a:lnTo>
                  <a:lnTo>
                    <a:pt x="2680220" y="232714"/>
                  </a:lnTo>
                  <a:lnTo>
                    <a:pt x="2672245" y="235165"/>
                  </a:lnTo>
                  <a:lnTo>
                    <a:pt x="2663012" y="236016"/>
                  </a:lnTo>
                  <a:lnTo>
                    <a:pt x="2653919" y="235165"/>
                  </a:lnTo>
                  <a:lnTo>
                    <a:pt x="2645994" y="232714"/>
                  </a:lnTo>
                  <a:lnTo>
                    <a:pt x="2645854" y="232714"/>
                  </a:lnTo>
                  <a:lnTo>
                    <a:pt x="2620873" y="193865"/>
                  </a:lnTo>
                  <a:lnTo>
                    <a:pt x="2620137" y="180682"/>
                  </a:lnTo>
                  <a:lnTo>
                    <a:pt x="2620873" y="167513"/>
                  </a:lnTo>
                  <a:lnTo>
                    <a:pt x="2638348" y="133489"/>
                  </a:lnTo>
                  <a:lnTo>
                    <a:pt x="2663012" y="126072"/>
                  </a:lnTo>
                  <a:lnTo>
                    <a:pt x="2672245" y="126898"/>
                  </a:lnTo>
                  <a:lnTo>
                    <a:pt x="2702966" y="156210"/>
                  </a:lnTo>
                  <a:lnTo>
                    <a:pt x="2705887" y="180682"/>
                  </a:lnTo>
                  <a:lnTo>
                    <a:pt x="2705887" y="88404"/>
                  </a:lnTo>
                  <a:lnTo>
                    <a:pt x="2702598" y="87223"/>
                  </a:lnTo>
                  <a:lnTo>
                    <a:pt x="2691600" y="85026"/>
                  </a:lnTo>
                  <a:lnTo>
                    <a:pt x="2679877" y="84289"/>
                  </a:lnTo>
                  <a:lnTo>
                    <a:pt x="2668092" y="85026"/>
                  </a:lnTo>
                  <a:lnTo>
                    <a:pt x="2668600" y="85026"/>
                  </a:lnTo>
                  <a:lnTo>
                    <a:pt x="2658427" y="87045"/>
                  </a:lnTo>
                  <a:lnTo>
                    <a:pt x="2624988" y="107835"/>
                  </a:lnTo>
                  <a:lnTo>
                    <a:pt x="2619578" y="116560"/>
                  </a:lnTo>
                  <a:lnTo>
                    <a:pt x="2616111" y="87960"/>
                  </a:lnTo>
                  <a:lnTo>
                    <a:pt x="2562961" y="87960"/>
                  </a:lnTo>
                  <a:lnTo>
                    <a:pt x="2563850" y="95288"/>
                  </a:lnTo>
                  <a:lnTo>
                    <a:pt x="2563939" y="96024"/>
                  </a:lnTo>
                  <a:lnTo>
                    <a:pt x="2565895" y="352920"/>
                  </a:lnTo>
                  <a:lnTo>
                    <a:pt x="2621242" y="352920"/>
                  </a:lnTo>
                  <a:lnTo>
                    <a:pt x="2621242" y="248424"/>
                  </a:lnTo>
                  <a:lnTo>
                    <a:pt x="2625547" y="254800"/>
                  </a:lnTo>
                  <a:lnTo>
                    <a:pt x="2632024" y="261416"/>
                  </a:lnTo>
                  <a:lnTo>
                    <a:pt x="2668994" y="277126"/>
                  </a:lnTo>
                  <a:lnTo>
                    <a:pt x="2679877" y="277799"/>
                  </a:lnTo>
                  <a:lnTo>
                    <a:pt x="2690495" y="277126"/>
                  </a:lnTo>
                  <a:lnTo>
                    <a:pt x="2691257" y="277126"/>
                  </a:lnTo>
                  <a:lnTo>
                    <a:pt x="2731046" y="259588"/>
                  </a:lnTo>
                  <a:lnTo>
                    <a:pt x="2749143" y="236016"/>
                  </a:lnTo>
                  <a:lnTo>
                    <a:pt x="2750972" y="232714"/>
                  </a:lnTo>
                  <a:lnTo>
                    <a:pt x="2755620" y="221361"/>
                  </a:lnTo>
                  <a:lnTo>
                    <a:pt x="2758935" y="208902"/>
                  </a:lnTo>
                  <a:lnTo>
                    <a:pt x="2760929" y="195338"/>
                  </a:lnTo>
                  <a:lnTo>
                    <a:pt x="2761602" y="180682"/>
                  </a:lnTo>
                  <a:close/>
                </a:path>
                <a:path w="4796790" h="754380" fill="norm" stroke="1" extrusionOk="0">
                  <a:moveTo>
                    <a:pt x="2931033" y="555218"/>
                  </a:moveTo>
                  <a:lnTo>
                    <a:pt x="2899308" y="555218"/>
                  </a:lnTo>
                  <a:lnTo>
                    <a:pt x="2899308" y="626529"/>
                  </a:lnTo>
                  <a:lnTo>
                    <a:pt x="2894076" y="629881"/>
                  </a:lnTo>
                  <a:lnTo>
                    <a:pt x="2888742" y="632396"/>
                  </a:lnTo>
                  <a:lnTo>
                    <a:pt x="2883293" y="634072"/>
                  </a:lnTo>
                  <a:lnTo>
                    <a:pt x="2877388" y="635660"/>
                  </a:lnTo>
                  <a:lnTo>
                    <a:pt x="2876778" y="635660"/>
                  </a:lnTo>
                  <a:lnTo>
                    <a:pt x="2871559" y="636270"/>
                  </a:lnTo>
                  <a:lnTo>
                    <a:pt x="2864447" y="636270"/>
                  </a:lnTo>
                  <a:lnTo>
                    <a:pt x="2854629" y="635660"/>
                  </a:lnTo>
                  <a:lnTo>
                    <a:pt x="2824530" y="605205"/>
                  </a:lnTo>
                  <a:lnTo>
                    <a:pt x="2823921" y="595109"/>
                  </a:lnTo>
                  <a:lnTo>
                    <a:pt x="2823921" y="555218"/>
                  </a:lnTo>
                  <a:lnTo>
                    <a:pt x="2792514" y="555218"/>
                  </a:lnTo>
                  <a:lnTo>
                    <a:pt x="2792514" y="597623"/>
                  </a:lnTo>
                  <a:lnTo>
                    <a:pt x="2793530" y="612800"/>
                  </a:lnTo>
                  <a:lnTo>
                    <a:pt x="2818269" y="653326"/>
                  </a:lnTo>
                  <a:lnTo>
                    <a:pt x="2859735" y="662343"/>
                  </a:lnTo>
                  <a:lnTo>
                    <a:pt x="2867266" y="662343"/>
                  </a:lnTo>
                  <a:lnTo>
                    <a:pt x="2899943" y="652284"/>
                  </a:lnTo>
                  <a:lnTo>
                    <a:pt x="2899943" y="713536"/>
                  </a:lnTo>
                  <a:lnTo>
                    <a:pt x="2931033" y="713536"/>
                  </a:lnTo>
                  <a:lnTo>
                    <a:pt x="2931033" y="652284"/>
                  </a:lnTo>
                  <a:lnTo>
                    <a:pt x="2931033" y="636270"/>
                  </a:lnTo>
                  <a:lnTo>
                    <a:pt x="2931033" y="555218"/>
                  </a:lnTo>
                  <a:close/>
                </a:path>
                <a:path w="4796790" h="754380" fill="norm" stroke="1" extrusionOk="0">
                  <a:moveTo>
                    <a:pt x="2988614" y="180682"/>
                  </a:moveTo>
                  <a:lnTo>
                    <a:pt x="2981820" y="140690"/>
                  </a:lnTo>
                  <a:lnTo>
                    <a:pt x="2974416" y="126072"/>
                  </a:lnTo>
                  <a:lnTo>
                    <a:pt x="2970022" y="119176"/>
                  </a:lnTo>
                  <a:lnTo>
                    <a:pt x="2962237" y="110223"/>
                  </a:lnTo>
                  <a:lnTo>
                    <a:pt x="2953156" y="102501"/>
                  </a:lnTo>
                  <a:lnTo>
                    <a:pt x="2942806" y="96024"/>
                  </a:lnTo>
                  <a:lnTo>
                    <a:pt x="2932544" y="91440"/>
                  </a:lnTo>
                  <a:lnTo>
                    <a:pt x="2932544" y="180682"/>
                  </a:lnTo>
                  <a:lnTo>
                    <a:pt x="2931833" y="193865"/>
                  </a:lnTo>
                  <a:lnTo>
                    <a:pt x="2915183" y="228384"/>
                  </a:lnTo>
                  <a:lnTo>
                    <a:pt x="2891129" y="236016"/>
                  </a:lnTo>
                  <a:lnTo>
                    <a:pt x="2882087" y="235165"/>
                  </a:lnTo>
                  <a:lnTo>
                    <a:pt x="2852470" y="205232"/>
                  </a:lnTo>
                  <a:lnTo>
                    <a:pt x="2849727" y="180682"/>
                  </a:lnTo>
                  <a:lnTo>
                    <a:pt x="2850413" y="167513"/>
                  </a:lnTo>
                  <a:lnTo>
                    <a:pt x="2873997" y="129374"/>
                  </a:lnTo>
                  <a:lnTo>
                    <a:pt x="2891129" y="126072"/>
                  </a:lnTo>
                  <a:lnTo>
                    <a:pt x="2900159" y="126898"/>
                  </a:lnTo>
                  <a:lnTo>
                    <a:pt x="2929712" y="156210"/>
                  </a:lnTo>
                  <a:lnTo>
                    <a:pt x="2932544" y="180682"/>
                  </a:lnTo>
                  <a:lnTo>
                    <a:pt x="2932544" y="91440"/>
                  </a:lnTo>
                  <a:lnTo>
                    <a:pt x="2931337" y="90893"/>
                  </a:lnTo>
                  <a:lnTo>
                    <a:pt x="2918891" y="87223"/>
                  </a:lnTo>
                  <a:lnTo>
                    <a:pt x="2905493" y="85026"/>
                  </a:lnTo>
                  <a:lnTo>
                    <a:pt x="2891129" y="84289"/>
                  </a:lnTo>
                  <a:lnTo>
                    <a:pt x="2876778" y="85026"/>
                  </a:lnTo>
                  <a:lnTo>
                    <a:pt x="2839466" y="96024"/>
                  </a:lnTo>
                  <a:lnTo>
                    <a:pt x="2805747" y="129374"/>
                  </a:lnTo>
                  <a:lnTo>
                    <a:pt x="2794749" y="166344"/>
                  </a:lnTo>
                  <a:lnTo>
                    <a:pt x="2794012" y="180682"/>
                  </a:lnTo>
                  <a:lnTo>
                    <a:pt x="2794685" y="193865"/>
                  </a:lnTo>
                  <a:lnTo>
                    <a:pt x="2794749" y="195173"/>
                  </a:lnTo>
                  <a:lnTo>
                    <a:pt x="2805747" y="232346"/>
                  </a:lnTo>
                  <a:lnTo>
                    <a:pt x="2839466" y="266065"/>
                  </a:lnTo>
                  <a:lnTo>
                    <a:pt x="2876778" y="277063"/>
                  </a:lnTo>
                  <a:lnTo>
                    <a:pt x="2891129" y="277799"/>
                  </a:lnTo>
                  <a:lnTo>
                    <a:pt x="2905493" y="277063"/>
                  </a:lnTo>
                  <a:lnTo>
                    <a:pt x="2942806" y="266065"/>
                  </a:lnTo>
                  <a:lnTo>
                    <a:pt x="2974187" y="236016"/>
                  </a:lnTo>
                  <a:lnTo>
                    <a:pt x="2976524" y="232346"/>
                  </a:lnTo>
                  <a:lnTo>
                    <a:pt x="2981820" y="221018"/>
                  </a:lnTo>
                  <a:lnTo>
                    <a:pt x="2985592" y="208622"/>
                  </a:lnTo>
                  <a:lnTo>
                    <a:pt x="2987865" y="195173"/>
                  </a:lnTo>
                  <a:lnTo>
                    <a:pt x="2988614" y="180682"/>
                  </a:lnTo>
                  <a:close/>
                </a:path>
                <a:path w="4796790" h="754380" fill="norm" stroke="1" extrusionOk="0">
                  <a:moveTo>
                    <a:pt x="3114891" y="628726"/>
                  </a:moveTo>
                  <a:lnTo>
                    <a:pt x="3114713" y="624636"/>
                  </a:lnTo>
                  <a:lnTo>
                    <a:pt x="3114624" y="622681"/>
                  </a:lnTo>
                  <a:lnTo>
                    <a:pt x="3114535" y="620560"/>
                  </a:lnTo>
                  <a:lnTo>
                    <a:pt x="3114484" y="619556"/>
                  </a:lnTo>
                  <a:lnTo>
                    <a:pt x="3114395" y="617499"/>
                  </a:lnTo>
                  <a:lnTo>
                    <a:pt x="3112922" y="607047"/>
                  </a:lnTo>
                  <a:lnTo>
                    <a:pt x="3091192" y="567016"/>
                  </a:lnTo>
                  <a:lnTo>
                    <a:pt x="3087865" y="564578"/>
                  </a:lnTo>
                  <a:lnTo>
                    <a:pt x="3087865" y="624636"/>
                  </a:lnTo>
                  <a:lnTo>
                    <a:pt x="3087624" y="620560"/>
                  </a:lnTo>
                  <a:lnTo>
                    <a:pt x="3001861" y="620560"/>
                  </a:lnTo>
                  <a:lnTo>
                    <a:pt x="3001924" y="619556"/>
                  </a:lnTo>
                  <a:lnTo>
                    <a:pt x="3019704" y="583666"/>
                  </a:lnTo>
                  <a:lnTo>
                    <a:pt x="3047034" y="575005"/>
                  </a:lnTo>
                  <a:lnTo>
                    <a:pt x="3056344" y="575830"/>
                  </a:lnTo>
                  <a:lnTo>
                    <a:pt x="3085198" y="603758"/>
                  </a:lnTo>
                  <a:lnTo>
                    <a:pt x="3087624" y="620560"/>
                  </a:lnTo>
                  <a:lnTo>
                    <a:pt x="3087751" y="622681"/>
                  </a:lnTo>
                  <a:lnTo>
                    <a:pt x="3087865" y="624636"/>
                  </a:lnTo>
                  <a:lnTo>
                    <a:pt x="3087865" y="564578"/>
                  </a:lnTo>
                  <a:lnTo>
                    <a:pt x="3084106" y="561822"/>
                  </a:lnTo>
                  <a:lnTo>
                    <a:pt x="3076117" y="557695"/>
                  </a:lnTo>
                  <a:lnTo>
                    <a:pt x="3067215" y="554748"/>
                  </a:lnTo>
                  <a:lnTo>
                    <a:pt x="3057753" y="553046"/>
                  </a:lnTo>
                  <a:lnTo>
                    <a:pt x="3058490" y="553046"/>
                  </a:lnTo>
                  <a:lnTo>
                    <a:pt x="3046717" y="552399"/>
                  </a:lnTo>
                  <a:lnTo>
                    <a:pt x="3035744" y="553046"/>
                  </a:lnTo>
                  <a:lnTo>
                    <a:pt x="3025444" y="554990"/>
                  </a:lnTo>
                  <a:lnTo>
                    <a:pt x="2991612" y="575005"/>
                  </a:lnTo>
                  <a:lnTo>
                    <a:pt x="2973057" y="611454"/>
                  </a:lnTo>
                  <a:lnTo>
                    <a:pt x="2970746" y="635317"/>
                  </a:lnTo>
                  <a:lnTo>
                    <a:pt x="2972079" y="652818"/>
                  </a:lnTo>
                  <a:lnTo>
                    <a:pt x="2992691" y="694690"/>
                  </a:lnTo>
                  <a:lnTo>
                    <a:pt x="3035249" y="715111"/>
                  </a:lnTo>
                  <a:lnTo>
                    <a:pt x="3036176" y="715111"/>
                  </a:lnTo>
                  <a:lnTo>
                    <a:pt x="3053003" y="716368"/>
                  </a:lnTo>
                  <a:lnTo>
                    <a:pt x="3093859" y="708393"/>
                  </a:lnTo>
                  <a:lnTo>
                    <a:pt x="3112998" y="696264"/>
                  </a:lnTo>
                  <a:lnTo>
                    <a:pt x="3110750" y="691553"/>
                  </a:lnTo>
                  <a:lnTo>
                    <a:pt x="3102635" y="674585"/>
                  </a:lnTo>
                  <a:lnTo>
                    <a:pt x="3097060" y="678827"/>
                  </a:lnTo>
                  <a:lnTo>
                    <a:pt x="3091332" y="682447"/>
                  </a:lnTo>
                  <a:lnTo>
                    <a:pt x="3085439" y="685431"/>
                  </a:lnTo>
                  <a:lnTo>
                    <a:pt x="3079394" y="687781"/>
                  </a:lnTo>
                  <a:lnTo>
                    <a:pt x="3073298" y="689432"/>
                  </a:lnTo>
                  <a:lnTo>
                    <a:pt x="3066669" y="690664"/>
                  </a:lnTo>
                  <a:lnTo>
                    <a:pt x="3066440" y="690664"/>
                  </a:lnTo>
                  <a:lnTo>
                    <a:pt x="3060420" y="691311"/>
                  </a:lnTo>
                  <a:lnTo>
                    <a:pt x="3022295" y="683602"/>
                  </a:lnTo>
                  <a:lnTo>
                    <a:pt x="3002013" y="648436"/>
                  </a:lnTo>
                  <a:lnTo>
                    <a:pt x="3001391" y="638784"/>
                  </a:lnTo>
                  <a:lnTo>
                    <a:pt x="3114891" y="638784"/>
                  </a:lnTo>
                  <a:lnTo>
                    <a:pt x="3114891" y="628726"/>
                  </a:lnTo>
                  <a:close/>
                </a:path>
                <a:path w="4796790" h="754380" fill="norm" stroke="1" extrusionOk="0">
                  <a:moveTo>
                    <a:pt x="3174098" y="87960"/>
                  </a:moveTo>
                  <a:lnTo>
                    <a:pt x="3028975" y="87960"/>
                  </a:lnTo>
                  <a:lnTo>
                    <a:pt x="3028975" y="273761"/>
                  </a:lnTo>
                  <a:lnTo>
                    <a:pt x="3084309" y="273761"/>
                  </a:lnTo>
                  <a:lnTo>
                    <a:pt x="3084309" y="131203"/>
                  </a:lnTo>
                  <a:lnTo>
                    <a:pt x="3174098" y="131203"/>
                  </a:lnTo>
                  <a:lnTo>
                    <a:pt x="3174098" y="87960"/>
                  </a:lnTo>
                  <a:close/>
                </a:path>
                <a:path w="4796790" h="754380" fill="norm" stroke="1" extrusionOk="0">
                  <a:moveTo>
                    <a:pt x="3278111" y="572185"/>
                  </a:moveTo>
                  <a:lnTo>
                    <a:pt x="3239554" y="553732"/>
                  </a:lnTo>
                  <a:lnTo>
                    <a:pt x="3224390" y="552399"/>
                  </a:lnTo>
                  <a:lnTo>
                    <a:pt x="3212846" y="553008"/>
                  </a:lnTo>
                  <a:lnTo>
                    <a:pt x="3174631" y="567397"/>
                  </a:lnTo>
                  <a:lnTo>
                    <a:pt x="3151340" y="599338"/>
                  </a:lnTo>
                  <a:lnTo>
                    <a:pt x="3145866" y="633437"/>
                  </a:lnTo>
                  <a:lnTo>
                    <a:pt x="3146450" y="645883"/>
                  </a:lnTo>
                  <a:lnTo>
                    <a:pt x="3148215" y="657466"/>
                  </a:lnTo>
                  <a:lnTo>
                    <a:pt x="3151111" y="667969"/>
                  </a:lnTo>
                  <a:lnTo>
                    <a:pt x="3151162" y="668185"/>
                  </a:lnTo>
                  <a:lnTo>
                    <a:pt x="3174314" y="701078"/>
                  </a:lnTo>
                  <a:lnTo>
                    <a:pt x="3212833" y="715759"/>
                  </a:lnTo>
                  <a:lnTo>
                    <a:pt x="3224390" y="716368"/>
                  </a:lnTo>
                  <a:lnTo>
                    <a:pt x="3231756" y="716051"/>
                  </a:lnTo>
                  <a:lnTo>
                    <a:pt x="3272866" y="701078"/>
                  </a:lnTo>
                  <a:lnTo>
                    <a:pt x="3278111" y="696582"/>
                  </a:lnTo>
                  <a:lnTo>
                    <a:pt x="3275482" y="690918"/>
                  </a:lnTo>
                  <a:lnTo>
                    <a:pt x="3267748" y="674281"/>
                  </a:lnTo>
                  <a:lnTo>
                    <a:pt x="3261677" y="680135"/>
                  </a:lnTo>
                  <a:lnTo>
                    <a:pt x="3254972" y="684428"/>
                  </a:lnTo>
                  <a:lnTo>
                    <a:pt x="3247415" y="687235"/>
                  </a:lnTo>
                  <a:lnTo>
                    <a:pt x="3240316" y="689673"/>
                  </a:lnTo>
                  <a:lnTo>
                    <a:pt x="3233293" y="690918"/>
                  </a:lnTo>
                  <a:lnTo>
                    <a:pt x="3226600" y="690918"/>
                  </a:lnTo>
                  <a:lnTo>
                    <a:pt x="3191103" y="676160"/>
                  </a:lnTo>
                  <a:lnTo>
                    <a:pt x="3178225" y="633755"/>
                  </a:lnTo>
                  <a:lnTo>
                    <a:pt x="3179013" y="621169"/>
                  </a:lnTo>
                  <a:lnTo>
                    <a:pt x="3179026" y="620890"/>
                  </a:lnTo>
                  <a:lnTo>
                    <a:pt x="3198152" y="585647"/>
                  </a:lnTo>
                  <a:lnTo>
                    <a:pt x="3206267" y="581215"/>
                  </a:lnTo>
                  <a:lnTo>
                    <a:pt x="3206140" y="581215"/>
                  </a:lnTo>
                  <a:lnTo>
                    <a:pt x="3215894" y="578421"/>
                  </a:lnTo>
                  <a:lnTo>
                    <a:pt x="3226600" y="577519"/>
                  </a:lnTo>
                  <a:lnTo>
                    <a:pt x="3233509" y="577519"/>
                  </a:lnTo>
                  <a:lnTo>
                    <a:pt x="3240621" y="578993"/>
                  </a:lnTo>
                  <a:lnTo>
                    <a:pt x="3247961" y="581926"/>
                  </a:lnTo>
                  <a:lnTo>
                    <a:pt x="3255289" y="584644"/>
                  </a:lnTo>
                  <a:lnTo>
                    <a:pt x="3261880" y="588835"/>
                  </a:lnTo>
                  <a:lnTo>
                    <a:pt x="3267748" y="594487"/>
                  </a:lnTo>
                  <a:lnTo>
                    <a:pt x="3275634" y="577519"/>
                  </a:lnTo>
                  <a:lnTo>
                    <a:pt x="3278111" y="572185"/>
                  </a:lnTo>
                  <a:close/>
                </a:path>
                <a:path w="4796790" h="754380" fill="norm" stroke="1" extrusionOk="0">
                  <a:moveTo>
                    <a:pt x="3402228" y="180682"/>
                  </a:moveTo>
                  <a:lnTo>
                    <a:pt x="3396246" y="140347"/>
                  </a:lnTo>
                  <a:lnTo>
                    <a:pt x="3388957" y="124244"/>
                  </a:lnTo>
                  <a:lnTo>
                    <a:pt x="3385959" y="118833"/>
                  </a:lnTo>
                  <a:lnTo>
                    <a:pt x="3353485" y="90893"/>
                  </a:lnTo>
                  <a:lnTo>
                    <a:pt x="3346513" y="88404"/>
                  </a:lnTo>
                  <a:lnTo>
                    <a:pt x="3346513" y="180682"/>
                  </a:lnTo>
                  <a:lnTo>
                    <a:pt x="3345789" y="193865"/>
                  </a:lnTo>
                  <a:lnTo>
                    <a:pt x="3328441" y="228384"/>
                  </a:lnTo>
                  <a:lnTo>
                    <a:pt x="3320986" y="232714"/>
                  </a:lnTo>
                  <a:lnTo>
                    <a:pt x="3320846" y="232714"/>
                  </a:lnTo>
                  <a:lnTo>
                    <a:pt x="3312871" y="235165"/>
                  </a:lnTo>
                  <a:lnTo>
                    <a:pt x="3303638" y="236016"/>
                  </a:lnTo>
                  <a:lnTo>
                    <a:pt x="3294545" y="235165"/>
                  </a:lnTo>
                  <a:lnTo>
                    <a:pt x="3286620" y="232714"/>
                  </a:lnTo>
                  <a:lnTo>
                    <a:pt x="3286480" y="232714"/>
                  </a:lnTo>
                  <a:lnTo>
                    <a:pt x="3261499" y="193865"/>
                  </a:lnTo>
                  <a:lnTo>
                    <a:pt x="3260763" y="180682"/>
                  </a:lnTo>
                  <a:lnTo>
                    <a:pt x="3261499" y="167513"/>
                  </a:lnTo>
                  <a:lnTo>
                    <a:pt x="3278975" y="133489"/>
                  </a:lnTo>
                  <a:lnTo>
                    <a:pt x="3303638" y="126072"/>
                  </a:lnTo>
                  <a:lnTo>
                    <a:pt x="3312871" y="126898"/>
                  </a:lnTo>
                  <a:lnTo>
                    <a:pt x="3343592" y="156210"/>
                  </a:lnTo>
                  <a:lnTo>
                    <a:pt x="3346513" y="180682"/>
                  </a:lnTo>
                  <a:lnTo>
                    <a:pt x="3346513" y="88404"/>
                  </a:lnTo>
                  <a:lnTo>
                    <a:pt x="3343224" y="87223"/>
                  </a:lnTo>
                  <a:lnTo>
                    <a:pt x="3332226" y="85026"/>
                  </a:lnTo>
                  <a:lnTo>
                    <a:pt x="3320504" y="84289"/>
                  </a:lnTo>
                  <a:lnTo>
                    <a:pt x="3308718" y="85026"/>
                  </a:lnTo>
                  <a:lnTo>
                    <a:pt x="3309226" y="85026"/>
                  </a:lnTo>
                  <a:lnTo>
                    <a:pt x="3299053" y="87045"/>
                  </a:lnTo>
                  <a:lnTo>
                    <a:pt x="3265614" y="107835"/>
                  </a:lnTo>
                  <a:lnTo>
                    <a:pt x="3260191" y="116560"/>
                  </a:lnTo>
                  <a:lnTo>
                    <a:pt x="3256737" y="87960"/>
                  </a:lnTo>
                  <a:lnTo>
                    <a:pt x="3203587" y="87960"/>
                  </a:lnTo>
                  <a:lnTo>
                    <a:pt x="3204476" y="95288"/>
                  </a:lnTo>
                  <a:lnTo>
                    <a:pt x="3204565" y="96024"/>
                  </a:lnTo>
                  <a:lnTo>
                    <a:pt x="3206521" y="352920"/>
                  </a:lnTo>
                  <a:lnTo>
                    <a:pt x="3261868" y="352920"/>
                  </a:lnTo>
                  <a:lnTo>
                    <a:pt x="3261868" y="248424"/>
                  </a:lnTo>
                  <a:lnTo>
                    <a:pt x="3266173" y="254800"/>
                  </a:lnTo>
                  <a:lnTo>
                    <a:pt x="3272650" y="261416"/>
                  </a:lnTo>
                  <a:lnTo>
                    <a:pt x="3309620" y="277126"/>
                  </a:lnTo>
                  <a:lnTo>
                    <a:pt x="3320504" y="277799"/>
                  </a:lnTo>
                  <a:lnTo>
                    <a:pt x="3331121" y="277126"/>
                  </a:lnTo>
                  <a:lnTo>
                    <a:pt x="3331883" y="277126"/>
                  </a:lnTo>
                  <a:lnTo>
                    <a:pt x="3371672" y="259588"/>
                  </a:lnTo>
                  <a:lnTo>
                    <a:pt x="3389769" y="236016"/>
                  </a:lnTo>
                  <a:lnTo>
                    <a:pt x="3391598" y="232714"/>
                  </a:lnTo>
                  <a:lnTo>
                    <a:pt x="3396246" y="221361"/>
                  </a:lnTo>
                  <a:lnTo>
                    <a:pt x="3399561" y="208902"/>
                  </a:lnTo>
                  <a:lnTo>
                    <a:pt x="3401555" y="195338"/>
                  </a:lnTo>
                  <a:lnTo>
                    <a:pt x="3402228" y="180682"/>
                  </a:lnTo>
                  <a:close/>
                </a:path>
                <a:path w="4796790" h="754380" fill="norm" stroke="1" extrusionOk="0">
                  <a:moveTo>
                    <a:pt x="3464306" y="713536"/>
                  </a:moveTo>
                  <a:lnTo>
                    <a:pt x="3431324" y="656374"/>
                  </a:lnTo>
                  <a:lnTo>
                    <a:pt x="3426930" y="648830"/>
                  </a:lnTo>
                  <a:lnTo>
                    <a:pt x="3423818" y="644436"/>
                  </a:lnTo>
                  <a:lnTo>
                    <a:pt x="3422637" y="642759"/>
                  </a:lnTo>
                  <a:lnTo>
                    <a:pt x="3414255" y="633539"/>
                  </a:lnTo>
                  <a:lnTo>
                    <a:pt x="3413734" y="633120"/>
                  </a:lnTo>
                  <a:lnTo>
                    <a:pt x="3409962" y="630085"/>
                  </a:lnTo>
                  <a:lnTo>
                    <a:pt x="3405568" y="627786"/>
                  </a:lnTo>
                  <a:lnTo>
                    <a:pt x="3402914" y="626262"/>
                  </a:lnTo>
                  <a:lnTo>
                    <a:pt x="3405327" y="623074"/>
                  </a:lnTo>
                  <a:lnTo>
                    <a:pt x="3407714" y="619925"/>
                  </a:lnTo>
                  <a:lnTo>
                    <a:pt x="3456775" y="555218"/>
                  </a:lnTo>
                  <a:lnTo>
                    <a:pt x="3422218" y="555218"/>
                  </a:lnTo>
                  <a:lnTo>
                    <a:pt x="3372891" y="619925"/>
                  </a:lnTo>
                  <a:lnTo>
                    <a:pt x="3345573" y="619925"/>
                  </a:lnTo>
                  <a:lnTo>
                    <a:pt x="3345573" y="555218"/>
                  </a:lnTo>
                  <a:lnTo>
                    <a:pt x="3314154" y="555218"/>
                  </a:lnTo>
                  <a:lnTo>
                    <a:pt x="3314154" y="713536"/>
                  </a:lnTo>
                  <a:lnTo>
                    <a:pt x="3345573" y="713536"/>
                  </a:lnTo>
                  <a:lnTo>
                    <a:pt x="3345573" y="644436"/>
                  </a:lnTo>
                  <a:lnTo>
                    <a:pt x="3374567" y="644436"/>
                  </a:lnTo>
                  <a:lnTo>
                    <a:pt x="3379178" y="645058"/>
                  </a:lnTo>
                  <a:lnTo>
                    <a:pt x="3382949" y="646315"/>
                  </a:lnTo>
                  <a:lnTo>
                    <a:pt x="3386721" y="647369"/>
                  </a:lnTo>
                  <a:lnTo>
                    <a:pt x="3390074" y="649465"/>
                  </a:lnTo>
                  <a:lnTo>
                    <a:pt x="3392995" y="652602"/>
                  </a:lnTo>
                  <a:lnTo>
                    <a:pt x="3395929" y="655535"/>
                  </a:lnTo>
                  <a:lnTo>
                    <a:pt x="3398964" y="659714"/>
                  </a:lnTo>
                  <a:lnTo>
                    <a:pt x="3402114" y="665162"/>
                  </a:lnTo>
                  <a:lnTo>
                    <a:pt x="3430384" y="713536"/>
                  </a:lnTo>
                  <a:lnTo>
                    <a:pt x="3464306" y="713536"/>
                  </a:lnTo>
                  <a:close/>
                </a:path>
                <a:path w="4796790" h="754380" fill="norm" stroke="1" extrusionOk="0">
                  <a:moveTo>
                    <a:pt x="3629456" y="555218"/>
                  </a:moveTo>
                  <a:lnTo>
                    <a:pt x="3603079" y="555218"/>
                  </a:lnTo>
                  <a:lnTo>
                    <a:pt x="3516376" y="671296"/>
                  </a:lnTo>
                  <a:lnTo>
                    <a:pt x="3516376" y="555218"/>
                  </a:lnTo>
                  <a:lnTo>
                    <a:pt x="3487483" y="555218"/>
                  </a:lnTo>
                  <a:lnTo>
                    <a:pt x="3487483" y="713536"/>
                  </a:lnTo>
                  <a:lnTo>
                    <a:pt x="3513861" y="713536"/>
                  </a:lnTo>
                  <a:lnTo>
                    <a:pt x="3536721" y="683069"/>
                  </a:lnTo>
                  <a:lnTo>
                    <a:pt x="3600881" y="597522"/>
                  </a:lnTo>
                  <a:lnTo>
                    <a:pt x="3600881" y="713536"/>
                  </a:lnTo>
                  <a:lnTo>
                    <a:pt x="3629456" y="713536"/>
                  </a:lnTo>
                  <a:lnTo>
                    <a:pt x="3629456" y="585381"/>
                  </a:lnTo>
                  <a:lnTo>
                    <a:pt x="3629456" y="555218"/>
                  </a:lnTo>
                  <a:close/>
                </a:path>
                <a:path w="4796790" h="754380" fill="norm" stroke="1" extrusionOk="0">
                  <a:moveTo>
                    <a:pt x="3632911" y="87960"/>
                  </a:moveTo>
                  <a:lnTo>
                    <a:pt x="3579774" y="87960"/>
                  </a:lnTo>
                  <a:lnTo>
                    <a:pt x="3576421" y="115557"/>
                  </a:lnTo>
                  <a:lnTo>
                    <a:pt x="3576294" y="116598"/>
                  </a:lnTo>
                  <a:lnTo>
                    <a:pt x="3575875" y="115557"/>
                  </a:lnTo>
                  <a:lnTo>
                    <a:pt x="3575367" y="114795"/>
                  </a:lnTo>
                  <a:lnTo>
                    <a:pt x="3575367" y="180682"/>
                  </a:lnTo>
                  <a:lnTo>
                    <a:pt x="3574643" y="193865"/>
                  </a:lnTo>
                  <a:lnTo>
                    <a:pt x="3557320" y="228384"/>
                  </a:lnTo>
                  <a:lnTo>
                    <a:pt x="3549929" y="232714"/>
                  </a:lnTo>
                  <a:lnTo>
                    <a:pt x="3549789" y="232714"/>
                  </a:lnTo>
                  <a:lnTo>
                    <a:pt x="3541928" y="235165"/>
                  </a:lnTo>
                  <a:lnTo>
                    <a:pt x="3532860" y="236016"/>
                  </a:lnTo>
                  <a:lnTo>
                    <a:pt x="3523627" y="235165"/>
                  </a:lnTo>
                  <a:lnTo>
                    <a:pt x="3515664" y="232714"/>
                  </a:lnTo>
                  <a:lnTo>
                    <a:pt x="3515512" y="232714"/>
                  </a:lnTo>
                  <a:lnTo>
                    <a:pt x="3491052" y="193865"/>
                  </a:lnTo>
                  <a:lnTo>
                    <a:pt x="3490353" y="180682"/>
                  </a:lnTo>
                  <a:lnTo>
                    <a:pt x="3491077" y="167513"/>
                  </a:lnTo>
                  <a:lnTo>
                    <a:pt x="3508400" y="133489"/>
                  </a:lnTo>
                  <a:lnTo>
                    <a:pt x="3532860" y="126072"/>
                  </a:lnTo>
                  <a:lnTo>
                    <a:pt x="3541928" y="126898"/>
                  </a:lnTo>
                  <a:lnTo>
                    <a:pt x="3572433" y="156210"/>
                  </a:lnTo>
                  <a:lnTo>
                    <a:pt x="3575367" y="180682"/>
                  </a:lnTo>
                  <a:lnTo>
                    <a:pt x="3575367" y="114795"/>
                  </a:lnTo>
                  <a:lnTo>
                    <a:pt x="3537166" y="87045"/>
                  </a:lnTo>
                  <a:lnTo>
                    <a:pt x="3527107" y="85026"/>
                  </a:lnTo>
                  <a:lnTo>
                    <a:pt x="3527602" y="85026"/>
                  </a:lnTo>
                  <a:lnTo>
                    <a:pt x="3516007" y="84289"/>
                  </a:lnTo>
                  <a:lnTo>
                    <a:pt x="3504273" y="85026"/>
                  </a:lnTo>
                  <a:lnTo>
                    <a:pt x="3493274" y="87223"/>
                  </a:lnTo>
                  <a:lnTo>
                    <a:pt x="3457181" y="109943"/>
                  </a:lnTo>
                  <a:lnTo>
                    <a:pt x="3437204" y="152730"/>
                  </a:lnTo>
                  <a:lnTo>
                    <a:pt x="3434638" y="180682"/>
                  </a:lnTo>
                  <a:lnTo>
                    <a:pt x="3435223" y="193865"/>
                  </a:lnTo>
                  <a:lnTo>
                    <a:pt x="3435286" y="195338"/>
                  </a:lnTo>
                  <a:lnTo>
                    <a:pt x="3444900" y="232714"/>
                  </a:lnTo>
                  <a:lnTo>
                    <a:pt x="3473488" y="266065"/>
                  </a:lnTo>
                  <a:lnTo>
                    <a:pt x="3504615" y="277126"/>
                  </a:lnTo>
                  <a:lnTo>
                    <a:pt x="3505377" y="277126"/>
                  </a:lnTo>
                  <a:lnTo>
                    <a:pt x="3516007" y="277799"/>
                  </a:lnTo>
                  <a:lnTo>
                    <a:pt x="3555581" y="267169"/>
                  </a:lnTo>
                  <a:lnTo>
                    <a:pt x="3574732" y="248234"/>
                  </a:lnTo>
                  <a:lnTo>
                    <a:pt x="3574808" y="254800"/>
                  </a:lnTo>
                  <a:lnTo>
                    <a:pt x="3574923" y="266065"/>
                  </a:lnTo>
                  <a:lnTo>
                    <a:pt x="3574999" y="273761"/>
                  </a:lnTo>
                  <a:lnTo>
                    <a:pt x="3629977" y="273761"/>
                  </a:lnTo>
                  <a:lnTo>
                    <a:pt x="3629977" y="238950"/>
                  </a:lnTo>
                  <a:lnTo>
                    <a:pt x="3629977" y="236016"/>
                  </a:lnTo>
                  <a:lnTo>
                    <a:pt x="3630053" y="126072"/>
                  </a:lnTo>
                  <a:lnTo>
                    <a:pt x="3630104" y="124244"/>
                  </a:lnTo>
                  <a:lnTo>
                    <a:pt x="3630218" y="120573"/>
                  </a:lnTo>
                  <a:lnTo>
                    <a:pt x="3630714" y="112509"/>
                  </a:lnTo>
                  <a:lnTo>
                    <a:pt x="3632911" y="87960"/>
                  </a:lnTo>
                  <a:close/>
                </a:path>
                <a:path w="4796790" h="754380" fill="norm" stroke="1" extrusionOk="0">
                  <a:moveTo>
                    <a:pt x="3824071" y="713536"/>
                  </a:moveTo>
                  <a:lnTo>
                    <a:pt x="3770668" y="647255"/>
                  </a:lnTo>
                  <a:lnTo>
                    <a:pt x="3764343" y="639406"/>
                  </a:lnTo>
                  <a:lnTo>
                    <a:pt x="3764089" y="639089"/>
                  </a:lnTo>
                  <a:lnTo>
                    <a:pt x="3758285" y="631888"/>
                  </a:lnTo>
                  <a:lnTo>
                    <a:pt x="3752443" y="639089"/>
                  </a:lnTo>
                  <a:lnTo>
                    <a:pt x="3758247" y="631888"/>
                  </a:lnTo>
                  <a:lnTo>
                    <a:pt x="3752443" y="624636"/>
                  </a:lnTo>
                  <a:lnTo>
                    <a:pt x="3758285" y="631888"/>
                  </a:lnTo>
                  <a:lnTo>
                    <a:pt x="3764089" y="624636"/>
                  </a:lnTo>
                  <a:lnTo>
                    <a:pt x="3764330" y="624332"/>
                  </a:lnTo>
                  <a:lnTo>
                    <a:pt x="3770160" y="617105"/>
                  </a:lnTo>
                  <a:lnTo>
                    <a:pt x="3819982" y="555218"/>
                  </a:lnTo>
                  <a:lnTo>
                    <a:pt x="3782288" y="555218"/>
                  </a:lnTo>
                  <a:lnTo>
                    <a:pt x="3739883" y="609828"/>
                  </a:lnTo>
                  <a:lnTo>
                    <a:pt x="3697478" y="555218"/>
                  </a:lnTo>
                  <a:lnTo>
                    <a:pt x="3659467" y="555218"/>
                  </a:lnTo>
                  <a:lnTo>
                    <a:pt x="3721544" y="631888"/>
                  </a:lnTo>
                  <a:lnTo>
                    <a:pt x="3655695" y="713536"/>
                  </a:lnTo>
                  <a:lnTo>
                    <a:pt x="3693388" y="713536"/>
                  </a:lnTo>
                  <a:lnTo>
                    <a:pt x="3739870" y="654469"/>
                  </a:lnTo>
                  <a:lnTo>
                    <a:pt x="3786060" y="713536"/>
                  </a:lnTo>
                  <a:lnTo>
                    <a:pt x="3824071" y="713536"/>
                  </a:lnTo>
                  <a:close/>
                </a:path>
                <a:path w="4796790" h="754380" fill="norm" stroke="1" extrusionOk="0">
                  <a:moveTo>
                    <a:pt x="3892550" y="87960"/>
                  </a:moveTo>
                  <a:lnTo>
                    <a:pt x="3846741" y="87960"/>
                  </a:lnTo>
                  <a:lnTo>
                    <a:pt x="3786263" y="191300"/>
                  </a:lnTo>
                  <a:lnTo>
                    <a:pt x="3762108" y="150253"/>
                  </a:lnTo>
                  <a:lnTo>
                    <a:pt x="3725430" y="87960"/>
                  </a:lnTo>
                  <a:lnTo>
                    <a:pt x="3679621" y="87960"/>
                  </a:lnTo>
                  <a:lnTo>
                    <a:pt x="3679621" y="273761"/>
                  </a:lnTo>
                  <a:lnTo>
                    <a:pt x="3727996" y="273761"/>
                  </a:lnTo>
                  <a:lnTo>
                    <a:pt x="3727996" y="165417"/>
                  </a:lnTo>
                  <a:lnTo>
                    <a:pt x="3773436" y="243713"/>
                  </a:lnTo>
                  <a:lnTo>
                    <a:pt x="3798722" y="243713"/>
                  </a:lnTo>
                  <a:lnTo>
                    <a:pt x="3829139" y="191300"/>
                  </a:lnTo>
                  <a:lnTo>
                    <a:pt x="3843807" y="166039"/>
                  </a:lnTo>
                  <a:lnTo>
                    <a:pt x="3843807" y="273761"/>
                  </a:lnTo>
                  <a:lnTo>
                    <a:pt x="3892550" y="273761"/>
                  </a:lnTo>
                  <a:lnTo>
                    <a:pt x="3892550" y="150253"/>
                  </a:lnTo>
                  <a:lnTo>
                    <a:pt x="3892550" y="87960"/>
                  </a:lnTo>
                  <a:close/>
                </a:path>
                <a:path w="4796790" h="754380" fill="norm" stroke="1" extrusionOk="0">
                  <a:moveTo>
                    <a:pt x="4066679" y="555218"/>
                  </a:moveTo>
                  <a:lnTo>
                    <a:pt x="4034955" y="555218"/>
                  </a:lnTo>
                  <a:lnTo>
                    <a:pt x="4034955" y="626529"/>
                  </a:lnTo>
                  <a:lnTo>
                    <a:pt x="4029722" y="629881"/>
                  </a:lnTo>
                  <a:lnTo>
                    <a:pt x="4024376" y="632396"/>
                  </a:lnTo>
                  <a:lnTo>
                    <a:pt x="4018927" y="634072"/>
                  </a:lnTo>
                  <a:lnTo>
                    <a:pt x="4013022" y="635660"/>
                  </a:lnTo>
                  <a:lnTo>
                    <a:pt x="4012425" y="635660"/>
                  </a:lnTo>
                  <a:lnTo>
                    <a:pt x="4007205" y="636270"/>
                  </a:lnTo>
                  <a:lnTo>
                    <a:pt x="4000081" y="636270"/>
                  </a:lnTo>
                  <a:lnTo>
                    <a:pt x="3990263" y="635660"/>
                  </a:lnTo>
                  <a:lnTo>
                    <a:pt x="3960177" y="605205"/>
                  </a:lnTo>
                  <a:lnTo>
                    <a:pt x="3959568" y="595109"/>
                  </a:lnTo>
                  <a:lnTo>
                    <a:pt x="3959568" y="555218"/>
                  </a:lnTo>
                  <a:lnTo>
                    <a:pt x="3928148" y="555218"/>
                  </a:lnTo>
                  <a:lnTo>
                    <a:pt x="3928148" y="597623"/>
                  </a:lnTo>
                  <a:lnTo>
                    <a:pt x="3929176" y="612800"/>
                  </a:lnTo>
                  <a:lnTo>
                    <a:pt x="3953903" y="653326"/>
                  </a:lnTo>
                  <a:lnTo>
                    <a:pt x="3995369" y="662343"/>
                  </a:lnTo>
                  <a:lnTo>
                    <a:pt x="4002913" y="662343"/>
                  </a:lnTo>
                  <a:lnTo>
                    <a:pt x="4035577" y="652284"/>
                  </a:lnTo>
                  <a:lnTo>
                    <a:pt x="4035577" y="713536"/>
                  </a:lnTo>
                  <a:lnTo>
                    <a:pt x="4066679" y="713536"/>
                  </a:lnTo>
                  <a:lnTo>
                    <a:pt x="4066679" y="652284"/>
                  </a:lnTo>
                  <a:lnTo>
                    <a:pt x="4066679" y="636270"/>
                  </a:lnTo>
                  <a:lnTo>
                    <a:pt x="4066679" y="555218"/>
                  </a:lnTo>
                  <a:close/>
                </a:path>
                <a:path w="4796790" h="754380" fill="norm" stroke="1" extrusionOk="0">
                  <a:moveTo>
                    <a:pt x="4153801" y="87960"/>
                  </a:moveTo>
                  <a:lnTo>
                    <a:pt x="4107992" y="87960"/>
                  </a:lnTo>
                  <a:lnTo>
                    <a:pt x="4047528" y="191300"/>
                  </a:lnTo>
                  <a:lnTo>
                    <a:pt x="4023372" y="150253"/>
                  </a:lnTo>
                  <a:lnTo>
                    <a:pt x="3986695" y="87960"/>
                  </a:lnTo>
                  <a:lnTo>
                    <a:pt x="3940886" y="87960"/>
                  </a:lnTo>
                  <a:lnTo>
                    <a:pt x="3940886" y="273761"/>
                  </a:lnTo>
                  <a:lnTo>
                    <a:pt x="3989260" y="273761"/>
                  </a:lnTo>
                  <a:lnTo>
                    <a:pt x="3989260" y="165417"/>
                  </a:lnTo>
                  <a:lnTo>
                    <a:pt x="4034701" y="243713"/>
                  </a:lnTo>
                  <a:lnTo>
                    <a:pt x="4059986" y="243713"/>
                  </a:lnTo>
                  <a:lnTo>
                    <a:pt x="4090403" y="191300"/>
                  </a:lnTo>
                  <a:lnTo>
                    <a:pt x="4105071" y="166039"/>
                  </a:lnTo>
                  <a:lnTo>
                    <a:pt x="4105071" y="273761"/>
                  </a:lnTo>
                  <a:lnTo>
                    <a:pt x="4153801" y="273761"/>
                  </a:lnTo>
                  <a:lnTo>
                    <a:pt x="4153801" y="150253"/>
                  </a:lnTo>
                  <a:lnTo>
                    <a:pt x="4153801" y="87960"/>
                  </a:lnTo>
                  <a:close/>
                </a:path>
                <a:path w="4796790" h="754380" fill="norm" stroke="1" extrusionOk="0">
                  <a:moveTo>
                    <a:pt x="4263098" y="555218"/>
                  </a:moveTo>
                  <a:lnTo>
                    <a:pt x="4232313" y="555218"/>
                  </a:lnTo>
                  <a:lnTo>
                    <a:pt x="4230052" y="580974"/>
                  </a:lnTo>
                  <a:lnTo>
                    <a:pt x="4230040" y="581139"/>
                  </a:lnTo>
                  <a:lnTo>
                    <a:pt x="4229913" y="582549"/>
                  </a:lnTo>
                  <a:lnTo>
                    <a:pt x="4229824" y="583526"/>
                  </a:lnTo>
                  <a:lnTo>
                    <a:pt x="4229227" y="590397"/>
                  </a:lnTo>
                  <a:lnTo>
                    <a:pt x="4229163" y="591032"/>
                  </a:lnTo>
                  <a:lnTo>
                    <a:pt x="4229163" y="634377"/>
                  </a:lnTo>
                  <a:lnTo>
                    <a:pt x="4228439" y="646671"/>
                  </a:lnTo>
                  <a:lnTo>
                    <a:pt x="4209961" y="683425"/>
                  </a:lnTo>
                  <a:lnTo>
                    <a:pt x="4183938" y="691553"/>
                  </a:lnTo>
                  <a:lnTo>
                    <a:pt x="4173956" y="690651"/>
                  </a:lnTo>
                  <a:lnTo>
                    <a:pt x="4141444" y="659193"/>
                  </a:lnTo>
                  <a:lnTo>
                    <a:pt x="4138384" y="634377"/>
                  </a:lnTo>
                  <a:lnTo>
                    <a:pt x="4139095" y="621969"/>
                  </a:lnTo>
                  <a:lnTo>
                    <a:pt x="4157434" y="585647"/>
                  </a:lnTo>
                  <a:lnTo>
                    <a:pt x="4183938" y="577519"/>
                  </a:lnTo>
                  <a:lnTo>
                    <a:pt x="4193629" y="578421"/>
                  </a:lnTo>
                  <a:lnTo>
                    <a:pt x="4226026" y="609638"/>
                  </a:lnTo>
                  <a:lnTo>
                    <a:pt x="4229163" y="634377"/>
                  </a:lnTo>
                  <a:lnTo>
                    <a:pt x="4229163" y="591032"/>
                  </a:lnTo>
                  <a:lnTo>
                    <a:pt x="4229824" y="583526"/>
                  </a:lnTo>
                  <a:lnTo>
                    <a:pt x="4229455" y="582549"/>
                  </a:lnTo>
                  <a:lnTo>
                    <a:pt x="4226496" y="577519"/>
                  </a:lnTo>
                  <a:lnTo>
                    <a:pt x="4195483" y="554990"/>
                  </a:lnTo>
                  <a:lnTo>
                    <a:pt x="4176077" y="552399"/>
                  </a:lnTo>
                  <a:lnTo>
                    <a:pt x="4165574" y="553046"/>
                  </a:lnTo>
                  <a:lnTo>
                    <a:pt x="4165790" y="553046"/>
                  </a:lnTo>
                  <a:lnTo>
                    <a:pt x="4155973" y="554990"/>
                  </a:lnTo>
                  <a:lnTo>
                    <a:pt x="4156151" y="554990"/>
                  </a:lnTo>
                  <a:lnTo>
                    <a:pt x="4147515" y="558050"/>
                  </a:lnTo>
                  <a:lnTo>
                    <a:pt x="4139323" y="562444"/>
                  </a:lnTo>
                  <a:lnTo>
                    <a:pt x="4111117" y="599986"/>
                  </a:lnTo>
                  <a:lnTo>
                    <a:pt x="4106341" y="634377"/>
                  </a:lnTo>
                  <a:lnTo>
                    <a:pt x="4106875" y="646671"/>
                  </a:lnTo>
                  <a:lnTo>
                    <a:pt x="4119448" y="686701"/>
                  </a:lnTo>
                  <a:lnTo>
                    <a:pt x="4156367" y="713930"/>
                  </a:lnTo>
                  <a:lnTo>
                    <a:pt x="4176077" y="716368"/>
                  </a:lnTo>
                  <a:lnTo>
                    <a:pt x="4185526" y="715759"/>
                  </a:lnTo>
                  <a:lnTo>
                    <a:pt x="4185742" y="715759"/>
                  </a:lnTo>
                  <a:lnTo>
                    <a:pt x="4194619" y="713930"/>
                  </a:lnTo>
                  <a:lnTo>
                    <a:pt x="4194797" y="713930"/>
                  </a:lnTo>
                  <a:lnTo>
                    <a:pt x="4203585" y="710717"/>
                  </a:lnTo>
                  <a:lnTo>
                    <a:pt x="4211574" y="706310"/>
                  </a:lnTo>
                  <a:lnTo>
                    <a:pt x="4218762" y="700684"/>
                  </a:lnTo>
                  <a:lnTo>
                    <a:pt x="4224617" y="694143"/>
                  </a:lnTo>
                  <a:lnTo>
                    <a:pt x="4226179" y="691553"/>
                  </a:lnTo>
                  <a:lnTo>
                    <a:pt x="4228858" y="687158"/>
                  </a:lnTo>
                  <a:lnTo>
                    <a:pt x="4228858" y="713536"/>
                  </a:lnTo>
                  <a:lnTo>
                    <a:pt x="4260583" y="713536"/>
                  </a:lnTo>
                  <a:lnTo>
                    <a:pt x="4260583" y="678357"/>
                  </a:lnTo>
                  <a:lnTo>
                    <a:pt x="4260583" y="591032"/>
                  </a:lnTo>
                  <a:lnTo>
                    <a:pt x="4260697" y="583526"/>
                  </a:lnTo>
                  <a:lnTo>
                    <a:pt x="4260786" y="580974"/>
                  </a:lnTo>
                  <a:lnTo>
                    <a:pt x="4261193" y="575005"/>
                  </a:lnTo>
                  <a:lnTo>
                    <a:pt x="4263098" y="555218"/>
                  </a:lnTo>
                  <a:close/>
                </a:path>
                <a:path w="4796790" h="754380" fill="norm" stroke="1" extrusionOk="0">
                  <a:moveTo>
                    <a:pt x="4377690" y="209257"/>
                  </a:moveTo>
                  <a:lnTo>
                    <a:pt x="4376496" y="195135"/>
                  </a:lnTo>
                  <a:lnTo>
                    <a:pt x="4373067" y="183286"/>
                  </a:lnTo>
                  <a:lnTo>
                    <a:pt x="4372953" y="182880"/>
                  </a:lnTo>
                  <a:lnTo>
                    <a:pt x="4334815" y="151638"/>
                  </a:lnTo>
                  <a:lnTo>
                    <a:pt x="4327474" y="150241"/>
                  </a:lnTo>
                  <a:lnTo>
                    <a:pt x="4327474" y="200837"/>
                  </a:lnTo>
                  <a:lnTo>
                    <a:pt x="4327474" y="219646"/>
                  </a:lnTo>
                  <a:lnTo>
                    <a:pt x="4293032" y="238582"/>
                  </a:lnTo>
                  <a:lnTo>
                    <a:pt x="4256748" y="238582"/>
                  </a:lnTo>
                  <a:lnTo>
                    <a:pt x="4256748" y="182880"/>
                  </a:lnTo>
                  <a:lnTo>
                    <a:pt x="4293032" y="182880"/>
                  </a:lnTo>
                  <a:lnTo>
                    <a:pt x="4327474" y="200837"/>
                  </a:lnTo>
                  <a:lnTo>
                    <a:pt x="4327474" y="150241"/>
                  </a:lnTo>
                  <a:lnTo>
                    <a:pt x="4319321" y="148678"/>
                  </a:lnTo>
                  <a:lnTo>
                    <a:pt x="4301464" y="147688"/>
                  </a:lnTo>
                  <a:lnTo>
                    <a:pt x="4256748" y="147688"/>
                  </a:lnTo>
                  <a:lnTo>
                    <a:pt x="4256748" y="87960"/>
                  </a:lnTo>
                  <a:lnTo>
                    <a:pt x="4202138" y="87960"/>
                  </a:lnTo>
                  <a:lnTo>
                    <a:pt x="4202138" y="273761"/>
                  </a:lnTo>
                  <a:lnTo>
                    <a:pt x="4301464" y="273761"/>
                  </a:lnTo>
                  <a:lnTo>
                    <a:pt x="4312932" y="273265"/>
                  </a:lnTo>
                  <a:lnTo>
                    <a:pt x="4350245" y="261277"/>
                  </a:lnTo>
                  <a:lnTo>
                    <a:pt x="4375391" y="227495"/>
                  </a:lnTo>
                  <a:lnTo>
                    <a:pt x="4377118" y="218681"/>
                  </a:lnTo>
                  <a:lnTo>
                    <a:pt x="4377690" y="209257"/>
                  </a:lnTo>
                  <a:close/>
                </a:path>
                <a:path w="4796790" h="754380" fill="norm" stroke="1" extrusionOk="0">
                  <a:moveTo>
                    <a:pt x="4433697" y="572185"/>
                  </a:moveTo>
                  <a:lnTo>
                    <a:pt x="4395140" y="553732"/>
                  </a:lnTo>
                  <a:lnTo>
                    <a:pt x="4379976" y="552399"/>
                  </a:lnTo>
                  <a:lnTo>
                    <a:pt x="4368431" y="553008"/>
                  </a:lnTo>
                  <a:lnTo>
                    <a:pt x="4330204" y="567397"/>
                  </a:lnTo>
                  <a:lnTo>
                    <a:pt x="4306925" y="599338"/>
                  </a:lnTo>
                  <a:lnTo>
                    <a:pt x="4303928" y="609638"/>
                  </a:lnTo>
                  <a:lnTo>
                    <a:pt x="4303877" y="609803"/>
                  </a:lnTo>
                  <a:lnTo>
                    <a:pt x="4302099" y="620890"/>
                  </a:lnTo>
                  <a:lnTo>
                    <a:pt x="4302049" y="621169"/>
                  </a:lnTo>
                  <a:lnTo>
                    <a:pt x="4301452" y="633437"/>
                  </a:lnTo>
                  <a:lnTo>
                    <a:pt x="4310875" y="678040"/>
                  </a:lnTo>
                  <a:lnTo>
                    <a:pt x="4338193" y="706628"/>
                  </a:lnTo>
                  <a:lnTo>
                    <a:pt x="4379976" y="716368"/>
                  </a:lnTo>
                  <a:lnTo>
                    <a:pt x="4387342" y="716051"/>
                  </a:lnTo>
                  <a:lnTo>
                    <a:pt x="4428452" y="701078"/>
                  </a:lnTo>
                  <a:lnTo>
                    <a:pt x="4433697" y="696582"/>
                  </a:lnTo>
                  <a:lnTo>
                    <a:pt x="4431068" y="690918"/>
                  </a:lnTo>
                  <a:lnTo>
                    <a:pt x="4423321" y="674281"/>
                  </a:lnTo>
                  <a:lnTo>
                    <a:pt x="4417250" y="680135"/>
                  </a:lnTo>
                  <a:lnTo>
                    <a:pt x="4410557" y="684428"/>
                  </a:lnTo>
                  <a:lnTo>
                    <a:pt x="4402988" y="687235"/>
                  </a:lnTo>
                  <a:lnTo>
                    <a:pt x="4395889" y="689673"/>
                  </a:lnTo>
                  <a:lnTo>
                    <a:pt x="4388878" y="690918"/>
                  </a:lnTo>
                  <a:lnTo>
                    <a:pt x="4382173" y="690918"/>
                  </a:lnTo>
                  <a:lnTo>
                    <a:pt x="4346676" y="676160"/>
                  </a:lnTo>
                  <a:lnTo>
                    <a:pt x="4333799" y="633755"/>
                  </a:lnTo>
                  <a:lnTo>
                    <a:pt x="4334586" y="621169"/>
                  </a:lnTo>
                  <a:lnTo>
                    <a:pt x="4353725" y="585647"/>
                  </a:lnTo>
                  <a:lnTo>
                    <a:pt x="4361853" y="581215"/>
                  </a:lnTo>
                  <a:lnTo>
                    <a:pt x="4361713" y="581215"/>
                  </a:lnTo>
                  <a:lnTo>
                    <a:pt x="4371479" y="578421"/>
                  </a:lnTo>
                  <a:lnTo>
                    <a:pt x="4382173" y="577519"/>
                  </a:lnTo>
                  <a:lnTo>
                    <a:pt x="4389082" y="577519"/>
                  </a:lnTo>
                  <a:lnTo>
                    <a:pt x="4396206" y="578993"/>
                  </a:lnTo>
                  <a:lnTo>
                    <a:pt x="4403534" y="581926"/>
                  </a:lnTo>
                  <a:lnTo>
                    <a:pt x="4410862" y="584644"/>
                  </a:lnTo>
                  <a:lnTo>
                    <a:pt x="4417466" y="588835"/>
                  </a:lnTo>
                  <a:lnTo>
                    <a:pt x="4423321" y="594487"/>
                  </a:lnTo>
                  <a:lnTo>
                    <a:pt x="4431208" y="577519"/>
                  </a:lnTo>
                  <a:lnTo>
                    <a:pt x="4433697" y="572185"/>
                  </a:lnTo>
                  <a:close/>
                </a:path>
                <a:path w="4796790" h="754380" fill="norm" stroke="1" extrusionOk="0">
                  <a:moveTo>
                    <a:pt x="4452810" y="87960"/>
                  </a:moveTo>
                  <a:lnTo>
                    <a:pt x="4397845" y="87960"/>
                  </a:lnTo>
                  <a:lnTo>
                    <a:pt x="4397845" y="273761"/>
                  </a:lnTo>
                  <a:lnTo>
                    <a:pt x="4452810" y="273761"/>
                  </a:lnTo>
                  <a:lnTo>
                    <a:pt x="4452810" y="87960"/>
                  </a:lnTo>
                  <a:close/>
                </a:path>
                <a:path w="4796790" h="754380" fill="norm" stroke="1" extrusionOk="0">
                  <a:moveTo>
                    <a:pt x="4616437" y="634377"/>
                  </a:moveTo>
                  <a:lnTo>
                    <a:pt x="4606696" y="590715"/>
                  </a:lnTo>
                  <a:lnTo>
                    <a:pt x="4584077" y="565327"/>
                  </a:lnTo>
                  <a:lnTo>
                    <a:pt x="4584077" y="634377"/>
                  </a:lnTo>
                  <a:lnTo>
                    <a:pt x="4583366" y="646671"/>
                  </a:lnTo>
                  <a:lnTo>
                    <a:pt x="4565167" y="683425"/>
                  </a:lnTo>
                  <a:lnTo>
                    <a:pt x="4538840" y="691553"/>
                  </a:lnTo>
                  <a:lnTo>
                    <a:pt x="4529010" y="690651"/>
                  </a:lnTo>
                  <a:lnTo>
                    <a:pt x="4496905" y="659193"/>
                  </a:lnTo>
                  <a:lnTo>
                    <a:pt x="4493920" y="634377"/>
                  </a:lnTo>
                  <a:lnTo>
                    <a:pt x="4494631" y="622109"/>
                  </a:lnTo>
                  <a:lnTo>
                    <a:pt x="4512805" y="585647"/>
                  </a:lnTo>
                  <a:lnTo>
                    <a:pt x="4538840" y="577519"/>
                  </a:lnTo>
                  <a:lnTo>
                    <a:pt x="4548683" y="578421"/>
                  </a:lnTo>
                  <a:lnTo>
                    <a:pt x="4581017" y="609638"/>
                  </a:lnTo>
                  <a:lnTo>
                    <a:pt x="4584077" y="634377"/>
                  </a:lnTo>
                  <a:lnTo>
                    <a:pt x="4584077" y="565327"/>
                  </a:lnTo>
                  <a:lnTo>
                    <a:pt x="4538840" y="552399"/>
                  </a:lnTo>
                  <a:lnTo>
                    <a:pt x="4527461" y="553021"/>
                  </a:lnTo>
                  <a:lnTo>
                    <a:pt x="4489856" y="567867"/>
                  </a:lnTo>
                  <a:lnTo>
                    <a:pt x="4467187" y="600278"/>
                  </a:lnTo>
                  <a:lnTo>
                    <a:pt x="4461878" y="634377"/>
                  </a:lnTo>
                  <a:lnTo>
                    <a:pt x="4462475" y="646671"/>
                  </a:lnTo>
                  <a:lnTo>
                    <a:pt x="4476508" y="686955"/>
                  </a:lnTo>
                  <a:lnTo>
                    <a:pt x="4507039" y="710895"/>
                  </a:lnTo>
                  <a:lnTo>
                    <a:pt x="4538840" y="716368"/>
                  </a:lnTo>
                  <a:lnTo>
                    <a:pt x="4550232" y="715759"/>
                  </a:lnTo>
                  <a:lnTo>
                    <a:pt x="4587964" y="701090"/>
                  </a:lnTo>
                  <a:lnTo>
                    <a:pt x="4610951" y="668655"/>
                  </a:lnTo>
                  <a:lnTo>
                    <a:pt x="4615827" y="646671"/>
                  </a:lnTo>
                  <a:lnTo>
                    <a:pt x="4616437" y="634377"/>
                  </a:lnTo>
                  <a:close/>
                </a:path>
                <a:path w="4796790" h="754380" fill="norm" stroke="1" extrusionOk="0">
                  <a:moveTo>
                    <a:pt x="4796675" y="669556"/>
                  </a:moveTo>
                  <a:lnTo>
                    <a:pt x="4795977" y="661479"/>
                  </a:lnTo>
                  <a:lnTo>
                    <a:pt x="4793856" y="654177"/>
                  </a:lnTo>
                  <a:lnTo>
                    <a:pt x="4790313" y="647649"/>
                  </a:lnTo>
                  <a:lnTo>
                    <a:pt x="4786452" y="643178"/>
                  </a:lnTo>
                  <a:lnTo>
                    <a:pt x="4785372" y="641921"/>
                  </a:lnTo>
                  <a:lnTo>
                    <a:pt x="4779188" y="637184"/>
                  </a:lnTo>
                  <a:lnTo>
                    <a:pt x="4773396" y="634377"/>
                  </a:lnTo>
                  <a:lnTo>
                    <a:pt x="4771936" y="633679"/>
                  </a:lnTo>
                  <a:lnTo>
                    <a:pt x="4767465" y="632447"/>
                  </a:lnTo>
                  <a:lnTo>
                    <a:pt x="4767465" y="659828"/>
                  </a:lnTo>
                  <a:lnTo>
                    <a:pt x="4767465" y="676160"/>
                  </a:lnTo>
                  <a:lnTo>
                    <a:pt x="4764748" y="682447"/>
                  </a:lnTo>
                  <a:lnTo>
                    <a:pt x="4759299" y="686841"/>
                  </a:lnTo>
                  <a:lnTo>
                    <a:pt x="4753851" y="691032"/>
                  </a:lnTo>
                  <a:lnTo>
                    <a:pt x="4746002" y="693127"/>
                  </a:lnTo>
                  <a:lnTo>
                    <a:pt x="4685474" y="693127"/>
                  </a:lnTo>
                  <a:lnTo>
                    <a:pt x="4685474" y="643178"/>
                  </a:lnTo>
                  <a:lnTo>
                    <a:pt x="4746002" y="643178"/>
                  </a:lnTo>
                  <a:lnTo>
                    <a:pt x="4753851" y="645274"/>
                  </a:lnTo>
                  <a:lnTo>
                    <a:pt x="4764748" y="653643"/>
                  </a:lnTo>
                  <a:lnTo>
                    <a:pt x="4767465" y="659828"/>
                  </a:lnTo>
                  <a:lnTo>
                    <a:pt x="4767465" y="632447"/>
                  </a:lnTo>
                  <a:lnTo>
                    <a:pt x="4765027" y="631761"/>
                  </a:lnTo>
                  <a:lnTo>
                    <a:pt x="4769053" y="630301"/>
                  </a:lnTo>
                  <a:lnTo>
                    <a:pt x="4775530" y="626668"/>
                  </a:lnTo>
                  <a:lnTo>
                    <a:pt x="4780216" y="622757"/>
                  </a:lnTo>
                  <a:lnTo>
                    <a:pt x="4780966" y="622134"/>
                  </a:lnTo>
                  <a:lnTo>
                    <a:pt x="4785512" y="616775"/>
                  </a:lnTo>
                  <a:lnTo>
                    <a:pt x="4788751" y="610743"/>
                  </a:lnTo>
                  <a:lnTo>
                    <a:pt x="4790694" y="604050"/>
                  </a:lnTo>
                  <a:lnTo>
                    <a:pt x="4791341" y="596684"/>
                  </a:lnTo>
                  <a:lnTo>
                    <a:pt x="4790478" y="587362"/>
                  </a:lnTo>
                  <a:lnTo>
                    <a:pt x="4787887" y="579170"/>
                  </a:lnTo>
                  <a:lnTo>
                    <a:pt x="4785715" y="575640"/>
                  </a:lnTo>
                  <a:lnTo>
                    <a:pt x="4783569" y="572122"/>
                  </a:lnTo>
                  <a:lnTo>
                    <a:pt x="4777511" y="566216"/>
                  </a:lnTo>
                  <a:lnTo>
                    <a:pt x="4769815" y="561403"/>
                  </a:lnTo>
                  <a:lnTo>
                    <a:pt x="4762119" y="558647"/>
                  </a:lnTo>
                  <a:lnTo>
                    <a:pt x="4762119" y="591654"/>
                  </a:lnTo>
                  <a:lnTo>
                    <a:pt x="4762119" y="606526"/>
                  </a:lnTo>
                  <a:lnTo>
                    <a:pt x="4759503" y="612292"/>
                  </a:lnTo>
                  <a:lnTo>
                    <a:pt x="4749038" y="620661"/>
                  </a:lnTo>
                  <a:lnTo>
                    <a:pt x="4741710" y="622757"/>
                  </a:lnTo>
                  <a:lnTo>
                    <a:pt x="4685474" y="622757"/>
                  </a:lnTo>
                  <a:lnTo>
                    <a:pt x="4685474" y="575640"/>
                  </a:lnTo>
                  <a:lnTo>
                    <a:pt x="4741710" y="575640"/>
                  </a:lnTo>
                  <a:lnTo>
                    <a:pt x="4749038" y="577735"/>
                  </a:lnTo>
                  <a:lnTo>
                    <a:pt x="4754270" y="581926"/>
                  </a:lnTo>
                  <a:lnTo>
                    <a:pt x="4759503" y="585901"/>
                  </a:lnTo>
                  <a:lnTo>
                    <a:pt x="4735423" y="555218"/>
                  </a:lnTo>
                  <a:lnTo>
                    <a:pt x="4655629" y="555218"/>
                  </a:lnTo>
                  <a:lnTo>
                    <a:pt x="4655629" y="713536"/>
                  </a:lnTo>
                  <a:lnTo>
                    <a:pt x="4738255" y="713536"/>
                  </a:lnTo>
                  <a:lnTo>
                    <a:pt x="4781283" y="701916"/>
                  </a:lnTo>
                  <a:lnTo>
                    <a:pt x="4795710" y="679246"/>
                  </a:lnTo>
                  <a:lnTo>
                    <a:pt x="4796675" y="669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3" name="object 11" descr="" hidden="0"/>
            <p:cNvSpPr/>
            <p:nvPr isPhoto="0" userDrawn="0"/>
          </p:nvSpPr>
          <p:spPr bwMode="auto">
            <a:xfrm>
              <a:off x="6963138" y="3183143"/>
              <a:ext cx="6042025" cy="1225550"/>
            </a:xfrm>
            <a:custGeom>
              <a:avLst/>
              <a:gdLst/>
              <a:ahLst/>
              <a:cxnLst/>
              <a:rect l="l" t="t" r="r" b="b"/>
              <a:pathLst>
                <a:path w="6042025" h="1225550" fill="norm" stroke="1" extrusionOk="0">
                  <a:moveTo>
                    <a:pt x="5727574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910967"/>
                  </a:lnTo>
                  <a:lnTo>
                    <a:pt x="3405" y="957386"/>
                  </a:lnTo>
                  <a:lnTo>
                    <a:pt x="13299" y="1001690"/>
                  </a:lnTo>
                  <a:lnTo>
                    <a:pt x="29195" y="1043394"/>
                  </a:lnTo>
                  <a:lnTo>
                    <a:pt x="50607" y="1082012"/>
                  </a:lnTo>
                  <a:lnTo>
                    <a:pt x="77049" y="1117057"/>
                  </a:lnTo>
                  <a:lnTo>
                    <a:pt x="108036" y="1148043"/>
                  </a:lnTo>
                  <a:lnTo>
                    <a:pt x="143081" y="1174485"/>
                  </a:lnTo>
                  <a:lnTo>
                    <a:pt x="181698" y="1195897"/>
                  </a:lnTo>
                  <a:lnTo>
                    <a:pt x="223402" y="1211793"/>
                  </a:lnTo>
                  <a:lnTo>
                    <a:pt x="267707" y="1221687"/>
                  </a:lnTo>
                  <a:lnTo>
                    <a:pt x="314126" y="1225093"/>
                  </a:lnTo>
                  <a:lnTo>
                    <a:pt x="5727574" y="1225093"/>
                  </a:lnTo>
                  <a:lnTo>
                    <a:pt x="5773993" y="1221687"/>
                  </a:lnTo>
                  <a:lnTo>
                    <a:pt x="5818298" y="1211793"/>
                  </a:lnTo>
                  <a:lnTo>
                    <a:pt x="5860002" y="1195897"/>
                  </a:lnTo>
                  <a:lnTo>
                    <a:pt x="5898619" y="1174485"/>
                  </a:lnTo>
                  <a:lnTo>
                    <a:pt x="5933664" y="1148043"/>
                  </a:lnTo>
                  <a:lnTo>
                    <a:pt x="5964650" y="1117057"/>
                  </a:lnTo>
                  <a:lnTo>
                    <a:pt x="5991093" y="1082012"/>
                  </a:lnTo>
                  <a:lnTo>
                    <a:pt x="6012505" y="1043394"/>
                  </a:lnTo>
                  <a:lnTo>
                    <a:pt x="6028401" y="1001690"/>
                  </a:lnTo>
                  <a:lnTo>
                    <a:pt x="6038294" y="957386"/>
                  </a:lnTo>
                  <a:lnTo>
                    <a:pt x="6041700" y="910967"/>
                  </a:lnTo>
                  <a:lnTo>
                    <a:pt x="6041700" y="314126"/>
                  </a:lnTo>
                  <a:lnTo>
                    <a:pt x="6038294" y="267707"/>
                  </a:lnTo>
                  <a:lnTo>
                    <a:pt x="6028401" y="223402"/>
                  </a:lnTo>
                  <a:lnTo>
                    <a:pt x="6012505" y="181698"/>
                  </a:lnTo>
                  <a:lnTo>
                    <a:pt x="5991093" y="143081"/>
                  </a:lnTo>
                  <a:lnTo>
                    <a:pt x="5964650" y="108036"/>
                  </a:lnTo>
                  <a:lnTo>
                    <a:pt x="5933664" y="77049"/>
                  </a:lnTo>
                  <a:lnTo>
                    <a:pt x="5898619" y="50607"/>
                  </a:lnTo>
                  <a:lnTo>
                    <a:pt x="5860002" y="29195"/>
                  </a:lnTo>
                  <a:lnTo>
                    <a:pt x="5818298" y="13299"/>
                  </a:lnTo>
                  <a:lnTo>
                    <a:pt x="5773993" y="3405"/>
                  </a:lnTo>
                  <a:lnTo>
                    <a:pt x="5727574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4" name="object 12" descr="" hidden="0"/>
            <p:cNvSpPr/>
            <p:nvPr isPhoto="0" userDrawn="0"/>
          </p:nvSpPr>
          <p:spPr bwMode="auto">
            <a:xfrm>
              <a:off x="7224903" y="3463391"/>
              <a:ext cx="664845" cy="664845"/>
            </a:xfrm>
            <a:custGeom>
              <a:avLst/>
              <a:gdLst/>
              <a:ahLst/>
              <a:cxnLst/>
              <a:rect l="l" t="t" r="r" b="b"/>
              <a:pathLst>
                <a:path w="664845" h="664845" fill="norm" stroke="1" extrusionOk="0">
                  <a:moveTo>
                    <a:pt x="664603" y="213614"/>
                  </a:moveTo>
                  <a:lnTo>
                    <a:pt x="0" y="213614"/>
                  </a:lnTo>
                  <a:lnTo>
                    <a:pt x="0" y="628992"/>
                  </a:lnTo>
                  <a:lnTo>
                    <a:pt x="21983" y="661885"/>
                  </a:lnTo>
                  <a:lnTo>
                    <a:pt x="35610" y="664591"/>
                  </a:lnTo>
                  <a:lnTo>
                    <a:pt x="628992" y="664591"/>
                  </a:lnTo>
                  <a:lnTo>
                    <a:pt x="661885" y="642620"/>
                  </a:lnTo>
                  <a:lnTo>
                    <a:pt x="664603" y="628992"/>
                  </a:lnTo>
                  <a:lnTo>
                    <a:pt x="664603" y="213614"/>
                  </a:lnTo>
                  <a:close/>
                </a:path>
                <a:path w="664845" h="664845" fill="norm" stroke="1" extrusionOk="0">
                  <a:moveTo>
                    <a:pt x="664603" y="166141"/>
                  </a:moveTo>
                  <a:lnTo>
                    <a:pt x="664591" y="78066"/>
                  </a:lnTo>
                  <a:lnTo>
                    <a:pt x="638276" y="48310"/>
                  </a:lnTo>
                  <a:lnTo>
                    <a:pt x="633653" y="47434"/>
                  </a:lnTo>
                  <a:lnTo>
                    <a:pt x="628992" y="47472"/>
                  </a:lnTo>
                  <a:lnTo>
                    <a:pt x="546036" y="47472"/>
                  </a:lnTo>
                  <a:lnTo>
                    <a:pt x="546036" y="0"/>
                  </a:lnTo>
                  <a:lnTo>
                    <a:pt x="474827" y="0"/>
                  </a:lnTo>
                  <a:lnTo>
                    <a:pt x="474827" y="47472"/>
                  </a:lnTo>
                  <a:lnTo>
                    <a:pt x="189763" y="47472"/>
                  </a:lnTo>
                  <a:lnTo>
                    <a:pt x="189763" y="0"/>
                  </a:lnTo>
                  <a:lnTo>
                    <a:pt x="118567" y="0"/>
                  </a:lnTo>
                  <a:lnTo>
                    <a:pt x="118567" y="47472"/>
                  </a:lnTo>
                  <a:lnTo>
                    <a:pt x="30949" y="47434"/>
                  </a:lnTo>
                  <a:lnTo>
                    <a:pt x="939" y="73456"/>
                  </a:lnTo>
                  <a:lnTo>
                    <a:pt x="0" y="166141"/>
                  </a:lnTo>
                  <a:lnTo>
                    <a:pt x="664603" y="1661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3" descr="" hidden="0"/>
            <p:cNvSpPr/>
            <p:nvPr isPhoto="0" userDrawn="0"/>
          </p:nvSpPr>
          <p:spPr bwMode="auto">
            <a:xfrm>
              <a:off x="7440498" y="3739617"/>
              <a:ext cx="208915" cy="290195"/>
            </a:xfrm>
            <a:custGeom>
              <a:avLst/>
              <a:gdLst/>
              <a:ahLst/>
              <a:cxnLst/>
              <a:rect l="l" t="t" r="r" b="b"/>
              <a:pathLst>
                <a:path w="208915" h="290195" fill="norm" stroke="1" extrusionOk="0">
                  <a:moveTo>
                    <a:pt x="192899" y="52276"/>
                  </a:moveTo>
                  <a:lnTo>
                    <a:pt x="90369" y="52276"/>
                  </a:lnTo>
                  <a:lnTo>
                    <a:pt x="100677" y="52858"/>
                  </a:lnTo>
                  <a:lnTo>
                    <a:pt x="109719" y="54606"/>
                  </a:lnTo>
                  <a:lnTo>
                    <a:pt x="117495" y="57519"/>
                  </a:lnTo>
                  <a:lnTo>
                    <a:pt x="124004" y="61596"/>
                  </a:lnTo>
                  <a:lnTo>
                    <a:pt x="129145" y="66814"/>
                  </a:lnTo>
                  <a:lnTo>
                    <a:pt x="132730" y="72994"/>
                  </a:lnTo>
                  <a:lnTo>
                    <a:pt x="132818" y="73146"/>
                  </a:lnTo>
                  <a:lnTo>
                    <a:pt x="135021" y="80592"/>
                  </a:lnTo>
                  <a:lnTo>
                    <a:pt x="135756" y="89153"/>
                  </a:lnTo>
                  <a:lnTo>
                    <a:pt x="135376" y="94877"/>
                  </a:lnTo>
                  <a:lnTo>
                    <a:pt x="118026" y="132311"/>
                  </a:lnTo>
                  <a:lnTo>
                    <a:pt x="12562" y="243550"/>
                  </a:lnTo>
                  <a:lnTo>
                    <a:pt x="12562" y="290153"/>
                  </a:lnTo>
                  <a:lnTo>
                    <a:pt x="208700" y="290153"/>
                  </a:lnTo>
                  <a:lnTo>
                    <a:pt x="208700" y="254492"/>
                  </a:lnTo>
                  <a:lnTo>
                    <a:pt x="73348" y="254492"/>
                  </a:lnTo>
                  <a:lnTo>
                    <a:pt x="73348" y="238282"/>
                  </a:lnTo>
                  <a:lnTo>
                    <a:pt x="89833" y="238282"/>
                  </a:lnTo>
                  <a:lnTo>
                    <a:pt x="146292" y="182764"/>
                  </a:lnTo>
                  <a:lnTo>
                    <a:pt x="178585" y="144241"/>
                  </a:lnTo>
                  <a:lnTo>
                    <a:pt x="194719" y="107591"/>
                  </a:lnTo>
                  <a:lnTo>
                    <a:pt x="197758" y="81859"/>
                  </a:lnTo>
                  <a:lnTo>
                    <a:pt x="196162" y="63344"/>
                  </a:lnTo>
                  <a:lnTo>
                    <a:pt x="193071" y="52858"/>
                  </a:lnTo>
                  <a:lnTo>
                    <a:pt x="193026" y="52706"/>
                  </a:lnTo>
                  <a:lnTo>
                    <a:pt x="192899" y="52276"/>
                  </a:lnTo>
                  <a:close/>
                </a:path>
                <a:path w="208915" h="290195" fill="norm" stroke="1" extrusionOk="0">
                  <a:moveTo>
                    <a:pt x="89833" y="238282"/>
                  </a:moveTo>
                  <a:lnTo>
                    <a:pt x="73348" y="238282"/>
                  </a:lnTo>
                  <a:lnTo>
                    <a:pt x="73348" y="254492"/>
                  </a:lnTo>
                  <a:lnTo>
                    <a:pt x="89833" y="238282"/>
                  </a:lnTo>
                  <a:close/>
                </a:path>
                <a:path w="208915" h="290195" fill="norm" stroke="1" extrusionOk="0">
                  <a:moveTo>
                    <a:pt x="208700" y="238282"/>
                  </a:moveTo>
                  <a:lnTo>
                    <a:pt x="89833" y="238282"/>
                  </a:lnTo>
                  <a:lnTo>
                    <a:pt x="73348" y="254492"/>
                  </a:lnTo>
                  <a:lnTo>
                    <a:pt x="208700" y="254492"/>
                  </a:lnTo>
                  <a:lnTo>
                    <a:pt x="208700" y="238282"/>
                  </a:lnTo>
                  <a:close/>
                </a:path>
                <a:path w="208915" h="290195" fill="norm" stroke="1" extrusionOk="0">
                  <a:moveTo>
                    <a:pt x="98879" y="0"/>
                  </a:moveTo>
                  <a:lnTo>
                    <a:pt x="57468" y="5014"/>
                  </a:lnTo>
                  <a:lnTo>
                    <a:pt x="19958" y="19451"/>
                  </a:lnTo>
                  <a:lnTo>
                    <a:pt x="0" y="33229"/>
                  </a:lnTo>
                  <a:lnTo>
                    <a:pt x="19856" y="79427"/>
                  </a:lnTo>
                  <a:lnTo>
                    <a:pt x="28392" y="72994"/>
                  </a:lnTo>
                  <a:lnTo>
                    <a:pt x="36978" y="67472"/>
                  </a:lnTo>
                  <a:lnTo>
                    <a:pt x="81276" y="52706"/>
                  </a:lnTo>
                  <a:lnTo>
                    <a:pt x="90369" y="52276"/>
                  </a:lnTo>
                  <a:lnTo>
                    <a:pt x="192899" y="52276"/>
                  </a:lnTo>
                  <a:lnTo>
                    <a:pt x="191375" y="47109"/>
                  </a:lnTo>
                  <a:lnTo>
                    <a:pt x="158070" y="12081"/>
                  </a:lnTo>
                  <a:lnTo>
                    <a:pt x="121395" y="1342"/>
                  </a:lnTo>
                  <a:lnTo>
                    <a:pt x="98879" y="0"/>
                  </a:lnTo>
                  <a:close/>
                </a:path>
              </a:pathLst>
            </a:custGeom>
            <a:solidFill>
              <a:srgbClr val="2DBE6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4" descr="" hidden="0"/>
            <p:cNvSpPr/>
            <p:nvPr isPhoto="0" userDrawn="0"/>
          </p:nvSpPr>
          <p:spPr bwMode="auto">
            <a:xfrm>
              <a:off x="8211677" y="3498192"/>
              <a:ext cx="4397375" cy="667385"/>
            </a:xfrm>
            <a:custGeom>
              <a:avLst/>
              <a:gdLst/>
              <a:ahLst/>
              <a:cxnLst/>
              <a:rect l="l" t="t" r="r" b="b"/>
              <a:pathLst>
                <a:path w="4397375" h="667385" fill="norm" stroke="1" extrusionOk="0">
                  <a:moveTo>
                    <a:pt x="15748" y="178256"/>
                  </a:moveTo>
                  <a:lnTo>
                    <a:pt x="0" y="216119"/>
                  </a:lnTo>
                  <a:lnTo>
                    <a:pt x="9088" y="222296"/>
                  </a:lnTo>
                  <a:lnTo>
                    <a:pt x="18931" y="227762"/>
                  </a:lnTo>
                  <a:lnTo>
                    <a:pt x="66259" y="241835"/>
                  </a:lnTo>
                  <a:lnTo>
                    <a:pt x="94824" y="243594"/>
                  </a:lnTo>
                  <a:lnTo>
                    <a:pt x="107527" y="243154"/>
                  </a:lnTo>
                  <a:lnTo>
                    <a:pt x="109632" y="243154"/>
                  </a:lnTo>
                  <a:lnTo>
                    <a:pt x="149440" y="234882"/>
                  </a:lnTo>
                  <a:lnTo>
                    <a:pt x="182277" y="210087"/>
                  </a:lnTo>
                  <a:lnTo>
                    <a:pt x="187421" y="200705"/>
                  </a:lnTo>
                  <a:lnTo>
                    <a:pt x="90803" y="200705"/>
                  </a:lnTo>
                  <a:lnTo>
                    <a:pt x="79515" y="200349"/>
                  </a:lnTo>
                  <a:lnTo>
                    <a:pt x="39810" y="191700"/>
                  </a:lnTo>
                  <a:lnTo>
                    <a:pt x="23224" y="183324"/>
                  </a:lnTo>
                  <a:lnTo>
                    <a:pt x="15748" y="178256"/>
                  </a:lnTo>
                  <a:close/>
                </a:path>
                <a:path w="4397375" h="667385" fill="norm" stroke="1" extrusionOk="0">
                  <a:moveTo>
                    <a:pt x="182698" y="42888"/>
                  </a:moveTo>
                  <a:lnTo>
                    <a:pt x="91138" y="42888"/>
                  </a:lnTo>
                  <a:lnTo>
                    <a:pt x="102070" y="43391"/>
                  </a:lnTo>
                  <a:lnTo>
                    <a:pt x="111410" y="44899"/>
                  </a:lnTo>
                  <a:lnTo>
                    <a:pt x="119158" y="47412"/>
                  </a:lnTo>
                  <a:lnTo>
                    <a:pt x="125315" y="50930"/>
                  </a:lnTo>
                  <a:lnTo>
                    <a:pt x="132687" y="56291"/>
                  </a:lnTo>
                  <a:lnTo>
                    <a:pt x="136372" y="63327"/>
                  </a:lnTo>
                  <a:lnTo>
                    <a:pt x="136372" y="81421"/>
                  </a:lnTo>
                  <a:lnTo>
                    <a:pt x="95829" y="99850"/>
                  </a:lnTo>
                  <a:lnTo>
                    <a:pt x="42553" y="99850"/>
                  </a:lnTo>
                  <a:lnTo>
                    <a:pt x="42553" y="140058"/>
                  </a:lnTo>
                  <a:lnTo>
                    <a:pt x="101525" y="140058"/>
                  </a:lnTo>
                  <a:lnTo>
                    <a:pt x="111389" y="140498"/>
                  </a:lnTo>
                  <a:lnTo>
                    <a:pt x="142739" y="158934"/>
                  </a:lnTo>
                  <a:lnTo>
                    <a:pt x="142739" y="168539"/>
                  </a:lnTo>
                  <a:lnTo>
                    <a:pt x="114007" y="198695"/>
                  </a:lnTo>
                  <a:lnTo>
                    <a:pt x="90803" y="200705"/>
                  </a:lnTo>
                  <a:lnTo>
                    <a:pt x="187421" y="200705"/>
                  </a:lnTo>
                  <a:lnTo>
                    <a:pt x="190318" y="193083"/>
                  </a:lnTo>
                  <a:lnTo>
                    <a:pt x="192329" y="183638"/>
                  </a:lnTo>
                  <a:lnTo>
                    <a:pt x="192999" y="173565"/>
                  </a:lnTo>
                  <a:lnTo>
                    <a:pt x="192119" y="162089"/>
                  </a:lnTo>
                  <a:lnTo>
                    <a:pt x="171345" y="127828"/>
                  </a:lnTo>
                  <a:lnTo>
                    <a:pt x="158169" y="120624"/>
                  </a:lnTo>
                  <a:lnTo>
                    <a:pt x="140058" y="120624"/>
                  </a:lnTo>
                  <a:lnTo>
                    <a:pt x="140058" y="115263"/>
                  </a:lnTo>
                  <a:lnTo>
                    <a:pt x="155081" y="115263"/>
                  </a:lnTo>
                  <a:lnTo>
                    <a:pt x="159492" y="113169"/>
                  </a:lnTo>
                  <a:lnTo>
                    <a:pt x="186172" y="74845"/>
                  </a:lnTo>
                  <a:lnTo>
                    <a:pt x="186968" y="64668"/>
                  </a:lnTo>
                  <a:lnTo>
                    <a:pt x="185614" y="51747"/>
                  </a:lnTo>
                  <a:lnTo>
                    <a:pt x="185493" y="50930"/>
                  </a:lnTo>
                  <a:lnTo>
                    <a:pt x="182873" y="43391"/>
                  </a:lnTo>
                  <a:lnTo>
                    <a:pt x="182822" y="43244"/>
                  </a:lnTo>
                  <a:lnTo>
                    <a:pt x="182698" y="42888"/>
                  </a:lnTo>
                  <a:close/>
                </a:path>
                <a:path w="4397375" h="667385" fill="norm" stroke="1" extrusionOk="0">
                  <a:moveTo>
                    <a:pt x="140058" y="115263"/>
                  </a:moveTo>
                  <a:lnTo>
                    <a:pt x="140058" y="120624"/>
                  </a:lnTo>
                  <a:lnTo>
                    <a:pt x="149929" y="117635"/>
                  </a:lnTo>
                  <a:lnTo>
                    <a:pt x="140058" y="115263"/>
                  </a:lnTo>
                  <a:close/>
                </a:path>
                <a:path w="4397375" h="667385" fill="norm" stroke="1" extrusionOk="0">
                  <a:moveTo>
                    <a:pt x="149929" y="117635"/>
                  </a:moveTo>
                  <a:lnTo>
                    <a:pt x="140058" y="120624"/>
                  </a:lnTo>
                  <a:lnTo>
                    <a:pt x="158169" y="120624"/>
                  </a:lnTo>
                  <a:lnTo>
                    <a:pt x="151911" y="118111"/>
                  </a:lnTo>
                  <a:lnTo>
                    <a:pt x="149929" y="117635"/>
                  </a:lnTo>
                  <a:close/>
                </a:path>
                <a:path w="4397375" h="667385" fill="norm" stroke="1" extrusionOk="0">
                  <a:moveTo>
                    <a:pt x="155081" y="115263"/>
                  </a:moveTo>
                  <a:lnTo>
                    <a:pt x="140058" y="115263"/>
                  </a:lnTo>
                  <a:lnTo>
                    <a:pt x="149929" y="117635"/>
                  </a:lnTo>
                  <a:lnTo>
                    <a:pt x="150361" y="117504"/>
                  </a:lnTo>
                  <a:lnTo>
                    <a:pt x="155081" y="115263"/>
                  </a:lnTo>
                  <a:close/>
                </a:path>
                <a:path w="4397375" h="667385" fill="norm" stroke="1" extrusionOk="0">
                  <a:moveTo>
                    <a:pt x="96834" y="0"/>
                  </a:moveTo>
                  <a:lnTo>
                    <a:pt x="57506" y="3958"/>
                  </a:lnTo>
                  <a:lnTo>
                    <a:pt x="13758" y="20795"/>
                  </a:lnTo>
                  <a:lnTo>
                    <a:pt x="5361" y="26805"/>
                  </a:lnTo>
                  <a:lnTo>
                    <a:pt x="21109" y="65003"/>
                  </a:lnTo>
                  <a:lnTo>
                    <a:pt x="28271" y="59956"/>
                  </a:lnTo>
                  <a:lnTo>
                    <a:pt x="36019" y="55537"/>
                  </a:lnTo>
                  <a:lnTo>
                    <a:pt x="81484" y="43244"/>
                  </a:lnTo>
                  <a:lnTo>
                    <a:pt x="91138" y="42888"/>
                  </a:lnTo>
                  <a:lnTo>
                    <a:pt x="182698" y="42888"/>
                  </a:lnTo>
                  <a:lnTo>
                    <a:pt x="181271" y="38784"/>
                  </a:lnTo>
                  <a:lnTo>
                    <a:pt x="151555" y="10177"/>
                  </a:lnTo>
                  <a:lnTo>
                    <a:pt x="117881" y="1130"/>
                  </a:lnTo>
                  <a:lnTo>
                    <a:pt x="96834" y="0"/>
                  </a:lnTo>
                  <a:close/>
                </a:path>
                <a:path w="4397375" h="667385" fill="norm" stroke="1" extrusionOk="0">
                  <a:moveTo>
                    <a:pt x="294765" y="66678"/>
                  </a:moveTo>
                  <a:lnTo>
                    <a:pt x="255897" y="77400"/>
                  </a:lnTo>
                  <a:lnTo>
                    <a:pt x="229762" y="107556"/>
                  </a:lnTo>
                  <a:lnTo>
                    <a:pt x="220380" y="154801"/>
                  </a:lnTo>
                  <a:lnTo>
                    <a:pt x="220908" y="166864"/>
                  </a:lnTo>
                  <a:lnTo>
                    <a:pt x="234914" y="211700"/>
                  </a:lnTo>
                  <a:lnTo>
                    <a:pt x="264609" y="237563"/>
                  </a:lnTo>
                  <a:lnTo>
                    <a:pt x="284357" y="242987"/>
                  </a:lnTo>
                  <a:lnTo>
                    <a:pt x="285048" y="242987"/>
                  </a:lnTo>
                  <a:lnTo>
                    <a:pt x="294765" y="243594"/>
                  </a:lnTo>
                  <a:lnTo>
                    <a:pt x="338324" y="228621"/>
                  </a:lnTo>
                  <a:lnTo>
                    <a:pt x="348466" y="216568"/>
                  </a:lnTo>
                  <a:lnTo>
                    <a:pt x="348376" y="208077"/>
                  </a:lnTo>
                  <a:lnTo>
                    <a:pt x="398972" y="208077"/>
                  </a:lnTo>
                  <a:lnTo>
                    <a:pt x="398972" y="205396"/>
                  </a:lnTo>
                  <a:lnTo>
                    <a:pt x="310179" y="205396"/>
                  </a:lnTo>
                  <a:lnTo>
                    <a:pt x="301739" y="204622"/>
                  </a:lnTo>
                  <a:lnTo>
                    <a:pt x="294451" y="202381"/>
                  </a:lnTo>
                  <a:lnTo>
                    <a:pt x="294323" y="202381"/>
                  </a:lnTo>
                  <a:lnTo>
                    <a:pt x="287499" y="198423"/>
                  </a:lnTo>
                  <a:lnTo>
                    <a:pt x="271311" y="154801"/>
                  </a:lnTo>
                  <a:lnTo>
                    <a:pt x="271981" y="142760"/>
                  </a:lnTo>
                  <a:lnTo>
                    <a:pt x="294430" y="107892"/>
                  </a:lnTo>
                  <a:lnTo>
                    <a:pt x="310179" y="104876"/>
                  </a:lnTo>
                  <a:lnTo>
                    <a:pt x="399040" y="104876"/>
                  </a:lnTo>
                  <a:lnTo>
                    <a:pt x="399092" y="103201"/>
                  </a:lnTo>
                  <a:lnTo>
                    <a:pt x="349046" y="103201"/>
                  </a:lnTo>
                  <a:lnTo>
                    <a:pt x="349893" y="96214"/>
                  </a:lnTo>
                  <a:lnTo>
                    <a:pt x="349507" y="95264"/>
                  </a:lnTo>
                  <a:lnTo>
                    <a:pt x="314116" y="69191"/>
                  </a:lnTo>
                  <a:lnTo>
                    <a:pt x="304922" y="67348"/>
                  </a:lnTo>
                  <a:lnTo>
                    <a:pt x="305376" y="67348"/>
                  </a:lnTo>
                  <a:lnTo>
                    <a:pt x="294765" y="66678"/>
                  </a:lnTo>
                  <a:close/>
                </a:path>
                <a:path w="4397375" h="667385" fill="norm" stroke="1" extrusionOk="0">
                  <a:moveTo>
                    <a:pt x="398972" y="208077"/>
                  </a:moveTo>
                  <a:lnTo>
                    <a:pt x="352397" y="208077"/>
                  </a:lnTo>
                  <a:lnTo>
                    <a:pt x="349046" y="215721"/>
                  </a:lnTo>
                  <a:lnTo>
                    <a:pt x="348466" y="216568"/>
                  </a:lnTo>
                  <a:lnTo>
                    <a:pt x="348593" y="228621"/>
                  </a:lnTo>
                  <a:lnTo>
                    <a:pt x="348711" y="239908"/>
                  </a:lnTo>
                  <a:lnTo>
                    <a:pt x="398972" y="239908"/>
                  </a:lnTo>
                  <a:lnTo>
                    <a:pt x="398972" y="208077"/>
                  </a:lnTo>
                  <a:close/>
                </a:path>
                <a:path w="4397375" h="667385" fill="norm" stroke="1" extrusionOk="0">
                  <a:moveTo>
                    <a:pt x="352397" y="208077"/>
                  </a:moveTo>
                  <a:lnTo>
                    <a:pt x="348376" y="208077"/>
                  </a:lnTo>
                  <a:lnTo>
                    <a:pt x="348466" y="216568"/>
                  </a:lnTo>
                  <a:lnTo>
                    <a:pt x="349046" y="215721"/>
                  </a:lnTo>
                  <a:lnTo>
                    <a:pt x="352397" y="208077"/>
                  </a:lnTo>
                  <a:close/>
                </a:path>
                <a:path w="4397375" h="667385" fill="norm" stroke="1" extrusionOk="0">
                  <a:moveTo>
                    <a:pt x="399040" y="104876"/>
                  </a:moveTo>
                  <a:lnTo>
                    <a:pt x="310179" y="104876"/>
                  </a:lnTo>
                  <a:lnTo>
                    <a:pt x="318471" y="105630"/>
                  </a:lnTo>
                  <a:lnTo>
                    <a:pt x="325927" y="107892"/>
                  </a:lnTo>
                  <a:lnTo>
                    <a:pt x="348376" y="142760"/>
                  </a:lnTo>
                  <a:lnTo>
                    <a:pt x="349046" y="154801"/>
                  </a:lnTo>
                  <a:lnTo>
                    <a:pt x="348376" y="166864"/>
                  </a:lnTo>
                  <a:lnTo>
                    <a:pt x="325658" y="202381"/>
                  </a:lnTo>
                  <a:lnTo>
                    <a:pt x="310179" y="205396"/>
                  </a:lnTo>
                  <a:lnTo>
                    <a:pt x="398972" y="205396"/>
                  </a:lnTo>
                  <a:lnTo>
                    <a:pt x="399040" y="104876"/>
                  </a:lnTo>
                  <a:close/>
                </a:path>
                <a:path w="4397375" h="667385" fill="norm" stroke="1" extrusionOk="0">
                  <a:moveTo>
                    <a:pt x="349893" y="96214"/>
                  </a:moveTo>
                  <a:lnTo>
                    <a:pt x="349046" y="103201"/>
                  </a:lnTo>
                  <a:lnTo>
                    <a:pt x="352732" y="103201"/>
                  </a:lnTo>
                  <a:lnTo>
                    <a:pt x="349893" y="96214"/>
                  </a:lnTo>
                  <a:close/>
                </a:path>
                <a:path w="4397375" h="667385" fill="norm" stroke="1" extrusionOk="0">
                  <a:moveTo>
                    <a:pt x="401652" y="70029"/>
                  </a:moveTo>
                  <a:lnTo>
                    <a:pt x="353067" y="70029"/>
                  </a:lnTo>
                  <a:lnTo>
                    <a:pt x="350009" y="95264"/>
                  </a:lnTo>
                  <a:lnTo>
                    <a:pt x="349893" y="96214"/>
                  </a:lnTo>
                  <a:lnTo>
                    <a:pt x="352732" y="103201"/>
                  </a:lnTo>
                  <a:lnTo>
                    <a:pt x="399092" y="103201"/>
                  </a:lnTo>
                  <a:lnTo>
                    <a:pt x="399195" y="99850"/>
                  </a:lnTo>
                  <a:lnTo>
                    <a:pt x="399642" y="92478"/>
                  </a:lnTo>
                  <a:lnTo>
                    <a:pt x="401652" y="70029"/>
                  </a:lnTo>
                  <a:close/>
                </a:path>
                <a:path w="4397375" h="667385" fill="norm" stroke="1" extrusionOk="0">
                  <a:moveTo>
                    <a:pt x="610219" y="70029"/>
                  </a:moveTo>
                  <a:lnTo>
                    <a:pt x="444360" y="70029"/>
                  </a:lnTo>
                  <a:lnTo>
                    <a:pt x="444360" y="239908"/>
                  </a:lnTo>
                  <a:lnTo>
                    <a:pt x="494286" y="239908"/>
                  </a:lnTo>
                  <a:lnTo>
                    <a:pt x="494286" y="108562"/>
                  </a:lnTo>
                  <a:lnTo>
                    <a:pt x="610219" y="108562"/>
                  </a:lnTo>
                  <a:lnTo>
                    <a:pt x="610219" y="70029"/>
                  </a:lnTo>
                  <a:close/>
                </a:path>
                <a:path w="4397375" h="667385" fill="norm" stroke="1" extrusionOk="0">
                  <a:moveTo>
                    <a:pt x="610219" y="108562"/>
                  </a:moveTo>
                  <a:lnTo>
                    <a:pt x="560294" y="108562"/>
                  </a:lnTo>
                  <a:lnTo>
                    <a:pt x="560294" y="239908"/>
                  </a:lnTo>
                  <a:lnTo>
                    <a:pt x="610219" y="239908"/>
                  </a:lnTo>
                  <a:lnTo>
                    <a:pt x="610219" y="108562"/>
                  </a:lnTo>
                  <a:close/>
                </a:path>
                <a:path w="4397375" h="667385" fill="norm" stroke="1" extrusionOk="0">
                  <a:moveTo>
                    <a:pt x="700002" y="70029"/>
                  </a:moveTo>
                  <a:lnTo>
                    <a:pt x="654432" y="70029"/>
                  </a:lnTo>
                  <a:lnTo>
                    <a:pt x="654432" y="239908"/>
                  </a:lnTo>
                  <a:lnTo>
                    <a:pt x="695646" y="239908"/>
                  </a:lnTo>
                  <a:lnTo>
                    <a:pt x="733877" y="189313"/>
                  </a:lnTo>
                  <a:lnTo>
                    <a:pt x="688944" y="189313"/>
                  </a:lnTo>
                  <a:lnTo>
                    <a:pt x="700002" y="174625"/>
                  </a:lnTo>
                  <a:lnTo>
                    <a:pt x="700002" y="70029"/>
                  </a:lnTo>
                  <a:close/>
                </a:path>
                <a:path w="4397375" h="667385" fill="norm" stroke="1" extrusionOk="0">
                  <a:moveTo>
                    <a:pt x="820291" y="120624"/>
                  </a:moveTo>
                  <a:lnTo>
                    <a:pt x="785779" y="120624"/>
                  </a:lnTo>
                  <a:lnTo>
                    <a:pt x="774722" y="135258"/>
                  </a:lnTo>
                  <a:lnTo>
                    <a:pt x="774722" y="239908"/>
                  </a:lnTo>
                  <a:lnTo>
                    <a:pt x="820291" y="239908"/>
                  </a:lnTo>
                  <a:lnTo>
                    <a:pt x="820291" y="120624"/>
                  </a:lnTo>
                  <a:close/>
                </a:path>
                <a:path w="4397375" h="667385" fill="norm" stroke="1" extrusionOk="0">
                  <a:moveTo>
                    <a:pt x="700002" y="174625"/>
                  </a:moveTo>
                  <a:lnTo>
                    <a:pt x="688944" y="189313"/>
                  </a:lnTo>
                  <a:lnTo>
                    <a:pt x="700002" y="189313"/>
                  </a:lnTo>
                  <a:lnTo>
                    <a:pt x="700002" y="174625"/>
                  </a:lnTo>
                  <a:close/>
                </a:path>
                <a:path w="4397375" h="667385" fill="norm" stroke="1" extrusionOk="0">
                  <a:moveTo>
                    <a:pt x="820291" y="70029"/>
                  </a:moveTo>
                  <a:lnTo>
                    <a:pt x="778743" y="70029"/>
                  </a:lnTo>
                  <a:lnTo>
                    <a:pt x="700002" y="174625"/>
                  </a:lnTo>
                  <a:lnTo>
                    <a:pt x="700002" y="189313"/>
                  </a:lnTo>
                  <a:lnTo>
                    <a:pt x="733877" y="189313"/>
                  </a:lnTo>
                  <a:lnTo>
                    <a:pt x="774722" y="135258"/>
                  </a:lnTo>
                  <a:lnTo>
                    <a:pt x="774722" y="120624"/>
                  </a:lnTo>
                  <a:lnTo>
                    <a:pt x="820291" y="120624"/>
                  </a:lnTo>
                  <a:lnTo>
                    <a:pt x="820291" y="70029"/>
                  </a:lnTo>
                  <a:close/>
                </a:path>
                <a:path w="4397375" h="667385" fill="norm" stroke="1" extrusionOk="0">
                  <a:moveTo>
                    <a:pt x="785779" y="120624"/>
                  </a:moveTo>
                  <a:lnTo>
                    <a:pt x="774722" y="120624"/>
                  </a:lnTo>
                  <a:lnTo>
                    <a:pt x="774722" y="135258"/>
                  </a:lnTo>
                  <a:lnTo>
                    <a:pt x="785779" y="120624"/>
                  </a:lnTo>
                  <a:close/>
                </a:path>
                <a:path w="4397375" h="667385" fill="norm" stroke="1" extrusionOk="0">
                  <a:moveTo>
                    <a:pt x="947274" y="66678"/>
                  </a:moveTo>
                  <a:lnTo>
                    <a:pt x="899695" y="77065"/>
                  </a:lnTo>
                  <a:lnTo>
                    <a:pt x="868198" y="107221"/>
                  </a:lnTo>
                  <a:lnTo>
                    <a:pt x="857141" y="154466"/>
                  </a:lnTo>
                  <a:lnTo>
                    <a:pt x="857749" y="166152"/>
                  </a:lnTo>
                  <a:lnTo>
                    <a:pt x="857832" y="167743"/>
                  </a:lnTo>
                  <a:lnTo>
                    <a:pt x="874313" y="211511"/>
                  </a:lnTo>
                  <a:lnTo>
                    <a:pt x="910333" y="237563"/>
                  </a:lnTo>
                  <a:lnTo>
                    <a:pt x="947274" y="243594"/>
                  </a:lnTo>
                  <a:lnTo>
                    <a:pt x="955609" y="243280"/>
                  </a:lnTo>
                  <a:lnTo>
                    <a:pt x="995105" y="232286"/>
                  </a:lnTo>
                  <a:lnTo>
                    <a:pt x="1007252" y="224160"/>
                  </a:lnTo>
                  <a:lnTo>
                    <a:pt x="998807" y="204391"/>
                  </a:lnTo>
                  <a:lnTo>
                    <a:pt x="952300" y="204391"/>
                  </a:lnTo>
                  <a:lnTo>
                    <a:pt x="942646" y="203595"/>
                  </a:lnTo>
                  <a:lnTo>
                    <a:pt x="911925" y="176078"/>
                  </a:lnTo>
                  <a:lnTo>
                    <a:pt x="909077" y="154801"/>
                  </a:lnTo>
                  <a:lnTo>
                    <a:pt x="909789" y="143451"/>
                  </a:lnTo>
                  <a:lnTo>
                    <a:pt x="934123" y="108394"/>
                  </a:lnTo>
                  <a:lnTo>
                    <a:pt x="952300" y="105211"/>
                  </a:lnTo>
                  <a:lnTo>
                    <a:pt x="999030" y="105211"/>
                  </a:lnTo>
                  <a:lnTo>
                    <a:pt x="1007252" y="85777"/>
                  </a:lnTo>
                  <a:lnTo>
                    <a:pt x="972342" y="69505"/>
                  </a:lnTo>
                  <a:lnTo>
                    <a:pt x="955756" y="66992"/>
                  </a:lnTo>
                  <a:lnTo>
                    <a:pt x="947274" y="66678"/>
                  </a:lnTo>
                  <a:close/>
                </a:path>
                <a:path w="4397375" h="667385" fill="norm" stroke="1" extrusionOk="0">
                  <a:moveTo>
                    <a:pt x="992509" y="189648"/>
                  </a:moveTo>
                  <a:lnTo>
                    <a:pt x="986701" y="194563"/>
                  </a:lnTo>
                  <a:lnTo>
                    <a:pt x="980111" y="198248"/>
                  </a:lnTo>
                  <a:lnTo>
                    <a:pt x="972740" y="200705"/>
                  </a:lnTo>
                  <a:lnTo>
                    <a:pt x="965591" y="203163"/>
                  </a:lnTo>
                  <a:lnTo>
                    <a:pt x="958778" y="204391"/>
                  </a:lnTo>
                  <a:lnTo>
                    <a:pt x="998807" y="204391"/>
                  </a:lnTo>
                  <a:lnTo>
                    <a:pt x="992509" y="189648"/>
                  </a:lnTo>
                  <a:close/>
                </a:path>
                <a:path w="4397375" h="667385" fill="norm" stroke="1" extrusionOk="0">
                  <a:moveTo>
                    <a:pt x="999030" y="105211"/>
                  </a:moveTo>
                  <a:lnTo>
                    <a:pt x="959002" y="105211"/>
                  </a:lnTo>
                  <a:lnTo>
                    <a:pt x="965926" y="106551"/>
                  </a:lnTo>
                  <a:lnTo>
                    <a:pt x="973075" y="109232"/>
                  </a:lnTo>
                  <a:lnTo>
                    <a:pt x="980446" y="111689"/>
                  </a:lnTo>
                  <a:lnTo>
                    <a:pt x="986924" y="115486"/>
                  </a:lnTo>
                  <a:lnTo>
                    <a:pt x="992509" y="120624"/>
                  </a:lnTo>
                  <a:lnTo>
                    <a:pt x="999030" y="105211"/>
                  </a:lnTo>
                  <a:close/>
                </a:path>
                <a:path w="4397375" h="667385" fill="norm" stroke="1" extrusionOk="0">
                  <a:moveTo>
                    <a:pt x="1090144" y="70029"/>
                  </a:moveTo>
                  <a:lnTo>
                    <a:pt x="1040219" y="70029"/>
                  </a:lnTo>
                  <a:lnTo>
                    <a:pt x="1040219" y="239908"/>
                  </a:lnTo>
                  <a:lnTo>
                    <a:pt x="1131023" y="239908"/>
                  </a:lnTo>
                  <a:lnTo>
                    <a:pt x="1141514" y="239448"/>
                  </a:lnTo>
                  <a:lnTo>
                    <a:pt x="1182121" y="223741"/>
                  </a:lnTo>
                  <a:lnTo>
                    <a:pt x="1194629" y="207742"/>
                  </a:lnTo>
                  <a:lnTo>
                    <a:pt x="1090144" y="207742"/>
                  </a:lnTo>
                  <a:lnTo>
                    <a:pt x="1090144" y="156812"/>
                  </a:lnTo>
                  <a:lnTo>
                    <a:pt x="1196408" y="156812"/>
                  </a:lnTo>
                  <a:lnTo>
                    <a:pt x="1190916" y="147074"/>
                  </a:lnTo>
                  <a:lnTo>
                    <a:pt x="1147357" y="125545"/>
                  </a:lnTo>
                  <a:lnTo>
                    <a:pt x="1131023" y="124645"/>
                  </a:lnTo>
                  <a:lnTo>
                    <a:pt x="1090144" y="124645"/>
                  </a:lnTo>
                  <a:lnTo>
                    <a:pt x="1090144" y="70029"/>
                  </a:lnTo>
                  <a:close/>
                </a:path>
                <a:path w="4397375" h="667385" fill="norm" stroke="1" extrusionOk="0">
                  <a:moveTo>
                    <a:pt x="1196385" y="156812"/>
                  </a:moveTo>
                  <a:lnTo>
                    <a:pt x="1133592" y="156812"/>
                  </a:lnTo>
                  <a:lnTo>
                    <a:pt x="1141410" y="158822"/>
                  </a:lnTo>
                  <a:lnTo>
                    <a:pt x="1152132" y="166864"/>
                  </a:lnTo>
                  <a:lnTo>
                    <a:pt x="1154813" y="173230"/>
                  </a:lnTo>
                  <a:lnTo>
                    <a:pt x="1154813" y="190430"/>
                  </a:lnTo>
                  <a:lnTo>
                    <a:pt x="1152020" y="196908"/>
                  </a:lnTo>
                  <a:lnTo>
                    <a:pt x="1141075" y="205620"/>
                  </a:lnTo>
                  <a:lnTo>
                    <a:pt x="1133368" y="207742"/>
                  </a:lnTo>
                  <a:lnTo>
                    <a:pt x="1194629" y="207742"/>
                  </a:lnTo>
                  <a:lnTo>
                    <a:pt x="1196005" y="205124"/>
                  </a:lnTo>
                  <a:lnTo>
                    <a:pt x="1198623" y="197606"/>
                  </a:lnTo>
                  <a:lnTo>
                    <a:pt x="1200193" y="189543"/>
                  </a:lnTo>
                  <a:lnTo>
                    <a:pt x="1200717" y="180936"/>
                  </a:lnTo>
                  <a:lnTo>
                    <a:pt x="1199628" y="168015"/>
                  </a:lnTo>
                  <a:lnTo>
                    <a:pt x="1196385" y="156812"/>
                  </a:lnTo>
                  <a:close/>
                </a:path>
                <a:path w="4397375" h="667385" fill="norm" stroke="1" extrusionOk="0">
                  <a:moveTo>
                    <a:pt x="1488027" y="70029"/>
                  </a:moveTo>
                  <a:lnTo>
                    <a:pt x="1350650" y="70029"/>
                  </a:lnTo>
                  <a:lnTo>
                    <a:pt x="1350650" y="117609"/>
                  </a:lnTo>
                  <a:lnTo>
                    <a:pt x="1350431" y="130006"/>
                  </a:lnTo>
                  <a:lnTo>
                    <a:pt x="1344304" y="176790"/>
                  </a:lnTo>
                  <a:lnTo>
                    <a:pt x="1333561" y="202046"/>
                  </a:lnTo>
                  <a:lnTo>
                    <a:pt x="1313457" y="202046"/>
                  </a:lnTo>
                  <a:lnTo>
                    <a:pt x="1313457" y="283467"/>
                  </a:lnTo>
                  <a:lnTo>
                    <a:pt x="1356011" y="283467"/>
                  </a:lnTo>
                  <a:lnTo>
                    <a:pt x="1356011" y="239908"/>
                  </a:lnTo>
                  <a:lnTo>
                    <a:pt x="1515838" y="239908"/>
                  </a:lnTo>
                  <a:lnTo>
                    <a:pt x="1515838" y="202381"/>
                  </a:lnTo>
                  <a:lnTo>
                    <a:pt x="1378125" y="202381"/>
                  </a:lnTo>
                  <a:lnTo>
                    <a:pt x="1381434" y="195302"/>
                  </a:lnTo>
                  <a:lnTo>
                    <a:pt x="1391863" y="149775"/>
                  </a:lnTo>
                  <a:lnTo>
                    <a:pt x="1392868" y="107892"/>
                  </a:lnTo>
                  <a:lnTo>
                    <a:pt x="1488027" y="107892"/>
                  </a:lnTo>
                  <a:lnTo>
                    <a:pt x="1488027" y="70029"/>
                  </a:lnTo>
                  <a:close/>
                </a:path>
                <a:path w="4397375" h="667385" fill="norm" stroke="1" extrusionOk="0">
                  <a:moveTo>
                    <a:pt x="1515838" y="239908"/>
                  </a:moveTo>
                  <a:lnTo>
                    <a:pt x="1473285" y="239908"/>
                  </a:lnTo>
                  <a:lnTo>
                    <a:pt x="1473285" y="283467"/>
                  </a:lnTo>
                  <a:lnTo>
                    <a:pt x="1515838" y="283467"/>
                  </a:lnTo>
                  <a:lnTo>
                    <a:pt x="1515838" y="239908"/>
                  </a:lnTo>
                  <a:close/>
                </a:path>
                <a:path w="4397375" h="667385" fill="norm" stroke="1" extrusionOk="0">
                  <a:moveTo>
                    <a:pt x="1488027" y="107892"/>
                  </a:moveTo>
                  <a:lnTo>
                    <a:pt x="1440783" y="107892"/>
                  </a:lnTo>
                  <a:lnTo>
                    <a:pt x="1440783" y="202381"/>
                  </a:lnTo>
                  <a:lnTo>
                    <a:pt x="1515838" y="202381"/>
                  </a:lnTo>
                  <a:lnTo>
                    <a:pt x="1515838" y="202046"/>
                  </a:lnTo>
                  <a:lnTo>
                    <a:pt x="1488027" y="202046"/>
                  </a:lnTo>
                  <a:lnTo>
                    <a:pt x="1488027" y="107892"/>
                  </a:lnTo>
                  <a:close/>
                </a:path>
                <a:path w="4397375" h="667385" fill="norm" stroke="1" extrusionOk="0">
                  <a:moveTo>
                    <a:pt x="1708314" y="70029"/>
                  </a:moveTo>
                  <a:lnTo>
                    <a:pt x="1565910" y="70029"/>
                  </a:lnTo>
                  <a:lnTo>
                    <a:pt x="1565784" y="136226"/>
                  </a:lnTo>
                  <a:lnTo>
                    <a:pt x="1565407" y="144498"/>
                  </a:lnTo>
                  <a:lnTo>
                    <a:pt x="1557198" y="181607"/>
                  </a:lnTo>
                  <a:lnTo>
                    <a:pt x="1554294" y="187638"/>
                  </a:lnTo>
                  <a:lnTo>
                    <a:pt x="1550385" y="192552"/>
                  </a:lnTo>
                  <a:lnTo>
                    <a:pt x="1540556" y="200147"/>
                  </a:lnTo>
                  <a:lnTo>
                    <a:pt x="1534525" y="203163"/>
                  </a:lnTo>
                  <a:lnTo>
                    <a:pt x="1527377" y="205396"/>
                  </a:lnTo>
                  <a:lnTo>
                    <a:pt x="1542455" y="244934"/>
                  </a:lnTo>
                  <a:lnTo>
                    <a:pt x="1581658" y="226171"/>
                  </a:lnTo>
                  <a:lnTo>
                    <a:pt x="1604108" y="187973"/>
                  </a:lnTo>
                  <a:lnTo>
                    <a:pt x="1607248" y="175575"/>
                  </a:lnTo>
                  <a:lnTo>
                    <a:pt x="1607333" y="175240"/>
                  </a:lnTo>
                  <a:lnTo>
                    <a:pt x="1609636" y="161167"/>
                  </a:lnTo>
                  <a:lnTo>
                    <a:pt x="1611019" y="145754"/>
                  </a:lnTo>
                  <a:lnTo>
                    <a:pt x="1611479" y="129001"/>
                  </a:lnTo>
                  <a:lnTo>
                    <a:pt x="1611479" y="108562"/>
                  </a:lnTo>
                  <a:lnTo>
                    <a:pt x="1708314" y="108562"/>
                  </a:lnTo>
                  <a:lnTo>
                    <a:pt x="1708314" y="70029"/>
                  </a:lnTo>
                  <a:close/>
                </a:path>
                <a:path w="4397375" h="667385" fill="norm" stroke="1" extrusionOk="0">
                  <a:moveTo>
                    <a:pt x="1708314" y="108562"/>
                  </a:moveTo>
                  <a:lnTo>
                    <a:pt x="1658054" y="108562"/>
                  </a:lnTo>
                  <a:lnTo>
                    <a:pt x="1658054" y="239908"/>
                  </a:lnTo>
                  <a:lnTo>
                    <a:pt x="1708314" y="239908"/>
                  </a:lnTo>
                  <a:lnTo>
                    <a:pt x="1708314" y="108562"/>
                  </a:lnTo>
                  <a:close/>
                </a:path>
                <a:path w="4397375" h="667385" fill="norm" stroke="1" extrusionOk="0">
                  <a:moveTo>
                    <a:pt x="1787930" y="173058"/>
                  </a:moveTo>
                  <a:lnTo>
                    <a:pt x="1786408" y="173565"/>
                  </a:lnTo>
                  <a:lnTo>
                    <a:pt x="1779707" y="178256"/>
                  </a:lnTo>
                  <a:lnTo>
                    <a:pt x="1773229" y="182723"/>
                  </a:lnTo>
                  <a:lnTo>
                    <a:pt x="1767756" y="188755"/>
                  </a:lnTo>
                  <a:lnTo>
                    <a:pt x="1763289" y="196350"/>
                  </a:lnTo>
                  <a:lnTo>
                    <a:pt x="1737823" y="239908"/>
                  </a:lnTo>
                  <a:lnTo>
                    <a:pt x="1794115" y="239908"/>
                  </a:lnTo>
                  <a:lnTo>
                    <a:pt x="1815895" y="201376"/>
                  </a:lnTo>
                  <a:lnTo>
                    <a:pt x="1819022" y="196014"/>
                  </a:lnTo>
                  <a:lnTo>
                    <a:pt x="1822819" y="191770"/>
                  </a:lnTo>
                  <a:lnTo>
                    <a:pt x="1827127" y="188755"/>
                  </a:lnTo>
                  <a:lnTo>
                    <a:pt x="1831754" y="185292"/>
                  </a:lnTo>
                  <a:lnTo>
                    <a:pt x="1836780" y="183617"/>
                  </a:lnTo>
                  <a:lnTo>
                    <a:pt x="1903682" y="183617"/>
                  </a:lnTo>
                  <a:lnTo>
                    <a:pt x="1903682" y="175240"/>
                  </a:lnTo>
                  <a:lnTo>
                    <a:pt x="1809528" y="175240"/>
                  </a:lnTo>
                  <a:lnTo>
                    <a:pt x="1795016" y="174424"/>
                  </a:lnTo>
                  <a:lnTo>
                    <a:pt x="1787930" y="173058"/>
                  </a:lnTo>
                  <a:close/>
                </a:path>
                <a:path w="4397375" h="667385" fill="norm" stroke="1" extrusionOk="0">
                  <a:moveTo>
                    <a:pt x="1903682" y="183617"/>
                  </a:moveTo>
                  <a:lnTo>
                    <a:pt x="1857778" y="183617"/>
                  </a:lnTo>
                  <a:lnTo>
                    <a:pt x="1857778" y="239908"/>
                  </a:lnTo>
                  <a:lnTo>
                    <a:pt x="1903682" y="239908"/>
                  </a:lnTo>
                  <a:lnTo>
                    <a:pt x="1903682" y="183617"/>
                  </a:lnTo>
                  <a:close/>
                </a:path>
                <a:path w="4397375" h="667385" fill="norm" stroke="1" extrusionOk="0">
                  <a:moveTo>
                    <a:pt x="1809528" y="171219"/>
                  </a:moveTo>
                  <a:lnTo>
                    <a:pt x="1793445" y="171219"/>
                  </a:lnTo>
                  <a:lnTo>
                    <a:pt x="1787930" y="173058"/>
                  </a:lnTo>
                  <a:lnTo>
                    <a:pt x="1795016" y="174424"/>
                  </a:lnTo>
                  <a:lnTo>
                    <a:pt x="1809528" y="175240"/>
                  </a:lnTo>
                  <a:lnTo>
                    <a:pt x="1809528" y="171219"/>
                  </a:lnTo>
                  <a:close/>
                </a:path>
                <a:path w="4397375" h="667385" fill="norm" stroke="1" extrusionOk="0">
                  <a:moveTo>
                    <a:pt x="1903682" y="171219"/>
                  </a:moveTo>
                  <a:lnTo>
                    <a:pt x="1809528" y="171219"/>
                  </a:lnTo>
                  <a:lnTo>
                    <a:pt x="1809528" y="175240"/>
                  </a:lnTo>
                  <a:lnTo>
                    <a:pt x="1903682" y="175240"/>
                  </a:lnTo>
                  <a:lnTo>
                    <a:pt x="1903682" y="171219"/>
                  </a:lnTo>
                  <a:close/>
                </a:path>
                <a:path w="4397375" h="667385" fill="norm" stroke="1" extrusionOk="0">
                  <a:moveTo>
                    <a:pt x="1903682" y="70029"/>
                  </a:moveTo>
                  <a:lnTo>
                    <a:pt x="1813884" y="70029"/>
                  </a:lnTo>
                  <a:lnTo>
                    <a:pt x="1798282" y="70908"/>
                  </a:lnTo>
                  <a:lnTo>
                    <a:pt x="1755813" y="91704"/>
                  </a:lnTo>
                  <a:lnTo>
                    <a:pt x="1746200" y="123305"/>
                  </a:lnTo>
                  <a:lnTo>
                    <a:pt x="1747156" y="134697"/>
                  </a:lnTo>
                  <a:lnTo>
                    <a:pt x="1771393" y="167890"/>
                  </a:lnTo>
                  <a:lnTo>
                    <a:pt x="1787930" y="173058"/>
                  </a:lnTo>
                  <a:lnTo>
                    <a:pt x="1793445" y="171219"/>
                  </a:lnTo>
                  <a:lnTo>
                    <a:pt x="1903682" y="171219"/>
                  </a:lnTo>
                  <a:lnTo>
                    <a:pt x="1903682" y="151450"/>
                  </a:lnTo>
                  <a:lnTo>
                    <a:pt x="1813884" y="151450"/>
                  </a:lnTo>
                  <a:lnTo>
                    <a:pt x="1806289" y="149328"/>
                  </a:lnTo>
                  <a:lnTo>
                    <a:pt x="1796014" y="140840"/>
                  </a:lnTo>
                  <a:lnTo>
                    <a:pt x="1793445" y="134697"/>
                  </a:lnTo>
                  <a:lnTo>
                    <a:pt x="1793445" y="119060"/>
                  </a:lnTo>
                  <a:lnTo>
                    <a:pt x="1796014" y="113141"/>
                  </a:lnTo>
                  <a:lnTo>
                    <a:pt x="1801151" y="108897"/>
                  </a:lnTo>
                  <a:lnTo>
                    <a:pt x="1806289" y="104429"/>
                  </a:lnTo>
                  <a:lnTo>
                    <a:pt x="1813884" y="102195"/>
                  </a:lnTo>
                  <a:lnTo>
                    <a:pt x="1903682" y="102195"/>
                  </a:lnTo>
                  <a:lnTo>
                    <a:pt x="1903682" y="70029"/>
                  </a:lnTo>
                  <a:close/>
                </a:path>
                <a:path w="4397375" h="667385" fill="norm" stroke="1" extrusionOk="0">
                  <a:moveTo>
                    <a:pt x="1903682" y="102195"/>
                  </a:moveTo>
                  <a:lnTo>
                    <a:pt x="1857778" y="102195"/>
                  </a:lnTo>
                  <a:lnTo>
                    <a:pt x="1857778" y="151450"/>
                  </a:lnTo>
                  <a:lnTo>
                    <a:pt x="1903682" y="151450"/>
                  </a:lnTo>
                  <a:lnTo>
                    <a:pt x="1903682" y="102195"/>
                  </a:lnTo>
                  <a:close/>
                </a:path>
                <a:path w="4397375" h="667385" fill="norm" stroke="1" extrusionOk="0">
                  <a:moveTo>
                    <a:pt x="2137646" y="70029"/>
                  </a:moveTo>
                  <a:lnTo>
                    <a:pt x="2042152" y="70029"/>
                  </a:lnTo>
                  <a:lnTo>
                    <a:pt x="2042152" y="239908"/>
                  </a:lnTo>
                  <a:lnTo>
                    <a:pt x="2140662" y="239908"/>
                  </a:lnTo>
                  <a:lnTo>
                    <a:pt x="2155656" y="239113"/>
                  </a:lnTo>
                  <a:lnTo>
                    <a:pt x="2197205" y="220098"/>
                  </a:lnTo>
                  <a:lnTo>
                    <a:pt x="2203418" y="209752"/>
                  </a:lnTo>
                  <a:lnTo>
                    <a:pt x="2088726" y="209752"/>
                  </a:lnTo>
                  <a:lnTo>
                    <a:pt x="2088726" y="168204"/>
                  </a:lnTo>
                  <a:lnTo>
                    <a:pt x="2199983" y="168204"/>
                  </a:lnTo>
                  <a:lnTo>
                    <a:pt x="2195613" y="162843"/>
                  </a:lnTo>
                  <a:lnTo>
                    <a:pt x="2189373" y="157754"/>
                  </a:lnTo>
                  <a:lnTo>
                    <a:pt x="2183531" y="154801"/>
                  </a:lnTo>
                  <a:lnTo>
                    <a:pt x="2162106" y="154801"/>
                  </a:lnTo>
                  <a:lnTo>
                    <a:pt x="2162106" y="149859"/>
                  </a:lnTo>
                  <a:lnTo>
                    <a:pt x="2177771" y="149859"/>
                  </a:lnTo>
                  <a:lnTo>
                    <a:pt x="2184284" y="145943"/>
                  </a:lnTo>
                  <a:lnTo>
                    <a:pt x="2189917" y="141063"/>
                  </a:lnTo>
                  <a:lnTo>
                    <a:pt x="2192133" y="138383"/>
                  </a:lnTo>
                  <a:lnTo>
                    <a:pt x="2088726" y="138383"/>
                  </a:lnTo>
                  <a:lnTo>
                    <a:pt x="2088726" y="99850"/>
                  </a:lnTo>
                  <a:lnTo>
                    <a:pt x="2198096" y="99850"/>
                  </a:lnTo>
                  <a:lnTo>
                    <a:pt x="2196870" y="96080"/>
                  </a:lnTo>
                  <a:lnTo>
                    <a:pt x="2166211" y="73044"/>
                  </a:lnTo>
                  <a:lnTo>
                    <a:pt x="2153080" y="70783"/>
                  </a:lnTo>
                  <a:lnTo>
                    <a:pt x="2137646" y="70029"/>
                  </a:lnTo>
                  <a:close/>
                </a:path>
                <a:path w="4397375" h="667385" fill="norm" stroke="1" extrusionOk="0">
                  <a:moveTo>
                    <a:pt x="2199983" y="168204"/>
                  </a:moveTo>
                  <a:lnTo>
                    <a:pt x="2143008" y="168204"/>
                  </a:lnTo>
                  <a:lnTo>
                    <a:pt x="2149597" y="169991"/>
                  </a:lnTo>
                  <a:lnTo>
                    <a:pt x="2154065" y="173565"/>
                  </a:lnTo>
                  <a:lnTo>
                    <a:pt x="2158756" y="176916"/>
                  </a:lnTo>
                  <a:lnTo>
                    <a:pt x="2161101" y="182053"/>
                  </a:lnTo>
                  <a:lnTo>
                    <a:pt x="2161101" y="195903"/>
                  </a:lnTo>
                  <a:lnTo>
                    <a:pt x="2158756" y="201152"/>
                  </a:lnTo>
                  <a:lnTo>
                    <a:pt x="2154065" y="204726"/>
                  </a:lnTo>
                  <a:lnTo>
                    <a:pt x="2149597" y="208077"/>
                  </a:lnTo>
                  <a:lnTo>
                    <a:pt x="2143008" y="209752"/>
                  </a:lnTo>
                  <a:lnTo>
                    <a:pt x="2203418" y="209752"/>
                  </a:lnTo>
                  <a:lnTo>
                    <a:pt x="2205917" y="202674"/>
                  </a:lnTo>
                  <a:lnTo>
                    <a:pt x="2207006" y="192329"/>
                  </a:lnTo>
                  <a:lnTo>
                    <a:pt x="2206294" y="183701"/>
                  </a:lnTo>
                  <a:lnTo>
                    <a:pt x="2204158" y="175910"/>
                  </a:lnTo>
                  <a:lnTo>
                    <a:pt x="2200597" y="168958"/>
                  </a:lnTo>
                  <a:lnTo>
                    <a:pt x="2199983" y="168204"/>
                  </a:lnTo>
                  <a:close/>
                </a:path>
                <a:path w="4397375" h="667385" fill="norm" stroke="1" extrusionOk="0">
                  <a:moveTo>
                    <a:pt x="2162716" y="149859"/>
                  </a:moveTo>
                  <a:lnTo>
                    <a:pt x="2162106" y="149859"/>
                  </a:lnTo>
                  <a:lnTo>
                    <a:pt x="2162106" y="154801"/>
                  </a:lnTo>
                  <a:lnTo>
                    <a:pt x="2170378" y="152812"/>
                  </a:lnTo>
                  <a:lnTo>
                    <a:pt x="2173626" y="151515"/>
                  </a:lnTo>
                  <a:lnTo>
                    <a:pt x="2172619" y="151220"/>
                  </a:lnTo>
                  <a:lnTo>
                    <a:pt x="2162716" y="149859"/>
                  </a:lnTo>
                  <a:close/>
                </a:path>
                <a:path w="4397375" h="667385" fill="norm" stroke="1" extrusionOk="0">
                  <a:moveTo>
                    <a:pt x="2173626" y="151515"/>
                  </a:moveTo>
                  <a:lnTo>
                    <a:pt x="2170378" y="152812"/>
                  </a:lnTo>
                  <a:lnTo>
                    <a:pt x="2162106" y="154801"/>
                  </a:lnTo>
                  <a:lnTo>
                    <a:pt x="2183531" y="154801"/>
                  </a:lnTo>
                  <a:lnTo>
                    <a:pt x="2181708" y="153880"/>
                  </a:lnTo>
                  <a:lnTo>
                    <a:pt x="2173626" y="151515"/>
                  </a:lnTo>
                  <a:close/>
                </a:path>
                <a:path w="4397375" h="667385" fill="norm" stroke="1" extrusionOk="0">
                  <a:moveTo>
                    <a:pt x="2177771" y="149859"/>
                  </a:moveTo>
                  <a:lnTo>
                    <a:pt x="2162716" y="149859"/>
                  </a:lnTo>
                  <a:lnTo>
                    <a:pt x="2172619" y="151220"/>
                  </a:lnTo>
                  <a:lnTo>
                    <a:pt x="2173626" y="151515"/>
                  </a:lnTo>
                  <a:lnTo>
                    <a:pt x="2177771" y="149859"/>
                  </a:lnTo>
                  <a:close/>
                </a:path>
                <a:path w="4397375" h="667385" fill="norm" stroke="1" extrusionOk="0">
                  <a:moveTo>
                    <a:pt x="2198096" y="99850"/>
                  </a:moveTo>
                  <a:lnTo>
                    <a:pt x="2138428" y="99850"/>
                  </a:lnTo>
                  <a:lnTo>
                    <a:pt x="2144348" y="101525"/>
                  </a:lnTo>
                  <a:lnTo>
                    <a:pt x="2148369" y="104876"/>
                  </a:lnTo>
                  <a:lnTo>
                    <a:pt x="2152613" y="108003"/>
                  </a:lnTo>
                  <a:lnTo>
                    <a:pt x="2154735" y="112694"/>
                  </a:lnTo>
                  <a:lnTo>
                    <a:pt x="2154735" y="125203"/>
                  </a:lnTo>
                  <a:lnTo>
                    <a:pt x="2152613" y="130006"/>
                  </a:lnTo>
                  <a:lnTo>
                    <a:pt x="2148369" y="133357"/>
                  </a:lnTo>
                  <a:lnTo>
                    <a:pt x="2144348" y="136707"/>
                  </a:lnTo>
                  <a:lnTo>
                    <a:pt x="2138428" y="138383"/>
                  </a:lnTo>
                  <a:lnTo>
                    <a:pt x="2192133" y="138383"/>
                  </a:lnTo>
                  <a:lnTo>
                    <a:pt x="2194608" y="135388"/>
                  </a:lnTo>
                  <a:lnTo>
                    <a:pt x="2197959" y="129085"/>
                  </a:lnTo>
                  <a:lnTo>
                    <a:pt x="2199969" y="122153"/>
                  </a:lnTo>
                  <a:lnTo>
                    <a:pt x="2200639" y="114593"/>
                  </a:lnTo>
                  <a:lnTo>
                    <a:pt x="2199707" y="104876"/>
                  </a:lnTo>
                  <a:lnTo>
                    <a:pt x="2198096" y="99850"/>
                  </a:lnTo>
                  <a:close/>
                </a:path>
                <a:path w="4397375" h="667385" fill="norm" stroke="1" extrusionOk="0">
                  <a:moveTo>
                    <a:pt x="2330172" y="109567"/>
                  </a:moveTo>
                  <a:lnTo>
                    <a:pt x="2280247" y="109567"/>
                  </a:lnTo>
                  <a:lnTo>
                    <a:pt x="2280247" y="239908"/>
                  </a:lnTo>
                  <a:lnTo>
                    <a:pt x="2330172" y="239908"/>
                  </a:lnTo>
                  <a:lnTo>
                    <a:pt x="2330172" y="109567"/>
                  </a:lnTo>
                  <a:close/>
                </a:path>
                <a:path w="4397375" h="667385" fill="norm" stroke="1" extrusionOk="0">
                  <a:moveTo>
                    <a:pt x="2386799" y="70029"/>
                  </a:moveTo>
                  <a:lnTo>
                    <a:pt x="2223955" y="70029"/>
                  </a:lnTo>
                  <a:lnTo>
                    <a:pt x="2223955" y="109567"/>
                  </a:lnTo>
                  <a:lnTo>
                    <a:pt x="2386799" y="109567"/>
                  </a:lnTo>
                  <a:lnTo>
                    <a:pt x="2386799" y="70029"/>
                  </a:lnTo>
                  <a:close/>
                </a:path>
                <a:path w="4397375" h="667385" fill="norm" stroke="1" extrusionOk="0">
                  <a:moveTo>
                    <a:pt x="2490717" y="66678"/>
                  </a:moveTo>
                  <a:lnTo>
                    <a:pt x="2443472" y="77400"/>
                  </a:lnTo>
                  <a:lnTo>
                    <a:pt x="2412646" y="107892"/>
                  </a:lnTo>
                  <a:lnTo>
                    <a:pt x="2401924" y="154801"/>
                  </a:lnTo>
                  <a:lnTo>
                    <a:pt x="2402534" y="166864"/>
                  </a:lnTo>
                  <a:lnTo>
                    <a:pt x="2418719" y="211386"/>
                  </a:lnTo>
                  <a:lnTo>
                    <a:pt x="2453964" y="237563"/>
                  </a:lnTo>
                  <a:lnTo>
                    <a:pt x="2490717" y="243594"/>
                  </a:lnTo>
                  <a:lnTo>
                    <a:pt x="2503847" y="242924"/>
                  </a:lnTo>
                  <a:lnTo>
                    <a:pt x="2547427" y="226799"/>
                  </a:lnTo>
                  <a:lnTo>
                    <a:pt x="2566654" y="205396"/>
                  </a:lnTo>
                  <a:lnTo>
                    <a:pt x="2490717" y="205396"/>
                  </a:lnTo>
                  <a:lnTo>
                    <a:pt x="2482445" y="204622"/>
                  </a:lnTo>
                  <a:lnTo>
                    <a:pt x="2455367" y="177251"/>
                  </a:lnTo>
                  <a:lnTo>
                    <a:pt x="2452854" y="154801"/>
                  </a:lnTo>
                  <a:lnTo>
                    <a:pt x="2453482" y="142760"/>
                  </a:lnTo>
                  <a:lnTo>
                    <a:pt x="2475052" y="107892"/>
                  </a:lnTo>
                  <a:lnTo>
                    <a:pt x="2490717" y="104876"/>
                  </a:lnTo>
                  <a:lnTo>
                    <a:pt x="2566863" y="104876"/>
                  </a:lnTo>
                  <a:lnTo>
                    <a:pt x="2562840" y="98572"/>
                  </a:lnTo>
                  <a:lnTo>
                    <a:pt x="2527470" y="72709"/>
                  </a:lnTo>
                  <a:lnTo>
                    <a:pt x="2503847" y="67348"/>
                  </a:lnTo>
                  <a:lnTo>
                    <a:pt x="2490717" y="66678"/>
                  </a:lnTo>
                  <a:close/>
                </a:path>
                <a:path w="4397375" h="667385" fill="norm" stroke="1" extrusionOk="0">
                  <a:moveTo>
                    <a:pt x="2566863" y="104876"/>
                  </a:moveTo>
                  <a:lnTo>
                    <a:pt x="2490717" y="104876"/>
                  </a:lnTo>
                  <a:lnTo>
                    <a:pt x="2498968" y="105630"/>
                  </a:lnTo>
                  <a:lnTo>
                    <a:pt x="2506298" y="107892"/>
                  </a:lnTo>
                  <a:lnTo>
                    <a:pt x="2527930" y="142760"/>
                  </a:lnTo>
                  <a:lnTo>
                    <a:pt x="2528580" y="154801"/>
                  </a:lnTo>
                  <a:lnTo>
                    <a:pt x="2527930" y="166864"/>
                  </a:lnTo>
                  <a:lnTo>
                    <a:pt x="2506298" y="202297"/>
                  </a:lnTo>
                  <a:lnTo>
                    <a:pt x="2490717" y="205396"/>
                  </a:lnTo>
                  <a:lnTo>
                    <a:pt x="2566654" y="205396"/>
                  </a:lnTo>
                  <a:lnTo>
                    <a:pt x="2579154" y="168057"/>
                  </a:lnTo>
                  <a:lnTo>
                    <a:pt x="2579845" y="154801"/>
                  </a:lnTo>
                  <a:lnTo>
                    <a:pt x="2579210" y="142760"/>
                  </a:lnTo>
                  <a:lnTo>
                    <a:pt x="2579154" y="141692"/>
                  </a:lnTo>
                  <a:lnTo>
                    <a:pt x="2577081" y="129503"/>
                  </a:lnTo>
                  <a:lnTo>
                    <a:pt x="2573625" y="118237"/>
                  </a:lnTo>
                  <a:lnTo>
                    <a:pt x="2568788" y="107892"/>
                  </a:lnTo>
                  <a:lnTo>
                    <a:pt x="2566863" y="104876"/>
                  </a:lnTo>
                  <a:close/>
                </a:path>
                <a:path w="4397375" h="667385" fill="norm" stroke="1" extrusionOk="0">
                  <a:moveTo>
                    <a:pt x="2663986" y="70029"/>
                  </a:moveTo>
                  <a:lnTo>
                    <a:pt x="2615401" y="70029"/>
                  </a:lnTo>
                  <a:lnTo>
                    <a:pt x="2616214" y="76730"/>
                  </a:lnTo>
                  <a:lnTo>
                    <a:pt x="2616295" y="77400"/>
                  </a:lnTo>
                  <a:lnTo>
                    <a:pt x="2616965" y="84883"/>
                  </a:lnTo>
                  <a:lnTo>
                    <a:pt x="2617585" y="95264"/>
                  </a:lnTo>
                  <a:lnTo>
                    <a:pt x="2617640" y="96179"/>
                  </a:lnTo>
                  <a:lnTo>
                    <a:pt x="2617764" y="98258"/>
                  </a:lnTo>
                  <a:lnTo>
                    <a:pt x="2617859" y="99850"/>
                  </a:lnTo>
                  <a:lnTo>
                    <a:pt x="2617962" y="103201"/>
                  </a:lnTo>
                  <a:lnTo>
                    <a:pt x="2618082" y="312283"/>
                  </a:lnTo>
                  <a:lnTo>
                    <a:pt x="2668677" y="312283"/>
                  </a:lnTo>
                  <a:lnTo>
                    <a:pt x="2668677" y="216743"/>
                  </a:lnTo>
                  <a:lnTo>
                    <a:pt x="2667986" y="215721"/>
                  </a:lnTo>
                  <a:lnTo>
                    <a:pt x="2664657" y="208077"/>
                  </a:lnTo>
                  <a:lnTo>
                    <a:pt x="2784143" y="208077"/>
                  </a:lnTo>
                  <a:lnTo>
                    <a:pt x="2785624" y="205396"/>
                  </a:lnTo>
                  <a:lnTo>
                    <a:pt x="2706875" y="205396"/>
                  </a:lnTo>
                  <a:lnTo>
                    <a:pt x="2698561" y="204622"/>
                  </a:lnTo>
                  <a:lnTo>
                    <a:pt x="2670353" y="177251"/>
                  </a:lnTo>
                  <a:lnTo>
                    <a:pt x="2667672" y="154801"/>
                  </a:lnTo>
                  <a:lnTo>
                    <a:pt x="2668342" y="142760"/>
                  </a:lnTo>
                  <a:lnTo>
                    <a:pt x="2691043" y="107892"/>
                  </a:lnTo>
                  <a:lnTo>
                    <a:pt x="2706875" y="104876"/>
                  </a:lnTo>
                  <a:lnTo>
                    <a:pt x="2785806" y="104876"/>
                  </a:lnTo>
                  <a:lnTo>
                    <a:pt x="2784878" y="103201"/>
                  </a:lnTo>
                  <a:lnTo>
                    <a:pt x="2664322" y="103201"/>
                  </a:lnTo>
                  <a:lnTo>
                    <a:pt x="2667156" y="96179"/>
                  </a:lnTo>
                  <a:lnTo>
                    <a:pt x="2663986" y="70029"/>
                  </a:lnTo>
                  <a:close/>
                </a:path>
                <a:path w="4397375" h="667385" fill="norm" stroke="1" extrusionOk="0">
                  <a:moveTo>
                    <a:pt x="2784143" y="208077"/>
                  </a:moveTo>
                  <a:lnTo>
                    <a:pt x="2668677" y="208077"/>
                  </a:lnTo>
                  <a:lnTo>
                    <a:pt x="2668677" y="216743"/>
                  </a:lnTo>
                  <a:lnTo>
                    <a:pt x="2702938" y="241165"/>
                  </a:lnTo>
                  <a:lnTo>
                    <a:pt x="2722288" y="243594"/>
                  </a:lnTo>
                  <a:lnTo>
                    <a:pt x="2732005" y="242987"/>
                  </a:lnTo>
                  <a:lnTo>
                    <a:pt x="2732696" y="242987"/>
                  </a:lnTo>
                  <a:lnTo>
                    <a:pt x="2769072" y="226945"/>
                  </a:lnTo>
                  <a:lnTo>
                    <a:pt x="2782140" y="211700"/>
                  </a:lnTo>
                  <a:lnTo>
                    <a:pt x="2784143" y="208077"/>
                  </a:lnTo>
                  <a:close/>
                </a:path>
                <a:path w="4397375" h="667385" fill="norm" stroke="1" extrusionOk="0">
                  <a:moveTo>
                    <a:pt x="2668677" y="208077"/>
                  </a:moveTo>
                  <a:lnTo>
                    <a:pt x="2664657" y="208077"/>
                  </a:lnTo>
                  <a:lnTo>
                    <a:pt x="2667986" y="215721"/>
                  </a:lnTo>
                  <a:lnTo>
                    <a:pt x="2668677" y="216743"/>
                  </a:lnTo>
                  <a:lnTo>
                    <a:pt x="2668677" y="208077"/>
                  </a:lnTo>
                  <a:close/>
                </a:path>
                <a:path w="4397375" h="667385" fill="norm" stroke="1" extrusionOk="0">
                  <a:moveTo>
                    <a:pt x="2785806" y="104876"/>
                  </a:moveTo>
                  <a:lnTo>
                    <a:pt x="2706875" y="104876"/>
                  </a:lnTo>
                  <a:lnTo>
                    <a:pt x="2715315" y="105630"/>
                  </a:lnTo>
                  <a:lnTo>
                    <a:pt x="2722875" y="107892"/>
                  </a:lnTo>
                  <a:lnTo>
                    <a:pt x="2745408" y="142760"/>
                  </a:lnTo>
                  <a:lnTo>
                    <a:pt x="2746078" y="154801"/>
                  </a:lnTo>
                  <a:lnTo>
                    <a:pt x="2745408" y="166864"/>
                  </a:lnTo>
                  <a:lnTo>
                    <a:pt x="2722730" y="202381"/>
                  </a:lnTo>
                  <a:lnTo>
                    <a:pt x="2722602" y="202381"/>
                  </a:lnTo>
                  <a:lnTo>
                    <a:pt x="2715315" y="204622"/>
                  </a:lnTo>
                  <a:lnTo>
                    <a:pt x="2706875" y="205396"/>
                  </a:lnTo>
                  <a:lnTo>
                    <a:pt x="2785624" y="205396"/>
                  </a:lnTo>
                  <a:lnTo>
                    <a:pt x="2796401" y="168204"/>
                  </a:lnTo>
                  <a:lnTo>
                    <a:pt x="2797009" y="154801"/>
                  </a:lnTo>
                  <a:lnTo>
                    <a:pt x="2796457" y="142760"/>
                  </a:lnTo>
                  <a:lnTo>
                    <a:pt x="2796401" y="141545"/>
                  </a:lnTo>
                  <a:lnTo>
                    <a:pt x="2794579" y="129252"/>
                  </a:lnTo>
                  <a:lnTo>
                    <a:pt x="2791543" y="117923"/>
                  </a:lnTo>
                  <a:lnTo>
                    <a:pt x="2787292" y="107556"/>
                  </a:lnTo>
                  <a:lnTo>
                    <a:pt x="2785806" y="104876"/>
                  </a:lnTo>
                  <a:close/>
                </a:path>
                <a:path w="4397375" h="667385" fill="norm" stroke="1" extrusionOk="0">
                  <a:moveTo>
                    <a:pt x="2667156" y="96179"/>
                  </a:moveTo>
                  <a:lnTo>
                    <a:pt x="2664322" y="103201"/>
                  </a:lnTo>
                  <a:lnTo>
                    <a:pt x="2668007" y="103201"/>
                  </a:lnTo>
                  <a:lnTo>
                    <a:pt x="2667156" y="96179"/>
                  </a:lnTo>
                  <a:close/>
                </a:path>
                <a:path w="4397375" h="667385" fill="norm" stroke="1" extrusionOk="0">
                  <a:moveTo>
                    <a:pt x="2722288" y="66678"/>
                  </a:moveTo>
                  <a:lnTo>
                    <a:pt x="2711521" y="67348"/>
                  </a:lnTo>
                  <a:lnTo>
                    <a:pt x="2711983" y="67348"/>
                  </a:lnTo>
                  <a:lnTo>
                    <a:pt x="2702687" y="69191"/>
                  </a:lnTo>
                  <a:lnTo>
                    <a:pt x="2667526" y="95264"/>
                  </a:lnTo>
                  <a:lnTo>
                    <a:pt x="2667156" y="96179"/>
                  </a:lnTo>
                  <a:lnTo>
                    <a:pt x="2668007" y="103201"/>
                  </a:lnTo>
                  <a:lnTo>
                    <a:pt x="2784878" y="103201"/>
                  </a:lnTo>
                  <a:lnTo>
                    <a:pt x="2782140" y="98258"/>
                  </a:lnTo>
                  <a:lnTo>
                    <a:pt x="2752444" y="72709"/>
                  </a:lnTo>
                  <a:lnTo>
                    <a:pt x="2733010" y="67348"/>
                  </a:lnTo>
                  <a:lnTo>
                    <a:pt x="2722288" y="66678"/>
                  </a:lnTo>
                  <a:close/>
                </a:path>
                <a:path w="4397375" h="667385" fill="norm" stroke="1" extrusionOk="0">
                  <a:moveTo>
                    <a:pt x="2915442" y="66678"/>
                  </a:moveTo>
                  <a:lnTo>
                    <a:pt x="2868197" y="77400"/>
                  </a:lnTo>
                  <a:lnTo>
                    <a:pt x="2837371" y="107892"/>
                  </a:lnTo>
                  <a:lnTo>
                    <a:pt x="2826649" y="154801"/>
                  </a:lnTo>
                  <a:lnTo>
                    <a:pt x="2827259" y="166864"/>
                  </a:lnTo>
                  <a:lnTo>
                    <a:pt x="2827319" y="168057"/>
                  </a:lnTo>
                  <a:lnTo>
                    <a:pt x="2843444" y="211386"/>
                  </a:lnTo>
                  <a:lnTo>
                    <a:pt x="2878689" y="237563"/>
                  </a:lnTo>
                  <a:lnTo>
                    <a:pt x="2915442" y="243594"/>
                  </a:lnTo>
                  <a:lnTo>
                    <a:pt x="2928573" y="242924"/>
                  </a:lnTo>
                  <a:lnTo>
                    <a:pt x="2972153" y="226799"/>
                  </a:lnTo>
                  <a:lnTo>
                    <a:pt x="2991379" y="205396"/>
                  </a:lnTo>
                  <a:lnTo>
                    <a:pt x="2915442" y="205396"/>
                  </a:lnTo>
                  <a:lnTo>
                    <a:pt x="2907170" y="204622"/>
                  </a:lnTo>
                  <a:lnTo>
                    <a:pt x="2880092" y="177251"/>
                  </a:lnTo>
                  <a:lnTo>
                    <a:pt x="2877579" y="154801"/>
                  </a:lnTo>
                  <a:lnTo>
                    <a:pt x="2878208" y="142760"/>
                  </a:lnTo>
                  <a:lnTo>
                    <a:pt x="2899778" y="107892"/>
                  </a:lnTo>
                  <a:lnTo>
                    <a:pt x="2915442" y="104876"/>
                  </a:lnTo>
                  <a:lnTo>
                    <a:pt x="2991589" y="104876"/>
                  </a:lnTo>
                  <a:lnTo>
                    <a:pt x="2987566" y="98572"/>
                  </a:lnTo>
                  <a:lnTo>
                    <a:pt x="2952195" y="72709"/>
                  </a:lnTo>
                  <a:lnTo>
                    <a:pt x="2928573" y="67348"/>
                  </a:lnTo>
                  <a:lnTo>
                    <a:pt x="2915442" y="66678"/>
                  </a:lnTo>
                  <a:close/>
                </a:path>
                <a:path w="4397375" h="667385" fill="norm" stroke="1" extrusionOk="0">
                  <a:moveTo>
                    <a:pt x="2991589" y="104876"/>
                  </a:moveTo>
                  <a:lnTo>
                    <a:pt x="2915442" y="104876"/>
                  </a:lnTo>
                  <a:lnTo>
                    <a:pt x="2923693" y="105630"/>
                  </a:lnTo>
                  <a:lnTo>
                    <a:pt x="2931023" y="107892"/>
                  </a:lnTo>
                  <a:lnTo>
                    <a:pt x="2952656" y="142760"/>
                  </a:lnTo>
                  <a:lnTo>
                    <a:pt x="2953305" y="154801"/>
                  </a:lnTo>
                  <a:lnTo>
                    <a:pt x="2952656" y="166864"/>
                  </a:lnTo>
                  <a:lnTo>
                    <a:pt x="2931023" y="202297"/>
                  </a:lnTo>
                  <a:lnTo>
                    <a:pt x="2915442" y="205396"/>
                  </a:lnTo>
                  <a:lnTo>
                    <a:pt x="2991379" y="205396"/>
                  </a:lnTo>
                  <a:lnTo>
                    <a:pt x="3003879" y="168057"/>
                  </a:lnTo>
                  <a:lnTo>
                    <a:pt x="3004570" y="154801"/>
                  </a:lnTo>
                  <a:lnTo>
                    <a:pt x="3003936" y="142760"/>
                  </a:lnTo>
                  <a:lnTo>
                    <a:pt x="3003879" y="141692"/>
                  </a:lnTo>
                  <a:lnTo>
                    <a:pt x="3001806" y="129503"/>
                  </a:lnTo>
                  <a:lnTo>
                    <a:pt x="2998351" y="118237"/>
                  </a:lnTo>
                  <a:lnTo>
                    <a:pt x="2993513" y="107892"/>
                  </a:lnTo>
                  <a:lnTo>
                    <a:pt x="2991589" y="104876"/>
                  </a:lnTo>
                  <a:close/>
                </a:path>
                <a:path w="4397375" h="667385" fill="norm" stroke="1" extrusionOk="0">
                  <a:moveTo>
                    <a:pt x="3087036" y="70029"/>
                  </a:moveTo>
                  <a:lnTo>
                    <a:pt x="3041467" y="70029"/>
                  </a:lnTo>
                  <a:lnTo>
                    <a:pt x="3041467" y="239908"/>
                  </a:lnTo>
                  <a:lnTo>
                    <a:pt x="3082681" y="239908"/>
                  </a:lnTo>
                  <a:lnTo>
                    <a:pt x="3120911" y="189313"/>
                  </a:lnTo>
                  <a:lnTo>
                    <a:pt x="3075979" y="189313"/>
                  </a:lnTo>
                  <a:lnTo>
                    <a:pt x="3087036" y="174625"/>
                  </a:lnTo>
                  <a:lnTo>
                    <a:pt x="3087036" y="70029"/>
                  </a:lnTo>
                  <a:close/>
                </a:path>
                <a:path w="4397375" h="667385" fill="norm" stroke="1" extrusionOk="0">
                  <a:moveTo>
                    <a:pt x="3207326" y="120624"/>
                  </a:moveTo>
                  <a:lnTo>
                    <a:pt x="3172814" y="120624"/>
                  </a:lnTo>
                  <a:lnTo>
                    <a:pt x="3161757" y="135258"/>
                  </a:lnTo>
                  <a:lnTo>
                    <a:pt x="3161757" y="239908"/>
                  </a:lnTo>
                  <a:lnTo>
                    <a:pt x="3207326" y="239908"/>
                  </a:lnTo>
                  <a:lnTo>
                    <a:pt x="3207326" y="120624"/>
                  </a:lnTo>
                  <a:close/>
                </a:path>
                <a:path w="4397375" h="667385" fill="norm" stroke="1" extrusionOk="0">
                  <a:moveTo>
                    <a:pt x="3087036" y="174625"/>
                  </a:moveTo>
                  <a:lnTo>
                    <a:pt x="3075979" y="189313"/>
                  </a:lnTo>
                  <a:lnTo>
                    <a:pt x="3087036" y="189313"/>
                  </a:lnTo>
                  <a:lnTo>
                    <a:pt x="3087036" y="174625"/>
                  </a:lnTo>
                  <a:close/>
                </a:path>
                <a:path w="4397375" h="667385" fill="norm" stroke="1" extrusionOk="0">
                  <a:moveTo>
                    <a:pt x="3207326" y="70029"/>
                  </a:moveTo>
                  <a:lnTo>
                    <a:pt x="3165778" y="70029"/>
                  </a:lnTo>
                  <a:lnTo>
                    <a:pt x="3087036" y="174625"/>
                  </a:lnTo>
                  <a:lnTo>
                    <a:pt x="3087036" y="189313"/>
                  </a:lnTo>
                  <a:lnTo>
                    <a:pt x="3120911" y="189313"/>
                  </a:lnTo>
                  <a:lnTo>
                    <a:pt x="3161757" y="135258"/>
                  </a:lnTo>
                  <a:lnTo>
                    <a:pt x="3161757" y="120624"/>
                  </a:lnTo>
                  <a:lnTo>
                    <a:pt x="3207326" y="120624"/>
                  </a:lnTo>
                  <a:lnTo>
                    <a:pt x="3207326" y="70029"/>
                  </a:lnTo>
                  <a:close/>
                </a:path>
                <a:path w="4397375" h="667385" fill="norm" stroke="1" extrusionOk="0">
                  <a:moveTo>
                    <a:pt x="3172814" y="120624"/>
                  </a:moveTo>
                  <a:lnTo>
                    <a:pt x="3161757" y="120624"/>
                  </a:lnTo>
                  <a:lnTo>
                    <a:pt x="3161757" y="135258"/>
                  </a:lnTo>
                  <a:lnTo>
                    <a:pt x="3172814" y="120624"/>
                  </a:lnTo>
                  <a:close/>
                </a:path>
                <a:path w="4397375" h="667385" fill="norm" stroke="1" extrusionOk="0">
                  <a:moveTo>
                    <a:pt x="3084021" y="0"/>
                  </a:moveTo>
                  <a:lnTo>
                    <a:pt x="3059226" y="8041"/>
                  </a:lnTo>
                  <a:lnTo>
                    <a:pt x="3061048" y="14722"/>
                  </a:lnTo>
                  <a:lnTo>
                    <a:pt x="3063498" y="21025"/>
                  </a:lnTo>
                  <a:lnTo>
                    <a:pt x="3092062" y="49255"/>
                  </a:lnTo>
                  <a:lnTo>
                    <a:pt x="3123894" y="55286"/>
                  </a:lnTo>
                  <a:lnTo>
                    <a:pt x="3136061" y="54511"/>
                  </a:lnTo>
                  <a:lnTo>
                    <a:pt x="3173484" y="35936"/>
                  </a:lnTo>
                  <a:lnTo>
                    <a:pt x="3179063" y="28815"/>
                  </a:lnTo>
                  <a:lnTo>
                    <a:pt x="3124564" y="28815"/>
                  </a:lnTo>
                  <a:lnTo>
                    <a:pt x="3117067" y="28397"/>
                  </a:lnTo>
                  <a:lnTo>
                    <a:pt x="3086998" y="7078"/>
                  </a:lnTo>
                  <a:lnTo>
                    <a:pt x="3084021" y="0"/>
                  </a:lnTo>
                  <a:close/>
                </a:path>
                <a:path w="4397375" h="667385" fill="norm" stroke="1" extrusionOk="0">
                  <a:moveTo>
                    <a:pt x="3165107" y="335"/>
                  </a:moveTo>
                  <a:lnTo>
                    <a:pt x="3138327" y="27140"/>
                  </a:lnTo>
                  <a:lnTo>
                    <a:pt x="3138132" y="27140"/>
                  </a:lnTo>
                  <a:lnTo>
                    <a:pt x="3131809" y="28397"/>
                  </a:lnTo>
                  <a:lnTo>
                    <a:pt x="3131565" y="28397"/>
                  </a:lnTo>
                  <a:lnTo>
                    <a:pt x="3124564" y="28815"/>
                  </a:lnTo>
                  <a:lnTo>
                    <a:pt x="3179063" y="28815"/>
                  </a:lnTo>
                  <a:lnTo>
                    <a:pt x="3179850" y="27810"/>
                  </a:lnTo>
                  <a:lnTo>
                    <a:pt x="3184876" y="18512"/>
                  </a:lnTo>
                  <a:lnTo>
                    <a:pt x="3188562" y="8041"/>
                  </a:lnTo>
                  <a:lnTo>
                    <a:pt x="3165107" y="335"/>
                  </a:lnTo>
                  <a:close/>
                </a:path>
                <a:path w="4397375" h="667385" fill="norm" stroke="1" extrusionOk="0">
                  <a:moveTo>
                    <a:pt x="3441272" y="70029"/>
                  </a:moveTo>
                  <a:lnTo>
                    <a:pt x="3345777" y="70029"/>
                  </a:lnTo>
                  <a:lnTo>
                    <a:pt x="3345777" y="239908"/>
                  </a:lnTo>
                  <a:lnTo>
                    <a:pt x="3444287" y="239908"/>
                  </a:lnTo>
                  <a:lnTo>
                    <a:pt x="3459282" y="239113"/>
                  </a:lnTo>
                  <a:lnTo>
                    <a:pt x="3500830" y="220098"/>
                  </a:lnTo>
                  <a:lnTo>
                    <a:pt x="3507044" y="209752"/>
                  </a:lnTo>
                  <a:lnTo>
                    <a:pt x="3392352" y="209752"/>
                  </a:lnTo>
                  <a:lnTo>
                    <a:pt x="3392352" y="168204"/>
                  </a:lnTo>
                  <a:lnTo>
                    <a:pt x="3503608" y="168204"/>
                  </a:lnTo>
                  <a:lnTo>
                    <a:pt x="3499239" y="162843"/>
                  </a:lnTo>
                  <a:lnTo>
                    <a:pt x="3492998" y="157754"/>
                  </a:lnTo>
                  <a:lnTo>
                    <a:pt x="3487156" y="154801"/>
                  </a:lnTo>
                  <a:lnTo>
                    <a:pt x="3465732" y="154801"/>
                  </a:lnTo>
                  <a:lnTo>
                    <a:pt x="3465732" y="149859"/>
                  </a:lnTo>
                  <a:lnTo>
                    <a:pt x="3481396" y="149859"/>
                  </a:lnTo>
                  <a:lnTo>
                    <a:pt x="3487909" y="145943"/>
                  </a:lnTo>
                  <a:lnTo>
                    <a:pt x="3493542" y="141063"/>
                  </a:lnTo>
                  <a:lnTo>
                    <a:pt x="3495758" y="138383"/>
                  </a:lnTo>
                  <a:lnTo>
                    <a:pt x="3392352" y="138383"/>
                  </a:lnTo>
                  <a:lnTo>
                    <a:pt x="3392352" y="99850"/>
                  </a:lnTo>
                  <a:lnTo>
                    <a:pt x="3501721" y="99850"/>
                  </a:lnTo>
                  <a:lnTo>
                    <a:pt x="3500495" y="96080"/>
                  </a:lnTo>
                  <a:lnTo>
                    <a:pt x="3469836" y="73044"/>
                  </a:lnTo>
                  <a:lnTo>
                    <a:pt x="3456706" y="70783"/>
                  </a:lnTo>
                  <a:lnTo>
                    <a:pt x="3441272" y="70029"/>
                  </a:lnTo>
                  <a:close/>
                </a:path>
                <a:path w="4397375" h="667385" fill="norm" stroke="1" extrusionOk="0">
                  <a:moveTo>
                    <a:pt x="3503608" y="168204"/>
                  </a:moveTo>
                  <a:lnTo>
                    <a:pt x="3446633" y="168204"/>
                  </a:lnTo>
                  <a:lnTo>
                    <a:pt x="3453222" y="169991"/>
                  </a:lnTo>
                  <a:lnTo>
                    <a:pt x="3457690" y="173565"/>
                  </a:lnTo>
                  <a:lnTo>
                    <a:pt x="3462381" y="176916"/>
                  </a:lnTo>
                  <a:lnTo>
                    <a:pt x="3464727" y="182053"/>
                  </a:lnTo>
                  <a:lnTo>
                    <a:pt x="3464727" y="195903"/>
                  </a:lnTo>
                  <a:lnTo>
                    <a:pt x="3462381" y="201152"/>
                  </a:lnTo>
                  <a:lnTo>
                    <a:pt x="3457690" y="204726"/>
                  </a:lnTo>
                  <a:lnTo>
                    <a:pt x="3453222" y="208077"/>
                  </a:lnTo>
                  <a:lnTo>
                    <a:pt x="3446633" y="209752"/>
                  </a:lnTo>
                  <a:lnTo>
                    <a:pt x="3507044" y="209752"/>
                  </a:lnTo>
                  <a:lnTo>
                    <a:pt x="3509542" y="202674"/>
                  </a:lnTo>
                  <a:lnTo>
                    <a:pt x="3510631" y="192329"/>
                  </a:lnTo>
                  <a:lnTo>
                    <a:pt x="3509919" y="183701"/>
                  </a:lnTo>
                  <a:lnTo>
                    <a:pt x="3507783" y="175910"/>
                  </a:lnTo>
                  <a:lnTo>
                    <a:pt x="3504223" y="168958"/>
                  </a:lnTo>
                  <a:lnTo>
                    <a:pt x="3503608" y="168204"/>
                  </a:lnTo>
                  <a:close/>
                </a:path>
                <a:path w="4397375" h="667385" fill="norm" stroke="1" extrusionOk="0">
                  <a:moveTo>
                    <a:pt x="3466341" y="149859"/>
                  </a:moveTo>
                  <a:lnTo>
                    <a:pt x="3465732" y="149859"/>
                  </a:lnTo>
                  <a:lnTo>
                    <a:pt x="3465732" y="154801"/>
                  </a:lnTo>
                  <a:lnTo>
                    <a:pt x="3474004" y="152812"/>
                  </a:lnTo>
                  <a:lnTo>
                    <a:pt x="3477251" y="151515"/>
                  </a:lnTo>
                  <a:lnTo>
                    <a:pt x="3476244" y="151220"/>
                  </a:lnTo>
                  <a:lnTo>
                    <a:pt x="3466341" y="149859"/>
                  </a:lnTo>
                  <a:close/>
                </a:path>
                <a:path w="4397375" h="667385" fill="norm" stroke="1" extrusionOk="0">
                  <a:moveTo>
                    <a:pt x="3477251" y="151515"/>
                  </a:moveTo>
                  <a:lnTo>
                    <a:pt x="3474004" y="152812"/>
                  </a:lnTo>
                  <a:lnTo>
                    <a:pt x="3465732" y="154801"/>
                  </a:lnTo>
                  <a:lnTo>
                    <a:pt x="3487156" y="154801"/>
                  </a:lnTo>
                  <a:lnTo>
                    <a:pt x="3485333" y="153880"/>
                  </a:lnTo>
                  <a:lnTo>
                    <a:pt x="3477251" y="151515"/>
                  </a:lnTo>
                  <a:close/>
                </a:path>
                <a:path w="4397375" h="667385" fill="norm" stroke="1" extrusionOk="0">
                  <a:moveTo>
                    <a:pt x="3481396" y="149859"/>
                  </a:moveTo>
                  <a:lnTo>
                    <a:pt x="3466341" y="149859"/>
                  </a:lnTo>
                  <a:lnTo>
                    <a:pt x="3476244" y="151220"/>
                  </a:lnTo>
                  <a:lnTo>
                    <a:pt x="3477251" y="151515"/>
                  </a:lnTo>
                  <a:lnTo>
                    <a:pt x="3481396" y="149859"/>
                  </a:lnTo>
                  <a:close/>
                </a:path>
                <a:path w="4397375" h="667385" fill="norm" stroke="1" extrusionOk="0">
                  <a:moveTo>
                    <a:pt x="3501721" y="99850"/>
                  </a:moveTo>
                  <a:lnTo>
                    <a:pt x="3442054" y="99850"/>
                  </a:lnTo>
                  <a:lnTo>
                    <a:pt x="3447973" y="101525"/>
                  </a:lnTo>
                  <a:lnTo>
                    <a:pt x="3451994" y="104876"/>
                  </a:lnTo>
                  <a:lnTo>
                    <a:pt x="3456238" y="108003"/>
                  </a:lnTo>
                  <a:lnTo>
                    <a:pt x="3458360" y="112694"/>
                  </a:lnTo>
                  <a:lnTo>
                    <a:pt x="3458360" y="125203"/>
                  </a:lnTo>
                  <a:lnTo>
                    <a:pt x="3456238" y="130006"/>
                  </a:lnTo>
                  <a:lnTo>
                    <a:pt x="3451994" y="133357"/>
                  </a:lnTo>
                  <a:lnTo>
                    <a:pt x="3447973" y="136707"/>
                  </a:lnTo>
                  <a:lnTo>
                    <a:pt x="3442054" y="138383"/>
                  </a:lnTo>
                  <a:lnTo>
                    <a:pt x="3495758" y="138383"/>
                  </a:lnTo>
                  <a:lnTo>
                    <a:pt x="3498233" y="135388"/>
                  </a:lnTo>
                  <a:lnTo>
                    <a:pt x="3501584" y="129085"/>
                  </a:lnTo>
                  <a:lnTo>
                    <a:pt x="3503594" y="122153"/>
                  </a:lnTo>
                  <a:lnTo>
                    <a:pt x="3504264" y="114593"/>
                  </a:lnTo>
                  <a:lnTo>
                    <a:pt x="3503332" y="104876"/>
                  </a:lnTo>
                  <a:lnTo>
                    <a:pt x="3501721" y="99850"/>
                  </a:lnTo>
                  <a:close/>
                </a:path>
                <a:path w="4397375" h="667385" fill="norm" stroke="1" extrusionOk="0">
                  <a:moveTo>
                    <a:pt x="3625499" y="66678"/>
                  </a:moveTo>
                  <a:lnTo>
                    <a:pt x="3578254" y="77400"/>
                  </a:lnTo>
                  <a:lnTo>
                    <a:pt x="3547428" y="107892"/>
                  </a:lnTo>
                  <a:lnTo>
                    <a:pt x="3536706" y="154801"/>
                  </a:lnTo>
                  <a:lnTo>
                    <a:pt x="3537316" y="166864"/>
                  </a:lnTo>
                  <a:lnTo>
                    <a:pt x="3553501" y="211386"/>
                  </a:lnTo>
                  <a:lnTo>
                    <a:pt x="3588746" y="237563"/>
                  </a:lnTo>
                  <a:lnTo>
                    <a:pt x="3625499" y="243594"/>
                  </a:lnTo>
                  <a:lnTo>
                    <a:pt x="3638630" y="242924"/>
                  </a:lnTo>
                  <a:lnTo>
                    <a:pt x="3682209" y="226799"/>
                  </a:lnTo>
                  <a:lnTo>
                    <a:pt x="3701436" y="205396"/>
                  </a:lnTo>
                  <a:lnTo>
                    <a:pt x="3625499" y="205396"/>
                  </a:lnTo>
                  <a:lnTo>
                    <a:pt x="3617227" y="204622"/>
                  </a:lnTo>
                  <a:lnTo>
                    <a:pt x="3590149" y="177251"/>
                  </a:lnTo>
                  <a:lnTo>
                    <a:pt x="3587636" y="154801"/>
                  </a:lnTo>
                  <a:lnTo>
                    <a:pt x="3588264" y="142760"/>
                  </a:lnTo>
                  <a:lnTo>
                    <a:pt x="3609835" y="107892"/>
                  </a:lnTo>
                  <a:lnTo>
                    <a:pt x="3625499" y="104876"/>
                  </a:lnTo>
                  <a:lnTo>
                    <a:pt x="3701645" y="104876"/>
                  </a:lnTo>
                  <a:lnTo>
                    <a:pt x="3697623" y="98572"/>
                  </a:lnTo>
                  <a:lnTo>
                    <a:pt x="3662252" y="72709"/>
                  </a:lnTo>
                  <a:lnTo>
                    <a:pt x="3638630" y="67348"/>
                  </a:lnTo>
                  <a:lnTo>
                    <a:pt x="3625499" y="66678"/>
                  </a:lnTo>
                  <a:close/>
                </a:path>
                <a:path w="4397375" h="667385" fill="norm" stroke="1" extrusionOk="0">
                  <a:moveTo>
                    <a:pt x="3701645" y="104876"/>
                  </a:moveTo>
                  <a:lnTo>
                    <a:pt x="3625499" y="104876"/>
                  </a:lnTo>
                  <a:lnTo>
                    <a:pt x="3633750" y="105630"/>
                  </a:lnTo>
                  <a:lnTo>
                    <a:pt x="3641080" y="107892"/>
                  </a:lnTo>
                  <a:lnTo>
                    <a:pt x="3662713" y="142760"/>
                  </a:lnTo>
                  <a:lnTo>
                    <a:pt x="3663362" y="154801"/>
                  </a:lnTo>
                  <a:lnTo>
                    <a:pt x="3662713" y="166864"/>
                  </a:lnTo>
                  <a:lnTo>
                    <a:pt x="3641080" y="202297"/>
                  </a:lnTo>
                  <a:lnTo>
                    <a:pt x="3625499" y="205396"/>
                  </a:lnTo>
                  <a:lnTo>
                    <a:pt x="3701436" y="205396"/>
                  </a:lnTo>
                  <a:lnTo>
                    <a:pt x="3713936" y="168057"/>
                  </a:lnTo>
                  <a:lnTo>
                    <a:pt x="3714627" y="154801"/>
                  </a:lnTo>
                  <a:lnTo>
                    <a:pt x="3713993" y="142760"/>
                  </a:lnTo>
                  <a:lnTo>
                    <a:pt x="3713936" y="141692"/>
                  </a:lnTo>
                  <a:lnTo>
                    <a:pt x="3711863" y="129503"/>
                  </a:lnTo>
                  <a:lnTo>
                    <a:pt x="3708408" y="118237"/>
                  </a:lnTo>
                  <a:lnTo>
                    <a:pt x="3703570" y="107892"/>
                  </a:lnTo>
                  <a:lnTo>
                    <a:pt x="3701645" y="104876"/>
                  </a:lnTo>
                  <a:close/>
                </a:path>
                <a:path w="4397375" h="667385" fill="norm" stroke="1" extrusionOk="0">
                  <a:moveTo>
                    <a:pt x="3912435" y="70029"/>
                  </a:moveTo>
                  <a:lnTo>
                    <a:pt x="3770031" y="70029"/>
                  </a:lnTo>
                  <a:lnTo>
                    <a:pt x="3769906" y="136226"/>
                  </a:lnTo>
                  <a:lnTo>
                    <a:pt x="3769529" y="144498"/>
                  </a:lnTo>
                  <a:lnTo>
                    <a:pt x="3761319" y="181607"/>
                  </a:lnTo>
                  <a:lnTo>
                    <a:pt x="3758416" y="187638"/>
                  </a:lnTo>
                  <a:lnTo>
                    <a:pt x="3754506" y="192552"/>
                  </a:lnTo>
                  <a:lnTo>
                    <a:pt x="3744678" y="200147"/>
                  </a:lnTo>
                  <a:lnTo>
                    <a:pt x="3738647" y="203163"/>
                  </a:lnTo>
                  <a:lnTo>
                    <a:pt x="3731498" y="205396"/>
                  </a:lnTo>
                  <a:lnTo>
                    <a:pt x="3746576" y="244934"/>
                  </a:lnTo>
                  <a:lnTo>
                    <a:pt x="3785780" y="226171"/>
                  </a:lnTo>
                  <a:lnTo>
                    <a:pt x="3808229" y="187973"/>
                  </a:lnTo>
                  <a:lnTo>
                    <a:pt x="3811369" y="175575"/>
                  </a:lnTo>
                  <a:lnTo>
                    <a:pt x="3811454" y="175240"/>
                  </a:lnTo>
                  <a:lnTo>
                    <a:pt x="3813758" y="161167"/>
                  </a:lnTo>
                  <a:lnTo>
                    <a:pt x="3815140" y="145754"/>
                  </a:lnTo>
                  <a:lnTo>
                    <a:pt x="3815601" y="129001"/>
                  </a:lnTo>
                  <a:lnTo>
                    <a:pt x="3815601" y="108562"/>
                  </a:lnTo>
                  <a:lnTo>
                    <a:pt x="3912435" y="108562"/>
                  </a:lnTo>
                  <a:lnTo>
                    <a:pt x="3912435" y="70029"/>
                  </a:lnTo>
                  <a:close/>
                </a:path>
                <a:path w="4397375" h="667385" fill="norm" stroke="1" extrusionOk="0">
                  <a:moveTo>
                    <a:pt x="3912435" y="108562"/>
                  </a:moveTo>
                  <a:lnTo>
                    <a:pt x="3862175" y="108562"/>
                  </a:lnTo>
                  <a:lnTo>
                    <a:pt x="3862175" y="239908"/>
                  </a:lnTo>
                  <a:lnTo>
                    <a:pt x="3912435" y="239908"/>
                  </a:lnTo>
                  <a:lnTo>
                    <a:pt x="3912435" y="108562"/>
                  </a:lnTo>
                  <a:close/>
                </a:path>
                <a:path w="4397375" h="667385" fill="norm" stroke="1" extrusionOk="0">
                  <a:moveTo>
                    <a:pt x="4006613" y="70029"/>
                  </a:moveTo>
                  <a:lnTo>
                    <a:pt x="3956688" y="70029"/>
                  </a:lnTo>
                  <a:lnTo>
                    <a:pt x="3956688" y="239908"/>
                  </a:lnTo>
                  <a:lnTo>
                    <a:pt x="4006613" y="239908"/>
                  </a:lnTo>
                  <a:lnTo>
                    <a:pt x="4006613" y="172560"/>
                  </a:lnTo>
                  <a:lnTo>
                    <a:pt x="4123552" y="172560"/>
                  </a:lnTo>
                  <a:lnTo>
                    <a:pt x="4123552" y="134027"/>
                  </a:lnTo>
                  <a:lnTo>
                    <a:pt x="4006613" y="134027"/>
                  </a:lnTo>
                  <a:lnTo>
                    <a:pt x="4006613" y="70029"/>
                  </a:lnTo>
                  <a:close/>
                </a:path>
                <a:path w="4397375" h="667385" fill="norm" stroke="1" extrusionOk="0">
                  <a:moveTo>
                    <a:pt x="4123552" y="172560"/>
                  </a:moveTo>
                  <a:lnTo>
                    <a:pt x="4073627" y="172560"/>
                  </a:lnTo>
                  <a:lnTo>
                    <a:pt x="4073627" y="239908"/>
                  </a:lnTo>
                  <a:lnTo>
                    <a:pt x="4123552" y="239908"/>
                  </a:lnTo>
                  <a:lnTo>
                    <a:pt x="4123552" y="172560"/>
                  </a:lnTo>
                  <a:close/>
                </a:path>
                <a:path w="4397375" h="667385" fill="norm" stroke="1" extrusionOk="0">
                  <a:moveTo>
                    <a:pt x="4123552" y="70029"/>
                  </a:moveTo>
                  <a:lnTo>
                    <a:pt x="4073627" y="70029"/>
                  </a:lnTo>
                  <a:lnTo>
                    <a:pt x="4073627" y="134027"/>
                  </a:lnTo>
                  <a:lnTo>
                    <a:pt x="4123552" y="134027"/>
                  </a:lnTo>
                  <a:lnTo>
                    <a:pt x="4123552" y="70029"/>
                  </a:lnTo>
                  <a:close/>
                </a:path>
                <a:path w="4397375" h="667385" fill="norm" stroke="1" extrusionOk="0">
                  <a:moveTo>
                    <a:pt x="4217667" y="70029"/>
                  </a:moveTo>
                  <a:lnTo>
                    <a:pt x="4167742" y="70029"/>
                  </a:lnTo>
                  <a:lnTo>
                    <a:pt x="4167742" y="239908"/>
                  </a:lnTo>
                  <a:lnTo>
                    <a:pt x="4258545" y="239908"/>
                  </a:lnTo>
                  <a:lnTo>
                    <a:pt x="4269037" y="239448"/>
                  </a:lnTo>
                  <a:lnTo>
                    <a:pt x="4309643" y="223741"/>
                  </a:lnTo>
                  <a:lnTo>
                    <a:pt x="4322152" y="207742"/>
                  </a:lnTo>
                  <a:lnTo>
                    <a:pt x="4217667" y="207742"/>
                  </a:lnTo>
                  <a:lnTo>
                    <a:pt x="4217667" y="156812"/>
                  </a:lnTo>
                  <a:lnTo>
                    <a:pt x="4323931" y="156812"/>
                  </a:lnTo>
                  <a:lnTo>
                    <a:pt x="4318439" y="147074"/>
                  </a:lnTo>
                  <a:lnTo>
                    <a:pt x="4274880" y="125545"/>
                  </a:lnTo>
                  <a:lnTo>
                    <a:pt x="4258545" y="124645"/>
                  </a:lnTo>
                  <a:lnTo>
                    <a:pt x="4217667" y="124645"/>
                  </a:lnTo>
                  <a:lnTo>
                    <a:pt x="4217667" y="70029"/>
                  </a:lnTo>
                  <a:close/>
                </a:path>
                <a:path w="4397375" h="667385" fill="norm" stroke="1" extrusionOk="0">
                  <a:moveTo>
                    <a:pt x="4323908" y="156812"/>
                  </a:moveTo>
                  <a:lnTo>
                    <a:pt x="4261114" y="156812"/>
                  </a:lnTo>
                  <a:lnTo>
                    <a:pt x="4268932" y="158822"/>
                  </a:lnTo>
                  <a:lnTo>
                    <a:pt x="4279654" y="166864"/>
                  </a:lnTo>
                  <a:lnTo>
                    <a:pt x="4282335" y="173230"/>
                  </a:lnTo>
                  <a:lnTo>
                    <a:pt x="4282335" y="190430"/>
                  </a:lnTo>
                  <a:lnTo>
                    <a:pt x="4279543" y="196908"/>
                  </a:lnTo>
                  <a:lnTo>
                    <a:pt x="4268597" y="205620"/>
                  </a:lnTo>
                  <a:lnTo>
                    <a:pt x="4260891" y="207742"/>
                  </a:lnTo>
                  <a:lnTo>
                    <a:pt x="4322152" y="207742"/>
                  </a:lnTo>
                  <a:lnTo>
                    <a:pt x="4323528" y="205124"/>
                  </a:lnTo>
                  <a:lnTo>
                    <a:pt x="4326145" y="197606"/>
                  </a:lnTo>
                  <a:lnTo>
                    <a:pt x="4327716" y="189543"/>
                  </a:lnTo>
                  <a:lnTo>
                    <a:pt x="4328239" y="180936"/>
                  </a:lnTo>
                  <a:lnTo>
                    <a:pt x="4327151" y="168015"/>
                  </a:lnTo>
                  <a:lnTo>
                    <a:pt x="4323908" y="156812"/>
                  </a:lnTo>
                  <a:close/>
                </a:path>
                <a:path w="4397375" h="667385" fill="norm" stroke="1" extrusionOk="0">
                  <a:moveTo>
                    <a:pt x="4396928" y="70029"/>
                  </a:moveTo>
                  <a:lnTo>
                    <a:pt x="4346668" y="70029"/>
                  </a:lnTo>
                  <a:lnTo>
                    <a:pt x="4346668" y="239908"/>
                  </a:lnTo>
                  <a:lnTo>
                    <a:pt x="4396928" y="239908"/>
                  </a:lnTo>
                  <a:lnTo>
                    <a:pt x="4396928" y="70029"/>
                  </a:lnTo>
                  <a:close/>
                </a:path>
                <a:path w="4397375" h="667385" fill="norm" stroke="1" extrusionOk="0">
                  <a:moveTo>
                    <a:pt x="146853" y="399275"/>
                  </a:moveTo>
                  <a:lnTo>
                    <a:pt x="79913" y="399275"/>
                  </a:lnTo>
                  <a:lnTo>
                    <a:pt x="89808" y="399845"/>
                  </a:lnTo>
                  <a:lnTo>
                    <a:pt x="98447" y="401553"/>
                  </a:lnTo>
                  <a:lnTo>
                    <a:pt x="123263" y="435400"/>
                  </a:lnTo>
                  <a:lnTo>
                    <a:pt x="122811" y="442566"/>
                  </a:lnTo>
                  <a:lnTo>
                    <a:pt x="106928" y="477336"/>
                  </a:lnTo>
                  <a:lnTo>
                    <a:pt x="18030" y="571731"/>
                  </a:lnTo>
                  <a:lnTo>
                    <a:pt x="18030" y="595919"/>
                  </a:lnTo>
                  <a:lnTo>
                    <a:pt x="164727" y="595919"/>
                  </a:lnTo>
                  <a:lnTo>
                    <a:pt x="164727" y="577385"/>
                  </a:lnTo>
                  <a:lnTo>
                    <a:pt x="49757" y="577385"/>
                  </a:lnTo>
                  <a:lnTo>
                    <a:pt x="49757" y="568590"/>
                  </a:lnTo>
                  <a:lnTo>
                    <a:pt x="58469" y="568590"/>
                  </a:lnTo>
                  <a:lnTo>
                    <a:pt x="115410" y="511104"/>
                  </a:lnTo>
                  <a:lnTo>
                    <a:pt x="139911" y="481655"/>
                  </a:lnTo>
                  <a:lnTo>
                    <a:pt x="154982" y="442566"/>
                  </a:lnTo>
                  <a:lnTo>
                    <a:pt x="155618" y="432259"/>
                  </a:lnTo>
                  <a:lnTo>
                    <a:pt x="154542" y="419694"/>
                  </a:lnTo>
                  <a:lnTo>
                    <a:pt x="154440" y="418496"/>
                  </a:lnTo>
                  <a:lnTo>
                    <a:pt x="150906" y="406422"/>
                  </a:lnTo>
                  <a:lnTo>
                    <a:pt x="146853" y="399275"/>
                  </a:lnTo>
                  <a:close/>
                </a:path>
                <a:path w="4397375" h="667385" fill="norm" stroke="1" extrusionOk="0">
                  <a:moveTo>
                    <a:pt x="58469" y="568590"/>
                  </a:moveTo>
                  <a:lnTo>
                    <a:pt x="49757" y="568590"/>
                  </a:lnTo>
                  <a:lnTo>
                    <a:pt x="49757" y="577385"/>
                  </a:lnTo>
                  <a:lnTo>
                    <a:pt x="58469" y="568590"/>
                  </a:lnTo>
                  <a:close/>
                </a:path>
                <a:path w="4397375" h="667385" fill="norm" stroke="1" extrusionOk="0">
                  <a:moveTo>
                    <a:pt x="164727" y="568590"/>
                  </a:moveTo>
                  <a:lnTo>
                    <a:pt x="58469" y="568590"/>
                  </a:lnTo>
                  <a:lnTo>
                    <a:pt x="49757" y="577385"/>
                  </a:lnTo>
                  <a:lnTo>
                    <a:pt x="164727" y="577385"/>
                  </a:lnTo>
                  <a:lnTo>
                    <a:pt x="164727" y="568590"/>
                  </a:lnTo>
                  <a:close/>
                </a:path>
                <a:path w="4397375" h="667385" fill="norm" stroke="1" extrusionOk="0">
                  <a:moveTo>
                    <a:pt x="83683" y="371632"/>
                  </a:moveTo>
                  <a:lnTo>
                    <a:pt x="41904" y="379171"/>
                  </a:lnTo>
                  <a:lnTo>
                    <a:pt x="9235" y="398647"/>
                  </a:lnTo>
                  <a:lnTo>
                    <a:pt x="20543" y="423463"/>
                  </a:lnTo>
                  <a:lnTo>
                    <a:pt x="27356" y="417730"/>
                  </a:lnTo>
                  <a:lnTo>
                    <a:pt x="34286" y="412783"/>
                  </a:lnTo>
                  <a:lnTo>
                    <a:pt x="71707" y="399648"/>
                  </a:lnTo>
                  <a:lnTo>
                    <a:pt x="79913" y="399275"/>
                  </a:lnTo>
                  <a:lnTo>
                    <a:pt x="146853" y="399275"/>
                  </a:lnTo>
                  <a:lnTo>
                    <a:pt x="145016" y="396036"/>
                  </a:lnTo>
                  <a:lnTo>
                    <a:pt x="136770" y="387339"/>
                  </a:lnTo>
                  <a:lnTo>
                    <a:pt x="126502" y="380467"/>
                  </a:lnTo>
                  <a:lnTo>
                    <a:pt x="114232" y="375559"/>
                  </a:lnTo>
                  <a:lnTo>
                    <a:pt x="99959" y="372614"/>
                  </a:lnTo>
                  <a:lnTo>
                    <a:pt x="83683" y="371632"/>
                  </a:lnTo>
                  <a:close/>
                </a:path>
                <a:path w="4397375" h="667385" fill="norm" stroke="1" extrusionOk="0">
                  <a:moveTo>
                    <a:pt x="212666" y="547857"/>
                  </a:moveTo>
                  <a:lnTo>
                    <a:pt x="201358" y="572673"/>
                  </a:lnTo>
                  <a:lnTo>
                    <a:pt x="206109" y="576619"/>
                  </a:lnTo>
                  <a:lnTo>
                    <a:pt x="211253" y="580291"/>
                  </a:lnTo>
                  <a:lnTo>
                    <a:pt x="249105" y="595604"/>
                  </a:lnTo>
                  <a:lnTo>
                    <a:pt x="277690" y="598746"/>
                  </a:lnTo>
                  <a:lnTo>
                    <a:pt x="289372" y="598176"/>
                  </a:lnTo>
                  <a:lnTo>
                    <a:pt x="327892" y="584649"/>
                  </a:lnTo>
                  <a:lnTo>
                    <a:pt x="342235" y="571103"/>
                  </a:lnTo>
                  <a:lnTo>
                    <a:pt x="277062" y="571103"/>
                  </a:lnTo>
                  <a:lnTo>
                    <a:pt x="268365" y="570749"/>
                  </a:lnTo>
                  <a:lnTo>
                    <a:pt x="227901" y="558066"/>
                  </a:lnTo>
                  <a:lnTo>
                    <a:pt x="220244" y="553315"/>
                  </a:lnTo>
                  <a:lnTo>
                    <a:pt x="212666" y="547857"/>
                  </a:lnTo>
                  <a:close/>
                </a:path>
                <a:path w="4397375" h="667385" fill="norm" stroke="1" extrusionOk="0">
                  <a:moveTo>
                    <a:pt x="343768" y="483461"/>
                  </a:moveTo>
                  <a:lnTo>
                    <a:pt x="279261" y="483461"/>
                  </a:lnTo>
                  <a:lnTo>
                    <a:pt x="289352" y="484247"/>
                  </a:lnTo>
                  <a:lnTo>
                    <a:pt x="298266" y="486603"/>
                  </a:lnTo>
                  <a:lnTo>
                    <a:pt x="324044" y="518820"/>
                  </a:lnTo>
                  <a:lnTo>
                    <a:pt x="324809" y="528381"/>
                  </a:lnTo>
                  <a:lnTo>
                    <a:pt x="324044" y="537177"/>
                  </a:lnTo>
                  <a:lnTo>
                    <a:pt x="296931" y="568197"/>
                  </a:lnTo>
                  <a:lnTo>
                    <a:pt x="277062" y="571103"/>
                  </a:lnTo>
                  <a:lnTo>
                    <a:pt x="342235" y="571103"/>
                  </a:lnTo>
                  <a:lnTo>
                    <a:pt x="346757" y="564565"/>
                  </a:lnTo>
                  <a:lnTo>
                    <a:pt x="351059" y="556024"/>
                  </a:lnTo>
                  <a:lnTo>
                    <a:pt x="354102" y="546915"/>
                  </a:lnTo>
                  <a:lnTo>
                    <a:pt x="355843" y="537628"/>
                  </a:lnTo>
                  <a:lnTo>
                    <a:pt x="355927" y="537177"/>
                  </a:lnTo>
                  <a:lnTo>
                    <a:pt x="356444" y="528381"/>
                  </a:lnTo>
                  <a:lnTo>
                    <a:pt x="356536" y="526811"/>
                  </a:lnTo>
                  <a:lnTo>
                    <a:pt x="356111" y="518820"/>
                  </a:lnTo>
                  <a:lnTo>
                    <a:pt x="355986" y="516484"/>
                  </a:lnTo>
                  <a:lnTo>
                    <a:pt x="354337" y="506864"/>
                  </a:lnTo>
                  <a:lnTo>
                    <a:pt x="351589" y="497950"/>
                  </a:lnTo>
                  <a:lnTo>
                    <a:pt x="347741" y="489744"/>
                  </a:lnTo>
                  <a:lnTo>
                    <a:pt x="343768" y="483461"/>
                  </a:lnTo>
                  <a:close/>
                </a:path>
                <a:path w="4397375" h="667385" fill="norm" stroke="1" extrusionOk="0">
                  <a:moveTo>
                    <a:pt x="342715" y="374459"/>
                  </a:moveTo>
                  <a:lnTo>
                    <a:pt x="208582" y="374459"/>
                  </a:lnTo>
                  <a:lnTo>
                    <a:pt x="208582" y="507649"/>
                  </a:lnTo>
                  <a:lnTo>
                    <a:pt x="231200" y="507649"/>
                  </a:lnTo>
                  <a:lnTo>
                    <a:pt x="235931" y="501916"/>
                  </a:lnTo>
                  <a:lnTo>
                    <a:pt x="241016" y="496969"/>
                  </a:lnTo>
                  <a:lnTo>
                    <a:pt x="279261" y="483461"/>
                  </a:lnTo>
                  <a:lnTo>
                    <a:pt x="343768" y="483461"/>
                  </a:lnTo>
                  <a:lnTo>
                    <a:pt x="343048" y="482323"/>
                  </a:lnTo>
                  <a:lnTo>
                    <a:pt x="342412" y="481576"/>
                  </a:lnTo>
                  <a:lnTo>
                    <a:pt x="231514" y="481576"/>
                  </a:lnTo>
                  <a:lnTo>
                    <a:pt x="236108" y="475942"/>
                  </a:lnTo>
                  <a:lnTo>
                    <a:pt x="239681" y="472594"/>
                  </a:lnTo>
                  <a:lnTo>
                    <a:pt x="239681" y="401788"/>
                  </a:lnTo>
                  <a:lnTo>
                    <a:pt x="342715" y="401788"/>
                  </a:lnTo>
                  <a:lnTo>
                    <a:pt x="342715" y="374459"/>
                  </a:lnTo>
                  <a:close/>
                </a:path>
                <a:path w="4397375" h="667385" fill="norm" stroke="1" extrusionOk="0">
                  <a:moveTo>
                    <a:pt x="239681" y="472594"/>
                  </a:moveTo>
                  <a:lnTo>
                    <a:pt x="236108" y="475942"/>
                  </a:lnTo>
                  <a:lnTo>
                    <a:pt x="231514" y="481576"/>
                  </a:lnTo>
                  <a:lnTo>
                    <a:pt x="239681" y="481576"/>
                  </a:lnTo>
                  <a:lnTo>
                    <a:pt x="239681" y="472594"/>
                  </a:lnTo>
                  <a:close/>
                </a:path>
                <a:path w="4397375" h="667385" fill="norm" stroke="1" extrusionOk="0">
                  <a:moveTo>
                    <a:pt x="286486" y="456446"/>
                  </a:moveTo>
                  <a:lnTo>
                    <a:pt x="247416" y="466675"/>
                  </a:lnTo>
                  <a:lnTo>
                    <a:pt x="239681" y="472594"/>
                  </a:lnTo>
                  <a:lnTo>
                    <a:pt x="239681" y="481576"/>
                  </a:lnTo>
                  <a:lnTo>
                    <a:pt x="342412" y="481576"/>
                  </a:lnTo>
                  <a:lnTo>
                    <a:pt x="337453" y="475765"/>
                  </a:lnTo>
                  <a:lnTo>
                    <a:pt x="296813" y="456996"/>
                  </a:lnTo>
                  <a:lnTo>
                    <a:pt x="286486" y="456446"/>
                  </a:lnTo>
                  <a:close/>
                </a:path>
                <a:path w="4397375" h="667385" fill="norm" stroke="1" extrusionOk="0">
                  <a:moveTo>
                    <a:pt x="538167" y="434772"/>
                  </a:moveTo>
                  <a:lnTo>
                    <a:pt x="527660" y="435420"/>
                  </a:lnTo>
                  <a:lnTo>
                    <a:pt x="527879" y="435420"/>
                  </a:lnTo>
                  <a:lnTo>
                    <a:pt x="518059" y="437363"/>
                  </a:lnTo>
                  <a:lnTo>
                    <a:pt x="518235" y="437363"/>
                  </a:lnTo>
                  <a:lnTo>
                    <a:pt x="509602" y="440426"/>
                  </a:lnTo>
                  <a:lnTo>
                    <a:pt x="501415" y="444824"/>
                  </a:lnTo>
                  <a:lnTo>
                    <a:pt x="473202" y="482362"/>
                  </a:lnTo>
                  <a:lnTo>
                    <a:pt x="468431" y="516759"/>
                  </a:lnTo>
                  <a:lnTo>
                    <a:pt x="468961" y="529049"/>
                  </a:lnTo>
                  <a:lnTo>
                    <a:pt x="481536" y="569080"/>
                  </a:lnTo>
                  <a:lnTo>
                    <a:pt x="518456" y="596311"/>
                  </a:lnTo>
                  <a:lnTo>
                    <a:pt x="538167" y="598746"/>
                  </a:lnTo>
                  <a:lnTo>
                    <a:pt x="547620" y="598137"/>
                  </a:lnTo>
                  <a:lnTo>
                    <a:pt x="547830" y="598137"/>
                  </a:lnTo>
                  <a:lnTo>
                    <a:pt x="556712" y="596311"/>
                  </a:lnTo>
                  <a:lnTo>
                    <a:pt x="556879" y="596311"/>
                  </a:lnTo>
                  <a:lnTo>
                    <a:pt x="565673" y="593091"/>
                  </a:lnTo>
                  <a:lnTo>
                    <a:pt x="573664" y="588694"/>
                  </a:lnTo>
                  <a:lnTo>
                    <a:pt x="580849" y="583059"/>
                  </a:lnTo>
                  <a:lnTo>
                    <a:pt x="586700" y="576521"/>
                  </a:lnTo>
                  <a:lnTo>
                    <a:pt x="588273" y="573930"/>
                  </a:lnTo>
                  <a:lnTo>
                    <a:pt x="546021" y="573930"/>
                  </a:lnTo>
                  <a:lnTo>
                    <a:pt x="536047" y="573027"/>
                  </a:lnTo>
                  <a:lnTo>
                    <a:pt x="503535" y="541575"/>
                  </a:lnTo>
                  <a:lnTo>
                    <a:pt x="500472" y="516759"/>
                  </a:lnTo>
                  <a:lnTo>
                    <a:pt x="501189" y="504351"/>
                  </a:lnTo>
                  <a:lnTo>
                    <a:pt x="501238" y="503506"/>
                  </a:lnTo>
                  <a:lnTo>
                    <a:pt x="519516" y="468030"/>
                  </a:lnTo>
                  <a:lnTo>
                    <a:pt x="546021" y="459902"/>
                  </a:lnTo>
                  <a:lnTo>
                    <a:pt x="588578" y="459902"/>
                  </a:lnTo>
                  <a:lnTo>
                    <a:pt x="587093" y="457389"/>
                  </a:lnTo>
                  <a:lnTo>
                    <a:pt x="548200" y="435420"/>
                  </a:lnTo>
                  <a:lnTo>
                    <a:pt x="538167" y="434772"/>
                  </a:lnTo>
                  <a:close/>
                </a:path>
                <a:path w="4397375" h="667385" fill="norm" stroke="1" extrusionOk="0">
                  <a:moveTo>
                    <a:pt x="622668" y="560736"/>
                  </a:moveTo>
                  <a:lnTo>
                    <a:pt x="594396" y="560736"/>
                  </a:lnTo>
                  <a:lnTo>
                    <a:pt x="591216" y="569080"/>
                  </a:lnTo>
                  <a:lnTo>
                    <a:pt x="590941" y="569533"/>
                  </a:lnTo>
                  <a:lnTo>
                    <a:pt x="590941" y="595919"/>
                  </a:lnTo>
                  <a:lnTo>
                    <a:pt x="622668" y="595919"/>
                  </a:lnTo>
                  <a:lnTo>
                    <a:pt x="622668" y="560736"/>
                  </a:lnTo>
                  <a:close/>
                </a:path>
                <a:path w="4397375" h="667385" fill="norm" stroke="1" extrusionOk="0">
                  <a:moveTo>
                    <a:pt x="588578" y="459902"/>
                  </a:moveTo>
                  <a:lnTo>
                    <a:pt x="546021" y="459902"/>
                  </a:lnTo>
                  <a:lnTo>
                    <a:pt x="555719" y="460805"/>
                  </a:lnTo>
                  <a:lnTo>
                    <a:pt x="564397" y="463514"/>
                  </a:lnTo>
                  <a:lnTo>
                    <a:pt x="590470" y="503506"/>
                  </a:lnTo>
                  <a:lnTo>
                    <a:pt x="591255" y="516759"/>
                  </a:lnTo>
                  <a:lnTo>
                    <a:pt x="590528" y="529049"/>
                  </a:lnTo>
                  <a:lnTo>
                    <a:pt x="572054" y="565802"/>
                  </a:lnTo>
                  <a:lnTo>
                    <a:pt x="546021" y="573930"/>
                  </a:lnTo>
                  <a:lnTo>
                    <a:pt x="588273" y="573930"/>
                  </a:lnTo>
                  <a:lnTo>
                    <a:pt x="590941" y="569533"/>
                  </a:lnTo>
                  <a:lnTo>
                    <a:pt x="590941" y="560736"/>
                  </a:lnTo>
                  <a:lnTo>
                    <a:pt x="622668" y="560736"/>
                  </a:lnTo>
                  <a:lnTo>
                    <a:pt x="622668" y="473409"/>
                  </a:lnTo>
                  <a:lnTo>
                    <a:pt x="591255" y="473409"/>
                  </a:lnTo>
                  <a:lnTo>
                    <a:pt x="591913" y="465904"/>
                  </a:lnTo>
                  <a:lnTo>
                    <a:pt x="591549" y="464928"/>
                  </a:lnTo>
                  <a:lnTo>
                    <a:pt x="588578" y="459902"/>
                  </a:lnTo>
                  <a:close/>
                </a:path>
                <a:path w="4397375" h="667385" fill="norm" stroke="1" extrusionOk="0">
                  <a:moveTo>
                    <a:pt x="594396" y="560736"/>
                  </a:moveTo>
                  <a:lnTo>
                    <a:pt x="590941" y="560736"/>
                  </a:lnTo>
                  <a:lnTo>
                    <a:pt x="590941" y="569533"/>
                  </a:lnTo>
                  <a:lnTo>
                    <a:pt x="591216" y="569080"/>
                  </a:lnTo>
                  <a:lnTo>
                    <a:pt x="594396" y="560736"/>
                  </a:lnTo>
                  <a:close/>
                </a:path>
                <a:path w="4397375" h="667385" fill="norm" stroke="1" extrusionOk="0">
                  <a:moveTo>
                    <a:pt x="591913" y="465904"/>
                  </a:moveTo>
                  <a:lnTo>
                    <a:pt x="591310" y="472781"/>
                  </a:lnTo>
                  <a:lnTo>
                    <a:pt x="591255" y="473409"/>
                  </a:lnTo>
                  <a:lnTo>
                    <a:pt x="594710" y="473409"/>
                  </a:lnTo>
                  <a:lnTo>
                    <a:pt x="591913" y="465904"/>
                  </a:lnTo>
                  <a:close/>
                </a:path>
                <a:path w="4397375" h="667385" fill="norm" stroke="1" extrusionOk="0">
                  <a:moveTo>
                    <a:pt x="625181" y="437599"/>
                  </a:moveTo>
                  <a:lnTo>
                    <a:pt x="594396" y="437599"/>
                  </a:lnTo>
                  <a:lnTo>
                    <a:pt x="592137" y="463357"/>
                  </a:lnTo>
                  <a:lnTo>
                    <a:pt x="592123" y="463514"/>
                  </a:lnTo>
                  <a:lnTo>
                    <a:pt x="591999" y="464928"/>
                  </a:lnTo>
                  <a:lnTo>
                    <a:pt x="591913" y="465904"/>
                  </a:lnTo>
                  <a:lnTo>
                    <a:pt x="594710" y="473409"/>
                  </a:lnTo>
                  <a:lnTo>
                    <a:pt x="622668" y="473409"/>
                  </a:lnTo>
                  <a:lnTo>
                    <a:pt x="622791" y="465904"/>
                  </a:lnTo>
                  <a:lnTo>
                    <a:pt x="622877" y="463357"/>
                  </a:lnTo>
                  <a:lnTo>
                    <a:pt x="623275" y="457389"/>
                  </a:lnTo>
                  <a:lnTo>
                    <a:pt x="625181" y="437599"/>
                  </a:lnTo>
                  <a:close/>
                </a:path>
                <a:path w="4397375" h="667385" fill="norm" stroke="1" extrusionOk="0">
                  <a:moveTo>
                    <a:pt x="751175" y="437599"/>
                  </a:moveTo>
                  <a:lnTo>
                    <a:pt x="671387" y="437599"/>
                  </a:lnTo>
                  <a:lnTo>
                    <a:pt x="671387" y="595919"/>
                  </a:lnTo>
                  <a:lnTo>
                    <a:pt x="754002" y="595919"/>
                  </a:lnTo>
                  <a:lnTo>
                    <a:pt x="767176" y="595192"/>
                  </a:lnTo>
                  <a:lnTo>
                    <a:pt x="803771" y="577797"/>
                  </a:lnTo>
                  <a:lnTo>
                    <a:pt x="805233" y="575500"/>
                  </a:lnTo>
                  <a:lnTo>
                    <a:pt x="701229" y="575500"/>
                  </a:lnTo>
                  <a:lnTo>
                    <a:pt x="701229" y="525554"/>
                  </a:lnTo>
                  <a:lnTo>
                    <a:pt x="802205" y="525554"/>
                  </a:lnTo>
                  <a:lnTo>
                    <a:pt x="801121" y="524298"/>
                  </a:lnTo>
                  <a:lnTo>
                    <a:pt x="794937" y="519566"/>
                  </a:lnTo>
                  <a:lnTo>
                    <a:pt x="789149" y="516759"/>
                  </a:lnTo>
                  <a:lnTo>
                    <a:pt x="770022" y="516759"/>
                  </a:lnTo>
                  <a:lnTo>
                    <a:pt x="770022" y="512675"/>
                  </a:lnTo>
                  <a:lnTo>
                    <a:pt x="784884" y="512675"/>
                  </a:lnTo>
                  <a:lnTo>
                    <a:pt x="791285" y="509043"/>
                  </a:lnTo>
                  <a:lnTo>
                    <a:pt x="795970" y="505136"/>
                  </a:lnTo>
                  <a:lnTo>
                    <a:pt x="701229" y="505136"/>
                  </a:lnTo>
                  <a:lnTo>
                    <a:pt x="701229" y="458017"/>
                  </a:lnTo>
                  <a:lnTo>
                    <a:pt x="801468" y="458017"/>
                  </a:lnTo>
                  <a:lnTo>
                    <a:pt x="799315" y="454503"/>
                  </a:lnTo>
                  <a:lnTo>
                    <a:pt x="793268" y="448593"/>
                  </a:lnTo>
                  <a:lnTo>
                    <a:pt x="785572" y="443783"/>
                  </a:lnTo>
                  <a:lnTo>
                    <a:pt x="775991" y="440347"/>
                  </a:lnTo>
                  <a:lnTo>
                    <a:pt x="764525" y="438286"/>
                  </a:lnTo>
                  <a:lnTo>
                    <a:pt x="751175" y="437599"/>
                  </a:lnTo>
                  <a:close/>
                </a:path>
                <a:path w="4397375" h="667385" fill="norm" stroke="1" extrusionOk="0">
                  <a:moveTo>
                    <a:pt x="802205" y="525554"/>
                  </a:moveTo>
                  <a:lnTo>
                    <a:pt x="761750" y="525554"/>
                  </a:lnTo>
                  <a:lnTo>
                    <a:pt x="769604" y="527648"/>
                  </a:lnTo>
                  <a:lnTo>
                    <a:pt x="780493" y="536025"/>
                  </a:lnTo>
                  <a:lnTo>
                    <a:pt x="783216" y="542203"/>
                  </a:lnTo>
                  <a:lnTo>
                    <a:pt x="783216" y="558537"/>
                  </a:lnTo>
                  <a:lnTo>
                    <a:pt x="780493" y="564820"/>
                  </a:lnTo>
                  <a:lnTo>
                    <a:pt x="775048" y="569218"/>
                  </a:lnTo>
                  <a:lnTo>
                    <a:pt x="769604" y="573406"/>
                  </a:lnTo>
                  <a:lnTo>
                    <a:pt x="761750" y="575500"/>
                  </a:lnTo>
                  <a:lnTo>
                    <a:pt x="805233" y="575500"/>
                  </a:lnTo>
                  <a:lnTo>
                    <a:pt x="808581" y="570239"/>
                  </a:lnTo>
                  <a:lnTo>
                    <a:pt x="811467" y="561620"/>
                  </a:lnTo>
                  <a:lnTo>
                    <a:pt x="812429" y="551941"/>
                  </a:lnTo>
                  <a:lnTo>
                    <a:pt x="811723" y="543852"/>
                  </a:lnTo>
                  <a:lnTo>
                    <a:pt x="809602" y="536549"/>
                  </a:lnTo>
                  <a:lnTo>
                    <a:pt x="806068" y="530031"/>
                  </a:lnTo>
                  <a:lnTo>
                    <a:pt x="802205" y="525554"/>
                  </a:lnTo>
                  <a:close/>
                </a:path>
                <a:path w="4397375" h="667385" fill="norm" stroke="1" extrusionOk="0">
                  <a:moveTo>
                    <a:pt x="770022" y="512675"/>
                  </a:moveTo>
                  <a:lnTo>
                    <a:pt x="770022" y="516759"/>
                  </a:lnTo>
                  <a:lnTo>
                    <a:pt x="777934" y="515168"/>
                  </a:lnTo>
                  <a:lnTo>
                    <a:pt x="780773" y="514138"/>
                  </a:lnTo>
                  <a:lnTo>
                    <a:pt x="779387" y="513755"/>
                  </a:lnTo>
                  <a:lnTo>
                    <a:pt x="770022" y="512675"/>
                  </a:lnTo>
                  <a:close/>
                </a:path>
                <a:path w="4397375" h="667385" fill="norm" stroke="1" extrusionOk="0">
                  <a:moveTo>
                    <a:pt x="780773" y="514138"/>
                  </a:moveTo>
                  <a:lnTo>
                    <a:pt x="777934" y="515168"/>
                  </a:lnTo>
                  <a:lnTo>
                    <a:pt x="770022" y="516759"/>
                  </a:lnTo>
                  <a:lnTo>
                    <a:pt x="789149" y="516759"/>
                  </a:lnTo>
                  <a:lnTo>
                    <a:pt x="787692" y="516052"/>
                  </a:lnTo>
                  <a:lnTo>
                    <a:pt x="780773" y="514138"/>
                  </a:lnTo>
                  <a:close/>
                </a:path>
                <a:path w="4397375" h="667385" fill="norm" stroke="1" extrusionOk="0">
                  <a:moveTo>
                    <a:pt x="784806" y="512675"/>
                  </a:moveTo>
                  <a:lnTo>
                    <a:pt x="770022" y="512675"/>
                  </a:lnTo>
                  <a:lnTo>
                    <a:pt x="779387" y="513755"/>
                  </a:lnTo>
                  <a:lnTo>
                    <a:pt x="780773" y="514138"/>
                  </a:lnTo>
                  <a:lnTo>
                    <a:pt x="784806" y="512675"/>
                  </a:lnTo>
                  <a:close/>
                </a:path>
                <a:path w="4397375" h="667385" fill="norm" stroke="1" extrusionOk="0">
                  <a:moveTo>
                    <a:pt x="801468" y="458017"/>
                  </a:moveTo>
                  <a:lnTo>
                    <a:pt x="757457" y="458017"/>
                  </a:lnTo>
                  <a:lnTo>
                    <a:pt x="764787" y="460111"/>
                  </a:lnTo>
                  <a:lnTo>
                    <a:pt x="770022" y="464300"/>
                  </a:lnTo>
                  <a:lnTo>
                    <a:pt x="775258" y="468278"/>
                  </a:lnTo>
                  <a:lnTo>
                    <a:pt x="777875" y="474037"/>
                  </a:lnTo>
                  <a:lnTo>
                    <a:pt x="777875" y="488906"/>
                  </a:lnTo>
                  <a:lnTo>
                    <a:pt x="775258" y="494665"/>
                  </a:lnTo>
                  <a:lnTo>
                    <a:pt x="764787" y="503042"/>
                  </a:lnTo>
                  <a:lnTo>
                    <a:pt x="757457" y="505136"/>
                  </a:lnTo>
                  <a:lnTo>
                    <a:pt x="795970" y="505136"/>
                  </a:lnTo>
                  <a:lnTo>
                    <a:pt x="807089" y="479063"/>
                  </a:lnTo>
                  <a:lnTo>
                    <a:pt x="806225" y="469738"/>
                  </a:lnTo>
                  <a:lnTo>
                    <a:pt x="803634" y="461551"/>
                  </a:lnTo>
                  <a:lnTo>
                    <a:pt x="801468" y="458017"/>
                  </a:lnTo>
                  <a:close/>
                </a:path>
                <a:path w="4397375" h="667385" fill="norm" stroke="1" extrusionOk="0">
                  <a:moveTo>
                    <a:pt x="963951" y="437599"/>
                  </a:moveTo>
                  <a:lnTo>
                    <a:pt x="849923" y="437599"/>
                  </a:lnTo>
                  <a:lnTo>
                    <a:pt x="849923" y="595919"/>
                  </a:lnTo>
                  <a:lnTo>
                    <a:pt x="881650" y="595919"/>
                  </a:lnTo>
                  <a:lnTo>
                    <a:pt x="881650" y="463043"/>
                  </a:lnTo>
                  <a:lnTo>
                    <a:pt x="963951" y="463043"/>
                  </a:lnTo>
                  <a:lnTo>
                    <a:pt x="963951" y="437599"/>
                  </a:lnTo>
                  <a:close/>
                </a:path>
                <a:path w="4397375" h="667385" fill="norm" stroke="1" extrusionOk="0">
                  <a:moveTo>
                    <a:pt x="1039142" y="593069"/>
                  </a:moveTo>
                  <a:lnTo>
                    <a:pt x="1034340" y="604400"/>
                  </a:lnTo>
                  <a:lnTo>
                    <a:pt x="1031199" y="611730"/>
                  </a:lnTo>
                  <a:lnTo>
                    <a:pt x="1027429" y="617698"/>
                  </a:lnTo>
                  <a:lnTo>
                    <a:pt x="1023032" y="622305"/>
                  </a:lnTo>
                  <a:lnTo>
                    <a:pt x="1018634" y="627122"/>
                  </a:lnTo>
                  <a:lnTo>
                    <a:pt x="981881" y="641467"/>
                  </a:lnTo>
                  <a:lnTo>
                    <a:pt x="989420" y="667225"/>
                  </a:lnTo>
                  <a:lnTo>
                    <a:pt x="1027325" y="655289"/>
                  </a:lnTo>
                  <a:lnTo>
                    <a:pt x="1054228" y="627959"/>
                  </a:lnTo>
                  <a:lnTo>
                    <a:pt x="1068753" y="598746"/>
                  </a:lnTo>
                  <a:lnTo>
                    <a:pt x="1041565" y="598746"/>
                  </a:lnTo>
                  <a:lnTo>
                    <a:pt x="1039142" y="593069"/>
                  </a:lnTo>
                  <a:close/>
                </a:path>
                <a:path w="4397375" h="667385" fill="norm" stroke="1" extrusionOk="0">
                  <a:moveTo>
                    <a:pt x="1042193" y="585867"/>
                  </a:moveTo>
                  <a:lnTo>
                    <a:pt x="1039142" y="593069"/>
                  </a:lnTo>
                  <a:lnTo>
                    <a:pt x="1041565" y="598746"/>
                  </a:lnTo>
                  <a:lnTo>
                    <a:pt x="1042193" y="585867"/>
                  </a:lnTo>
                  <a:close/>
                </a:path>
                <a:path w="4397375" h="667385" fill="norm" stroke="1" extrusionOk="0">
                  <a:moveTo>
                    <a:pt x="1074262" y="585867"/>
                  </a:moveTo>
                  <a:lnTo>
                    <a:pt x="1042193" y="585867"/>
                  </a:lnTo>
                  <a:lnTo>
                    <a:pt x="1041565" y="598746"/>
                  </a:lnTo>
                  <a:lnTo>
                    <a:pt x="1068753" y="598746"/>
                  </a:lnTo>
                  <a:lnTo>
                    <a:pt x="1074262" y="585867"/>
                  </a:lnTo>
                  <a:close/>
                </a:path>
                <a:path w="4397375" h="667385" fill="norm" stroke="1" extrusionOk="0">
                  <a:moveTo>
                    <a:pt x="1006697" y="437599"/>
                  </a:moveTo>
                  <a:lnTo>
                    <a:pt x="972771" y="437599"/>
                  </a:lnTo>
                  <a:lnTo>
                    <a:pt x="1039142" y="593069"/>
                  </a:lnTo>
                  <a:lnTo>
                    <a:pt x="1042193" y="585867"/>
                  </a:lnTo>
                  <a:lnTo>
                    <a:pt x="1074262" y="585867"/>
                  </a:lnTo>
                  <a:lnTo>
                    <a:pt x="1081250" y="569532"/>
                  </a:lnTo>
                  <a:lnTo>
                    <a:pt x="1051617" y="569532"/>
                  </a:lnTo>
                  <a:lnTo>
                    <a:pt x="1055858" y="559055"/>
                  </a:lnTo>
                  <a:lnTo>
                    <a:pt x="1006697" y="437599"/>
                  </a:lnTo>
                  <a:close/>
                </a:path>
                <a:path w="4397375" h="667385" fill="norm" stroke="1" extrusionOk="0">
                  <a:moveTo>
                    <a:pt x="1055858" y="559055"/>
                  </a:moveTo>
                  <a:lnTo>
                    <a:pt x="1051617" y="569532"/>
                  </a:lnTo>
                  <a:lnTo>
                    <a:pt x="1060099" y="569532"/>
                  </a:lnTo>
                  <a:lnTo>
                    <a:pt x="1055858" y="559055"/>
                  </a:lnTo>
                  <a:close/>
                </a:path>
                <a:path w="4397375" h="667385" fill="norm" stroke="1" extrusionOk="0">
                  <a:moveTo>
                    <a:pt x="1137688" y="437599"/>
                  </a:moveTo>
                  <a:lnTo>
                    <a:pt x="1105019" y="437599"/>
                  </a:lnTo>
                  <a:lnTo>
                    <a:pt x="1055858" y="559055"/>
                  </a:lnTo>
                  <a:lnTo>
                    <a:pt x="1060099" y="569532"/>
                  </a:lnTo>
                  <a:lnTo>
                    <a:pt x="1081250" y="569532"/>
                  </a:lnTo>
                  <a:lnTo>
                    <a:pt x="1137688" y="437599"/>
                  </a:lnTo>
                  <a:close/>
                </a:path>
                <a:path w="4397375" h="667385" fill="norm" stroke="1" extrusionOk="0">
                  <a:moveTo>
                    <a:pt x="1233501" y="434772"/>
                  </a:moveTo>
                  <a:lnTo>
                    <a:pt x="1192037" y="444510"/>
                  </a:lnTo>
                  <a:lnTo>
                    <a:pt x="1164708" y="472153"/>
                  </a:lnTo>
                  <a:lnTo>
                    <a:pt x="1155622" y="503271"/>
                  </a:lnTo>
                  <a:lnTo>
                    <a:pt x="1155578" y="503546"/>
                  </a:lnTo>
                  <a:lnTo>
                    <a:pt x="1154970" y="515816"/>
                  </a:lnTo>
                  <a:lnTo>
                    <a:pt x="1155559" y="528264"/>
                  </a:lnTo>
                  <a:lnTo>
                    <a:pt x="1157326" y="539847"/>
                  </a:lnTo>
                  <a:lnTo>
                    <a:pt x="1160211" y="550351"/>
                  </a:lnTo>
                  <a:lnTo>
                    <a:pt x="1160271" y="550567"/>
                  </a:lnTo>
                  <a:lnTo>
                    <a:pt x="1183418" y="583452"/>
                  </a:lnTo>
                  <a:lnTo>
                    <a:pt x="1221938" y="598137"/>
                  </a:lnTo>
                  <a:lnTo>
                    <a:pt x="1233501" y="598746"/>
                  </a:lnTo>
                  <a:lnTo>
                    <a:pt x="1240864" y="598432"/>
                  </a:lnTo>
                  <a:lnTo>
                    <a:pt x="1281976" y="583452"/>
                  </a:lnTo>
                  <a:lnTo>
                    <a:pt x="1287217" y="578956"/>
                  </a:lnTo>
                  <a:lnTo>
                    <a:pt x="1284589" y="573301"/>
                  </a:lnTo>
                  <a:lnTo>
                    <a:pt x="1235700" y="573301"/>
                  </a:lnTo>
                  <a:lnTo>
                    <a:pt x="1225000" y="572379"/>
                  </a:lnTo>
                  <a:lnTo>
                    <a:pt x="1190545" y="540554"/>
                  </a:lnTo>
                  <a:lnTo>
                    <a:pt x="1187325" y="516130"/>
                  </a:lnTo>
                  <a:lnTo>
                    <a:pt x="1188113" y="503546"/>
                  </a:lnTo>
                  <a:lnTo>
                    <a:pt x="1207252" y="468030"/>
                  </a:lnTo>
                  <a:lnTo>
                    <a:pt x="1215374" y="463593"/>
                  </a:lnTo>
                  <a:lnTo>
                    <a:pt x="1215243" y="463593"/>
                  </a:lnTo>
                  <a:lnTo>
                    <a:pt x="1225000" y="460805"/>
                  </a:lnTo>
                  <a:lnTo>
                    <a:pt x="1235700" y="459902"/>
                  </a:lnTo>
                  <a:lnTo>
                    <a:pt x="1284735" y="459902"/>
                  </a:lnTo>
                  <a:lnTo>
                    <a:pt x="1287217" y="454562"/>
                  </a:lnTo>
                  <a:lnTo>
                    <a:pt x="1248658" y="436107"/>
                  </a:lnTo>
                  <a:lnTo>
                    <a:pt x="1241139" y="435105"/>
                  </a:lnTo>
                  <a:lnTo>
                    <a:pt x="1233501" y="434772"/>
                  </a:lnTo>
                  <a:close/>
                </a:path>
                <a:path w="4397375" h="667385" fill="norm" stroke="1" extrusionOk="0">
                  <a:moveTo>
                    <a:pt x="1276851" y="556653"/>
                  </a:moveTo>
                  <a:lnTo>
                    <a:pt x="1242402" y="573301"/>
                  </a:lnTo>
                  <a:lnTo>
                    <a:pt x="1284589" y="573301"/>
                  </a:lnTo>
                  <a:lnTo>
                    <a:pt x="1276851" y="556653"/>
                  </a:lnTo>
                  <a:close/>
                </a:path>
                <a:path w="4397375" h="667385" fill="norm" stroke="1" extrusionOk="0">
                  <a:moveTo>
                    <a:pt x="1284735" y="459902"/>
                  </a:moveTo>
                  <a:lnTo>
                    <a:pt x="1242611" y="459902"/>
                  </a:lnTo>
                  <a:lnTo>
                    <a:pt x="1249731" y="461368"/>
                  </a:lnTo>
                  <a:lnTo>
                    <a:pt x="1257061" y="464300"/>
                  </a:lnTo>
                  <a:lnTo>
                    <a:pt x="1264391" y="467022"/>
                  </a:lnTo>
                  <a:lnTo>
                    <a:pt x="1270987" y="471210"/>
                  </a:lnTo>
                  <a:lnTo>
                    <a:pt x="1276851" y="476865"/>
                  </a:lnTo>
                  <a:lnTo>
                    <a:pt x="1284735" y="459902"/>
                  </a:lnTo>
                  <a:close/>
                </a:path>
                <a:path w="4397375" h="667385" fill="norm" stroke="1" extrusionOk="0">
                  <a:moveTo>
                    <a:pt x="1388599" y="463043"/>
                  </a:moveTo>
                  <a:lnTo>
                    <a:pt x="1357186" y="463043"/>
                  </a:lnTo>
                  <a:lnTo>
                    <a:pt x="1357186" y="595919"/>
                  </a:lnTo>
                  <a:lnTo>
                    <a:pt x="1388599" y="595919"/>
                  </a:lnTo>
                  <a:lnTo>
                    <a:pt x="1388599" y="463043"/>
                  </a:lnTo>
                  <a:close/>
                </a:path>
                <a:path w="4397375" h="667385" fill="norm" stroke="1" extrusionOk="0">
                  <a:moveTo>
                    <a:pt x="1444828" y="437599"/>
                  </a:moveTo>
                  <a:lnTo>
                    <a:pt x="1301272" y="437599"/>
                  </a:lnTo>
                  <a:lnTo>
                    <a:pt x="1301272" y="463043"/>
                  </a:lnTo>
                  <a:lnTo>
                    <a:pt x="1444828" y="463043"/>
                  </a:lnTo>
                  <a:lnTo>
                    <a:pt x="1444828" y="437599"/>
                  </a:lnTo>
                  <a:close/>
                </a:path>
                <a:path w="4397375" h="667385" fill="norm" stroke="1" extrusionOk="0">
                  <a:moveTo>
                    <a:pt x="1532084" y="434772"/>
                  </a:moveTo>
                  <a:lnTo>
                    <a:pt x="1521576" y="435420"/>
                  </a:lnTo>
                  <a:lnTo>
                    <a:pt x="1521795" y="435420"/>
                  </a:lnTo>
                  <a:lnTo>
                    <a:pt x="1511975" y="437363"/>
                  </a:lnTo>
                  <a:lnTo>
                    <a:pt x="1512151" y="437363"/>
                  </a:lnTo>
                  <a:lnTo>
                    <a:pt x="1503518" y="440426"/>
                  </a:lnTo>
                  <a:lnTo>
                    <a:pt x="1495331" y="444824"/>
                  </a:lnTo>
                  <a:lnTo>
                    <a:pt x="1467118" y="482362"/>
                  </a:lnTo>
                  <a:lnTo>
                    <a:pt x="1462995" y="503506"/>
                  </a:lnTo>
                  <a:lnTo>
                    <a:pt x="1462878" y="504351"/>
                  </a:lnTo>
                  <a:lnTo>
                    <a:pt x="1462347" y="516759"/>
                  </a:lnTo>
                  <a:lnTo>
                    <a:pt x="1462878" y="529049"/>
                  </a:lnTo>
                  <a:lnTo>
                    <a:pt x="1464468" y="540475"/>
                  </a:lnTo>
                  <a:lnTo>
                    <a:pt x="1481352" y="577071"/>
                  </a:lnTo>
                  <a:lnTo>
                    <a:pt x="1521894" y="598137"/>
                  </a:lnTo>
                  <a:lnTo>
                    <a:pt x="1532084" y="598746"/>
                  </a:lnTo>
                  <a:lnTo>
                    <a:pt x="1541536" y="598137"/>
                  </a:lnTo>
                  <a:lnTo>
                    <a:pt x="1541746" y="598137"/>
                  </a:lnTo>
                  <a:lnTo>
                    <a:pt x="1550628" y="596311"/>
                  </a:lnTo>
                  <a:lnTo>
                    <a:pt x="1550795" y="596311"/>
                  </a:lnTo>
                  <a:lnTo>
                    <a:pt x="1559589" y="593091"/>
                  </a:lnTo>
                  <a:lnTo>
                    <a:pt x="1567580" y="588694"/>
                  </a:lnTo>
                  <a:lnTo>
                    <a:pt x="1574766" y="583059"/>
                  </a:lnTo>
                  <a:lnTo>
                    <a:pt x="1580616" y="576521"/>
                  </a:lnTo>
                  <a:lnTo>
                    <a:pt x="1582189" y="573930"/>
                  </a:lnTo>
                  <a:lnTo>
                    <a:pt x="1539937" y="573930"/>
                  </a:lnTo>
                  <a:lnTo>
                    <a:pt x="1529963" y="573027"/>
                  </a:lnTo>
                  <a:lnTo>
                    <a:pt x="1497451" y="541575"/>
                  </a:lnTo>
                  <a:lnTo>
                    <a:pt x="1494388" y="516759"/>
                  </a:lnTo>
                  <a:lnTo>
                    <a:pt x="1495105" y="504351"/>
                  </a:lnTo>
                  <a:lnTo>
                    <a:pt x="1495154" y="503506"/>
                  </a:lnTo>
                  <a:lnTo>
                    <a:pt x="1513432" y="468030"/>
                  </a:lnTo>
                  <a:lnTo>
                    <a:pt x="1539937" y="459902"/>
                  </a:lnTo>
                  <a:lnTo>
                    <a:pt x="1582494" y="459902"/>
                  </a:lnTo>
                  <a:lnTo>
                    <a:pt x="1581009" y="457389"/>
                  </a:lnTo>
                  <a:lnTo>
                    <a:pt x="1542116" y="435420"/>
                  </a:lnTo>
                  <a:lnTo>
                    <a:pt x="1532084" y="434772"/>
                  </a:lnTo>
                  <a:close/>
                </a:path>
                <a:path w="4397375" h="667385" fill="norm" stroke="1" extrusionOk="0">
                  <a:moveTo>
                    <a:pt x="1616584" y="560736"/>
                  </a:moveTo>
                  <a:lnTo>
                    <a:pt x="1588312" y="560736"/>
                  </a:lnTo>
                  <a:lnTo>
                    <a:pt x="1585132" y="569080"/>
                  </a:lnTo>
                  <a:lnTo>
                    <a:pt x="1584857" y="569533"/>
                  </a:lnTo>
                  <a:lnTo>
                    <a:pt x="1584857" y="595919"/>
                  </a:lnTo>
                  <a:lnTo>
                    <a:pt x="1616584" y="595919"/>
                  </a:lnTo>
                  <a:lnTo>
                    <a:pt x="1616584" y="560736"/>
                  </a:lnTo>
                  <a:close/>
                </a:path>
                <a:path w="4397375" h="667385" fill="norm" stroke="1" extrusionOk="0">
                  <a:moveTo>
                    <a:pt x="1582494" y="459902"/>
                  </a:moveTo>
                  <a:lnTo>
                    <a:pt x="1539937" y="459902"/>
                  </a:lnTo>
                  <a:lnTo>
                    <a:pt x="1549635" y="460805"/>
                  </a:lnTo>
                  <a:lnTo>
                    <a:pt x="1558313" y="463514"/>
                  </a:lnTo>
                  <a:lnTo>
                    <a:pt x="1584386" y="503506"/>
                  </a:lnTo>
                  <a:lnTo>
                    <a:pt x="1585171" y="516759"/>
                  </a:lnTo>
                  <a:lnTo>
                    <a:pt x="1584444" y="529049"/>
                  </a:lnTo>
                  <a:lnTo>
                    <a:pt x="1584386" y="530030"/>
                  </a:lnTo>
                  <a:lnTo>
                    <a:pt x="1565970" y="565802"/>
                  </a:lnTo>
                  <a:lnTo>
                    <a:pt x="1539937" y="573930"/>
                  </a:lnTo>
                  <a:lnTo>
                    <a:pt x="1582189" y="573930"/>
                  </a:lnTo>
                  <a:lnTo>
                    <a:pt x="1584857" y="569533"/>
                  </a:lnTo>
                  <a:lnTo>
                    <a:pt x="1584857" y="560736"/>
                  </a:lnTo>
                  <a:lnTo>
                    <a:pt x="1616584" y="560736"/>
                  </a:lnTo>
                  <a:lnTo>
                    <a:pt x="1616584" y="473409"/>
                  </a:lnTo>
                  <a:lnTo>
                    <a:pt x="1585171" y="473409"/>
                  </a:lnTo>
                  <a:lnTo>
                    <a:pt x="1585829" y="465904"/>
                  </a:lnTo>
                  <a:lnTo>
                    <a:pt x="1585465" y="464928"/>
                  </a:lnTo>
                  <a:lnTo>
                    <a:pt x="1582494" y="459902"/>
                  </a:lnTo>
                  <a:close/>
                </a:path>
                <a:path w="4397375" h="667385" fill="norm" stroke="1" extrusionOk="0">
                  <a:moveTo>
                    <a:pt x="1588312" y="560736"/>
                  </a:moveTo>
                  <a:lnTo>
                    <a:pt x="1584857" y="560736"/>
                  </a:lnTo>
                  <a:lnTo>
                    <a:pt x="1584857" y="569533"/>
                  </a:lnTo>
                  <a:lnTo>
                    <a:pt x="1585132" y="569080"/>
                  </a:lnTo>
                  <a:lnTo>
                    <a:pt x="1588312" y="560736"/>
                  </a:lnTo>
                  <a:close/>
                </a:path>
                <a:path w="4397375" h="667385" fill="norm" stroke="1" extrusionOk="0">
                  <a:moveTo>
                    <a:pt x="1585829" y="465904"/>
                  </a:moveTo>
                  <a:lnTo>
                    <a:pt x="1585226" y="472781"/>
                  </a:lnTo>
                  <a:lnTo>
                    <a:pt x="1585171" y="473409"/>
                  </a:lnTo>
                  <a:lnTo>
                    <a:pt x="1588626" y="473409"/>
                  </a:lnTo>
                  <a:lnTo>
                    <a:pt x="1585829" y="465904"/>
                  </a:lnTo>
                  <a:close/>
                </a:path>
                <a:path w="4397375" h="667385" fill="norm" stroke="1" extrusionOk="0">
                  <a:moveTo>
                    <a:pt x="1619097" y="437599"/>
                  </a:moveTo>
                  <a:lnTo>
                    <a:pt x="1588312" y="437599"/>
                  </a:lnTo>
                  <a:lnTo>
                    <a:pt x="1586053" y="463357"/>
                  </a:lnTo>
                  <a:lnTo>
                    <a:pt x="1586039" y="463514"/>
                  </a:lnTo>
                  <a:lnTo>
                    <a:pt x="1585915" y="464928"/>
                  </a:lnTo>
                  <a:lnTo>
                    <a:pt x="1585829" y="465904"/>
                  </a:lnTo>
                  <a:lnTo>
                    <a:pt x="1588626" y="473409"/>
                  </a:lnTo>
                  <a:lnTo>
                    <a:pt x="1616584" y="473409"/>
                  </a:lnTo>
                  <a:lnTo>
                    <a:pt x="1616707" y="465904"/>
                  </a:lnTo>
                  <a:lnTo>
                    <a:pt x="1616793" y="463357"/>
                  </a:lnTo>
                  <a:lnTo>
                    <a:pt x="1617191" y="457389"/>
                  </a:lnTo>
                  <a:lnTo>
                    <a:pt x="1619097" y="437599"/>
                  </a:lnTo>
                  <a:close/>
                </a:path>
                <a:path w="4397375" h="667385" fill="norm" stroke="1" extrusionOk="0">
                  <a:moveTo>
                    <a:pt x="1839204" y="496969"/>
                  </a:moveTo>
                  <a:lnTo>
                    <a:pt x="1747165" y="496969"/>
                  </a:lnTo>
                  <a:lnTo>
                    <a:pt x="1747165" y="522413"/>
                  </a:lnTo>
                  <a:lnTo>
                    <a:pt x="1839204" y="522413"/>
                  </a:lnTo>
                  <a:lnTo>
                    <a:pt x="1839204" y="496969"/>
                  </a:lnTo>
                  <a:close/>
                </a:path>
                <a:path w="4397375" h="667385" fill="norm" stroke="1" extrusionOk="0">
                  <a:moveTo>
                    <a:pt x="2115075" y="568590"/>
                  </a:moveTo>
                  <a:lnTo>
                    <a:pt x="1982514" y="568590"/>
                  </a:lnTo>
                  <a:lnTo>
                    <a:pt x="1982514" y="595919"/>
                  </a:lnTo>
                  <a:lnTo>
                    <a:pt x="2115075" y="595919"/>
                  </a:lnTo>
                  <a:lnTo>
                    <a:pt x="2115075" y="568590"/>
                  </a:lnTo>
                  <a:close/>
                </a:path>
                <a:path w="4397375" h="667385" fill="norm" stroke="1" extrusionOk="0">
                  <a:moveTo>
                    <a:pt x="2066700" y="402102"/>
                  </a:moveTo>
                  <a:lnTo>
                    <a:pt x="2050365" y="402102"/>
                  </a:lnTo>
                  <a:lnTo>
                    <a:pt x="2034031" y="412067"/>
                  </a:lnTo>
                  <a:lnTo>
                    <a:pt x="2034031" y="568590"/>
                  </a:lnTo>
                  <a:lnTo>
                    <a:pt x="2066700" y="568590"/>
                  </a:lnTo>
                  <a:lnTo>
                    <a:pt x="2066700" y="402102"/>
                  </a:lnTo>
                  <a:close/>
                </a:path>
                <a:path w="4397375" h="667385" fill="norm" stroke="1" extrusionOk="0">
                  <a:moveTo>
                    <a:pt x="2066700" y="374459"/>
                  </a:moveTo>
                  <a:lnTo>
                    <a:pt x="2043140" y="374459"/>
                  </a:lnTo>
                  <a:lnTo>
                    <a:pt x="1987540" y="409013"/>
                  </a:lnTo>
                  <a:lnTo>
                    <a:pt x="1987540" y="440426"/>
                  </a:lnTo>
                  <a:lnTo>
                    <a:pt x="2034031" y="412067"/>
                  </a:lnTo>
                  <a:lnTo>
                    <a:pt x="2034031" y="402102"/>
                  </a:lnTo>
                  <a:lnTo>
                    <a:pt x="2066700" y="402102"/>
                  </a:lnTo>
                  <a:lnTo>
                    <a:pt x="2066700" y="374459"/>
                  </a:lnTo>
                  <a:close/>
                </a:path>
                <a:path w="4397375" h="667385" fill="norm" stroke="1" extrusionOk="0">
                  <a:moveTo>
                    <a:pt x="2050365" y="402102"/>
                  </a:moveTo>
                  <a:lnTo>
                    <a:pt x="2034031" y="402102"/>
                  </a:lnTo>
                  <a:lnTo>
                    <a:pt x="2034031" y="412067"/>
                  </a:lnTo>
                  <a:lnTo>
                    <a:pt x="2050365" y="402102"/>
                  </a:lnTo>
                  <a:close/>
                </a:path>
                <a:path w="4397375" h="667385" fill="norm" stroke="1" extrusionOk="0">
                  <a:moveTo>
                    <a:pt x="2273273" y="389537"/>
                  </a:moveTo>
                  <a:lnTo>
                    <a:pt x="2164585" y="595919"/>
                  </a:lnTo>
                  <a:lnTo>
                    <a:pt x="2200395" y="595919"/>
                  </a:lnTo>
                  <a:lnTo>
                    <a:pt x="2301007" y="402102"/>
                  </a:lnTo>
                  <a:lnTo>
                    <a:pt x="2273273" y="402102"/>
                  </a:lnTo>
                  <a:lnTo>
                    <a:pt x="2273273" y="389537"/>
                  </a:lnTo>
                  <a:close/>
                </a:path>
                <a:path w="4397375" h="667385" fill="norm" stroke="1" extrusionOk="0">
                  <a:moveTo>
                    <a:pt x="2302800" y="374459"/>
                  </a:moveTo>
                  <a:lnTo>
                    <a:pt x="2152020" y="374459"/>
                  </a:lnTo>
                  <a:lnTo>
                    <a:pt x="2152020" y="402102"/>
                  </a:lnTo>
                  <a:lnTo>
                    <a:pt x="2266655" y="402102"/>
                  </a:lnTo>
                  <a:lnTo>
                    <a:pt x="2273273" y="389537"/>
                  </a:lnTo>
                  <a:lnTo>
                    <a:pt x="2302800" y="389537"/>
                  </a:lnTo>
                  <a:lnTo>
                    <a:pt x="2302800" y="374459"/>
                  </a:lnTo>
                  <a:close/>
                </a:path>
                <a:path w="4397375" h="667385" fill="norm" stroke="1" extrusionOk="0">
                  <a:moveTo>
                    <a:pt x="2302800" y="389537"/>
                  </a:moveTo>
                  <a:lnTo>
                    <a:pt x="2273273" y="389537"/>
                  </a:lnTo>
                  <a:lnTo>
                    <a:pt x="2273273" y="402102"/>
                  </a:lnTo>
                  <a:lnTo>
                    <a:pt x="2301007" y="402102"/>
                  </a:lnTo>
                  <a:lnTo>
                    <a:pt x="2302800" y="398647"/>
                  </a:lnTo>
                  <a:lnTo>
                    <a:pt x="2302800" y="389537"/>
                  </a:lnTo>
                  <a:close/>
                </a:path>
                <a:path w="4397375" h="667385" fill="norm" stroke="1" extrusionOk="0">
                  <a:moveTo>
                    <a:pt x="2499824" y="434772"/>
                  </a:moveTo>
                  <a:lnTo>
                    <a:pt x="2458359" y="444510"/>
                  </a:lnTo>
                  <a:lnTo>
                    <a:pt x="2431030" y="472153"/>
                  </a:lnTo>
                  <a:lnTo>
                    <a:pt x="2421945" y="503271"/>
                  </a:lnTo>
                  <a:lnTo>
                    <a:pt x="2421901" y="503546"/>
                  </a:lnTo>
                  <a:lnTo>
                    <a:pt x="2421292" y="515816"/>
                  </a:lnTo>
                  <a:lnTo>
                    <a:pt x="2421881" y="528264"/>
                  </a:lnTo>
                  <a:lnTo>
                    <a:pt x="2423648" y="539847"/>
                  </a:lnTo>
                  <a:lnTo>
                    <a:pt x="2426534" y="550351"/>
                  </a:lnTo>
                  <a:lnTo>
                    <a:pt x="2426593" y="550567"/>
                  </a:lnTo>
                  <a:lnTo>
                    <a:pt x="2449740" y="583452"/>
                  </a:lnTo>
                  <a:lnTo>
                    <a:pt x="2488260" y="598137"/>
                  </a:lnTo>
                  <a:lnTo>
                    <a:pt x="2499824" y="598746"/>
                  </a:lnTo>
                  <a:lnTo>
                    <a:pt x="2507186" y="598432"/>
                  </a:lnTo>
                  <a:lnTo>
                    <a:pt x="2548299" y="583452"/>
                  </a:lnTo>
                  <a:lnTo>
                    <a:pt x="2553540" y="578956"/>
                  </a:lnTo>
                  <a:lnTo>
                    <a:pt x="2550912" y="573301"/>
                  </a:lnTo>
                  <a:lnTo>
                    <a:pt x="2502023" y="573301"/>
                  </a:lnTo>
                  <a:lnTo>
                    <a:pt x="2491323" y="572379"/>
                  </a:lnTo>
                  <a:lnTo>
                    <a:pt x="2456867" y="540554"/>
                  </a:lnTo>
                  <a:lnTo>
                    <a:pt x="2453647" y="516130"/>
                  </a:lnTo>
                  <a:lnTo>
                    <a:pt x="2454435" y="503546"/>
                  </a:lnTo>
                  <a:lnTo>
                    <a:pt x="2473575" y="468030"/>
                  </a:lnTo>
                  <a:lnTo>
                    <a:pt x="2481697" y="463593"/>
                  </a:lnTo>
                  <a:lnTo>
                    <a:pt x="2481565" y="463593"/>
                  </a:lnTo>
                  <a:lnTo>
                    <a:pt x="2491323" y="460805"/>
                  </a:lnTo>
                  <a:lnTo>
                    <a:pt x="2502023" y="459902"/>
                  </a:lnTo>
                  <a:lnTo>
                    <a:pt x="2551058" y="459902"/>
                  </a:lnTo>
                  <a:lnTo>
                    <a:pt x="2553540" y="454562"/>
                  </a:lnTo>
                  <a:lnTo>
                    <a:pt x="2514981" y="436107"/>
                  </a:lnTo>
                  <a:lnTo>
                    <a:pt x="2507461" y="435105"/>
                  </a:lnTo>
                  <a:lnTo>
                    <a:pt x="2499824" y="434772"/>
                  </a:lnTo>
                  <a:close/>
                </a:path>
                <a:path w="4397375" h="667385" fill="norm" stroke="1" extrusionOk="0">
                  <a:moveTo>
                    <a:pt x="2543174" y="556653"/>
                  </a:moveTo>
                  <a:lnTo>
                    <a:pt x="2508724" y="573301"/>
                  </a:lnTo>
                  <a:lnTo>
                    <a:pt x="2550912" y="573301"/>
                  </a:lnTo>
                  <a:lnTo>
                    <a:pt x="2543174" y="556653"/>
                  </a:lnTo>
                  <a:close/>
                </a:path>
                <a:path w="4397375" h="667385" fill="norm" stroke="1" extrusionOk="0">
                  <a:moveTo>
                    <a:pt x="2551058" y="459902"/>
                  </a:moveTo>
                  <a:lnTo>
                    <a:pt x="2508934" y="459902"/>
                  </a:lnTo>
                  <a:lnTo>
                    <a:pt x="2516054" y="461368"/>
                  </a:lnTo>
                  <a:lnTo>
                    <a:pt x="2523384" y="464300"/>
                  </a:lnTo>
                  <a:lnTo>
                    <a:pt x="2530713" y="467022"/>
                  </a:lnTo>
                  <a:lnTo>
                    <a:pt x="2537310" y="471210"/>
                  </a:lnTo>
                  <a:lnTo>
                    <a:pt x="2543174" y="476865"/>
                  </a:lnTo>
                  <a:lnTo>
                    <a:pt x="2551058" y="459902"/>
                  </a:lnTo>
                  <a:close/>
                </a:path>
                <a:path w="4397375" h="667385" fill="norm" stroke="1" extrusionOk="0">
                  <a:moveTo>
                    <a:pt x="2657749" y="434772"/>
                  </a:moveTo>
                  <a:lnTo>
                    <a:pt x="2617855" y="445138"/>
                  </a:lnTo>
                  <a:lnTo>
                    <a:pt x="2591154" y="473723"/>
                  </a:lnTo>
                  <a:lnTo>
                    <a:pt x="2581853" y="514560"/>
                  </a:lnTo>
                  <a:lnTo>
                    <a:pt x="2581778" y="517701"/>
                  </a:lnTo>
                  <a:lnTo>
                    <a:pt x="2583104" y="535194"/>
                  </a:lnTo>
                  <a:lnTo>
                    <a:pt x="2603719" y="577071"/>
                  </a:lnTo>
                  <a:lnTo>
                    <a:pt x="2646279" y="597489"/>
                  </a:lnTo>
                  <a:lnTo>
                    <a:pt x="2647205" y="597489"/>
                  </a:lnTo>
                  <a:lnTo>
                    <a:pt x="2664031" y="598746"/>
                  </a:lnTo>
                  <a:lnTo>
                    <a:pt x="2704887" y="590775"/>
                  </a:lnTo>
                  <a:lnTo>
                    <a:pt x="2724029" y="578642"/>
                  </a:lnTo>
                  <a:lnTo>
                    <a:pt x="2721776" y="573930"/>
                  </a:lnTo>
                  <a:lnTo>
                    <a:pt x="2664659" y="573930"/>
                  </a:lnTo>
                  <a:lnTo>
                    <a:pt x="2652801" y="573046"/>
                  </a:lnTo>
                  <a:lnTo>
                    <a:pt x="2619798" y="551862"/>
                  </a:lnTo>
                  <a:lnTo>
                    <a:pt x="2612423" y="521156"/>
                  </a:lnTo>
                  <a:lnTo>
                    <a:pt x="2606546" y="521156"/>
                  </a:lnTo>
                  <a:lnTo>
                    <a:pt x="2606546" y="502937"/>
                  </a:lnTo>
                  <a:lnTo>
                    <a:pt x="2612887" y="502937"/>
                  </a:lnTo>
                  <a:lnTo>
                    <a:pt x="2612946" y="501936"/>
                  </a:lnTo>
                  <a:lnTo>
                    <a:pt x="2630734" y="466047"/>
                  </a:lnTo>
                  <a:lnTo>
                    <a:pt x="2658063" y="457389"/>
                  </a:lnTo>
                  <a:lnTo>
                    <a:pt x="2709733" y="457389"/>
                  </a:lnTo>
                  <a:lnTo>
                    <a:pt x="2708402" y="455583"/>
                  </a:lnTo>
                  <a:lnTo>
                    <a:pt x="2668775" y="435420"/>
                  </a:lnTo>
                  <a:lnTo>
                    <a:pt x="2669519" y="435420"/>
                  </a:lnTo>
                  <a:lnTo>
                    <a:pt x="2657749" y="434772"/>
                  </a:lnTo>
                  <a:close/>
                </a:path>
                <a:path w="4397375" h="667385" fill="norm" stroke="1" extrusionOk="0">
                  <a:moveTo>
                    <a:pt x="2713663" y="556967"/>
                  </a:moveTo>
                  <a:lnTo>
                    <a:pt x="2677694" y="573046"/>
                  </a:lnTo>
                  <a:lnTo>
                    <a:pt x="2677463" y="573046"/>
                  </a:lnTo>
                  <a:lnTo>
                    <a:pt x="2671452" y="573694"/>
                  </a:lnTo>
                  <a:lnTo>
                    <a:pt x="2664659" y="573930"/>
                  </a:lnTo>
                  <a:lnTo>
                    <a:pt x="2721776" y="573930"/>
                  </a:lnTo>
                  <a:lnTo>
                    <a:pt x="2713663" y="556967"/>
                  </a:lnTo>
                  <a:close/>
                </a:path>
                <a:path w="4397375" h="667385" fill="norm" stroke="1" extrusionOk="0">
                  <a:moveTo>
                    <a:pt x="2612887" y="502937"/>
                  </a:moveTo>
                  <a:lnTo>
                    <a:pt x="2606546" y="502937"/>
                  </a:lnTo>
                  <a:lnTo>
                    <a:pt x="2606546" y="521156"/>
                  </a:lnTo>
                  <a:lnTo>
                    <a:pt x="2612423" y="521156"/>
                  </a:lnTo>
                  <a:lnTo>
                    <a:pt x="2612200" y="517701"/>
                  </a:lnTo>
                  <a:lnTo>
                    <a:pt x="2612200" y="514560"/>
                  </a:lnTo>
                  <a:lnTo>
                    <a:pt x="2612646" y="507021"/>
                  </a:lnTo>
                  <a:lnTo>
                    <a:pt x="2612762" y="505057"/>
                  </a:lnTo>
                  <a:lnTo>
                    <a:pt x="2612887" y="502937"/>
                  </a:lnTo>
                  <a:close/>
                </a:path>
                <a:path w="4397375" h="667385" fill="norm" stroke="1" extrusionOk="0">
                  <a:moveTo>
                    <a:pt x="2698654" y="502937"/>
                  </a:moveTo>
                  <a:lnTo>
                    <a:pt x="2612887" y="502937"/>
                  </a:lnTo>
                  <a:lnTo>
                    <a:pt x="2612200" y="514560"/>
                  </a:lnTo>
                  <a:lnTo>
                    <a:pt x="2612200" y="517701"/>
                  </a:lnTo>
                  <a:lnTo>
                    <a:pt x="2612423" y="521156"/>
                  </a:lnTo>
                  <a:lnTo>
                    <a:pt x="2725914" y="521156"/>
                  </a:lnTo>
                  <a:lnTo>
                    <a:pt x="2725914" y="511104"/>
                  </a:lnTo>
                  <a:lnTo>
                    <a:pt x="2725736" y="507021"/>
                  </a:lnTo>
                  <a:lnTo>
                    <a:pt x="2698899" y="507021"/>
                  </a:lnTo>
                  <a:lnTo>
                    <a:pt x="2698654" y="502937"/>
                  </a:lnTo>
                  <a:close/>
                </a:path>
                <a:path w="4397375" h="667385" fill="norm" stroke="1" extrusionOk="0">
                  <a:moveTo>
                    <a:pt x="2709733" y="457389"/>
                  </a:moveTo>
                  <a:lnTo>
                    <a:pt x="2658063" y="457389"/>
                  </a:lnTo>
                  <a:lnTo>
                    <a:pt x="2667369" y="458213"/>
                  </a:lnTo>
                  <a:lnTo>
                    <a:pt x="2675497" y="460687"/>
                  </a:lnTo>
                  <a:lnTo>
                    <a:pt x="2698232" y="495908"/>
                  </a:lnTo>
                  <a:lnTo>
                    <a:pt x="2698781" y="505057"/>
                  </a:lnTo>
                  <a:lnTo>
                    <a:pt x="2698899" y="507021"/>
                  </a:lnTo>
                  <a:lnTo>
                    <a:pt x="2704240" y="502937"/>
                  </a:lnTo>
                  <a:lnTo>
                    <a:pt x="2725557" y="502937"/>
                  </a:lnTo>
                  <a:lnTo>
                    <a:pt x="2725513" y="501936"/>
                  </a:lnTo>
                  <a:lnTo>
                    <a:pt x="2713683" y="462749"/>
                  </a:lnTo>
                  <a:lnTo>
                    <a:pt x="2709733" y="457389"/>
                  </a:lnTo>
                  <a:close/>
                </a:path>
                <a:path w="4397375" h="667385" fill="norm" stroke="1" extrusionOk="0">
                  <a:moveTo>
                    <a:pt x="2725557" y="502937"/>
                  </a:moveTo>
                  <a:lnTo>
                    <a:pt x="2704240" y="502937"/>
                  </a:lnTo>
                  <a:lnTo>
                    <a:pt x="2698899" y="507021"/>
                  </a:lnTo>
                  <a:lnTo>
                    <a:pt x="2725736" y="507021"/>
                  </a:lnTo>
                  <a:lnTo>
                    <a:pt x="2725650" y="505057"/>
                  </a:lnTo>
                  <a:lnTo>
                    <a:pt x="2725557" y="502937"/>
                  </a:lnTo>
                  <a:close/>
                </a:path>
                <a:path w="4397375" h="667385" fill="norm" stroke="1" extrusionOk="0">
                  <a:moveTo>
                    <a:pt x="2796158" y="437599"/>
                  </a:moveTo>
                  <a:lnTo>
                    <a:pt x="2764746" y="437599"/>
                  </a:lnTo>
                  <a:lnTo>
                    <a:pt x="2764746" y="595919"/>
                  </a:lnTo>
                  <a:lnTo>
                    <a:pt x="2796158" y="595919"/>
                  </a:lnTo>
                  <a:lnTo>
                    <a:pt x="2796158" y="526811"/>
                  </a:lnTo>
                  <a:lnTo>
                    <a:pt x="2907673" y="526811"/>
                  </a:lnTo>
                  <a:lnTo>
                    <a:pt x="2907673" y="501995"/>
                  </a:lnTo>
                  <a:lnTo>
                    <a:pt x="2796158" y="501995"/>
                  </a:lnTo>
                  <a:lnTo>
                    <a:pt x="2796158" y="437599"/>
                  </a:lnTo>
                  <a:close/>
                </a:path>
                <a:path w="4397375" h="667385" fill="norm" stroke="1" extrusionOk="0">
                  <a:moveTo>
                    <a:pt x="2907673" y="526811"/>
                  </a:moveTo>
                  <a:lnTo>
                    <a:pt x="2876261" y="526811"/>
                  </a:lnTo>
                  <a:lnTo>
                    <a:pt x="2876261" y="595919"/>
                  </a:lnTo>
                  <a:lnTo>
                    <a:pt x="2907673" y="595919"/>
                  </a:lnTo>
                  <a:lnTo>
                    <a:pt x="2907673" y="526811"/>
                  </a:lnTo>
                  <a:close/>
                </a:path>
                <a:path w="4397375" h="667385" fill="norm" stroke="1" extrusionOk="0">
                  <a:moveTo>
                    <a:pt x="2907673" y="437599"/>
                  </a:moveTo>
                  <a:lnTo>
                    <a:pt x="2876261" y="437599"/>
                  </a:lnTo>
                  <a:lnTo>
                    <a:pt x="2876261" y="501995"/>
                  </a:lnTo>
                  <a:lnTo>
                    <a:pt x="2907673" y="501995"/>
                  </a:lnTo>
                  <a:lnTo>
                    <a:pt x="2907673" y="437599"/>
                  </a:lnTo>
                  <a:close/>
                </a:path>
                <a:path w="4397375" h="667385" fill="norm" stroke="1" extrusionOk="0">
                  <a:moveTo>
                    <a:pt x="3020891" y="463043"/>
                  </a:moveTo>
                  <a:lnTo>
                    <a:pt x="2989479" y="463043"/>
                  </a:lnTo>
                  <a:lnTo>
                    <a:pt x="2989479" y="595919"/>
                  </a:lnTo>
                  <a:lnTo>
                    <a:pt x="3020891" y="595919"/>
                  </a:lnTo>
                  <a:lnTo>
                    <a:pt x="3020891" y="463043"/>
                  </a:lnTo>
                  <a:close/>
                </a:path>
                <a:path w="4397375" h="667385" fill="norm" stroke="1" extrusionOk="0">
                  <a:moveTo>
                    <a:pt x="3077120" y="437599"/>
                  </a:moveTo>
                  <a:lnTo>
                    <a:pt x="2933564" y="437599"/>
                  </a:lnTo>
                  <a:lnTo>
                    <a:pt x="2933564" y="463043"/>
                  </a:lnTo>
                  <a:lnTo>
                    <a:pt x="3077120" y="463043"/>
                  </a:lnTo>
                  <a:lnTo>
                    <a:pt x="3077120" y="437599"/>
                  </a:lnTo>
                  <a:close/>
                </a:path>
                <a:path w="4397375" h="667385" fill="norm" stroke="1" extrusionOk="0">
                  <a:moveTo>
                    <a:pt x="3137498" y="531563"/>
                  </a:moveTo>
                  <a:lnTo>
                    <a:pt x="3135790" y="532151"/>
                  </a:lnTo>
                  <a:lnTo>
                    <a:pt x="3129508" y="536549"/>
                  </a:lnTo>
                  <a:lnTo>
                    <a:pt x="3123435" y="540737"/>
                  </a:lnTo>
                  <a:lnTo>
                    <a:pt x="3118409" y="546287"/>
                  </a:lnTo>
                  <a:lnTo>
                    <a:pt x="3114430" y="553197"/>
                  </a:lnTo>
                  <a:lnTo>
                    <a:pt x="3089614" y="595919"/>
                  </a:lnTo>
                  <a:lnTo>
                    <a:pt x="3124796" y="595919"/>
                  </a:lnTo>
                  <a:lnTo>
                    <a:pt x="3146157" y="558852"/>
                  </a:lnTo>
                  <a:lnTo>
                    <a:pt x="3149717" y="552360"/>
                  </a:lnTo>
                  <a:lnTo>
                    <a:pt x="3154219" y="547124"/>
                  </a:lnTo>
                  <a:lnTo>
                    <a:pt x="3159664" y="543145"/>
                  </a:lnTo>
                  <a:lnTo>
                    <a:pt x="3165318" y="539166"/>
                  </a:lnTo>
                  <a:lnTo>
                    <a:pt x="3172124" y="537177"/>
                  </a:lnTo>
                  <a:lnTo>
                    <a:pt x="3230342" y="537177"/>
                  </a:lnTo>
                  <a:lnTo>
                    <a:pt x="3230342" y="533093"/>
                  </a:lnTo>
                  <a:lnTo>
                    <a:pt x="3154010" y="533093"/>
                  </a:lnTo>
                  <a:lnTo>
                    <a:pt x="3141248" y="532328"/>
                  </a:lnTo>
                  <a:lnTo>
                    <a:pt x="3137498" y="531563"/>
                  </a:lnTo>
                  <a:close/>
                </a:path>
                <a:path w="4397375" h="667385" fill="norm" stroke="1" extrusionOk="0">
                  <a:moveTo>
                    <a:pt x="3230342" y="537177"/>
                  </a:moveTo>
                  <a:lnTo>
                    <a:pt x="3201129" y="537177"/>
                  </a:lnTo>
                  <a:lnTo>
                    <a:pt x="3201129" y="595919"/>
                  </a:lnTo>
                  <a:lnTo>
                    <a:pt x="3230342" y="595919"/>
                  </a:lnTo>
                  <a:lnTo>
                    <a:pt x="3230342" y="537177"/>
                  </a:lnTo>
                  <a:close/>
                </a:path>
                <a:path w="4397375" h="667385" fill="norm" stroke="1" extrusionOk="0">
                  <a:moveTo>
                    <a:pt x="3154316" y="530031"/>
                  </a:moveTo>
                  <a:lnTo>
                    <a:pt x="3141950" y="530031"/>
                  </a:lnTo>
                  <a:lnTo>
                    <a:pt x="3137498" y="531563"/>
                  </a:lnTo>
                  <a:lnTo>
                    <a:pt x="3141248" y="532328"/>
                  </a:lnTo>
                  <a:lnTo>
                    <a:pt x="3154010" y="533093"/>
                  </a:lnTo>
                  <a:lnTo>
                    <a:pt x="3154316" y="530031"/>
                  </a:lnTo>
                  <a:close/>
                </a:path>
                <a:path w="4397375" h="667385" fill="norm" stroke="1" extrusionOk="0">
                  <a:moveTo>
                    <a:pt x="3230342" y="530031"/>
                  </a:moveTo>
                  <a:lnTo>
                    <a:pt x="3154316" y="530031"/>
                  </a:lnTo>
                  <a:lnTo>
                    <a:pt x="3154163" y="531563"/>
                  </a:lnTo>
                  <a:lnTo>
                    <a:pt x="3154104" y="532151"/>
                  </a:lnTo>
                  <a:lnTo>
                    <a:pt x="3154010" y="533093"/>
                  </a:lnTo>
                  <a:lnTo>
                    <a:pt x="3230342" y="533093"/>
                  </a:lnTo>
                  <a:lnTo>
                    <a:pt x="3230342" y="530031"/>
                  </a:lnTo>
                  <a:close/>
                </a:path>
                <a:path w="4397375" h="667385" fill="norm" stroke="1" extrusionOk="0">
                  <a:moveTo>
                    <a:pt x="3230342" y="437599"/>
                  </a:moveTo>
                  <a:lnTo>
                    <a:pt x="3156209" y="437599"/>
                  </a:lnTo>
                  <a:lnTo>
                    <a:pt x="3142485" y="438384"/>
                  </a:lnTo>
                  <a:lnTo>
                    <a:pt x="3105320" y="457094"/>
                  </a:lnTo>
                  <a:lnTo>
                    <a:pt x="3096839" y="485660"/>
                  </a:lnTo>
                  <a:lnTo>
                    <a:pt x="3097781" y="496458"/>
                  </a:lnTo>
                  <a:lnTo>
                    <a:pt x="3129979" y="530031"/>
                  </a:lnTo>
                  <a:lnTo>
                    <a:pt x="3137498" y="531563"/>
                  </a:lnTo>
                  <a:lnTo>
                    <a:pt x="3141950" y="530031"/>
                  </a:lnTo>
                  <a:lnTo>
                    <a:pt x="3230342" y="530031"/>
                  </a:lnTo>
                  <a:lnTo>
                    <a:pt x="3230342" y="515816"/>
                  </a:lnTo>
                  <a:lnTo>
                    <a:pt x="3161863" y="515816"/>
                  </a:lnTo>
                  <a:lnTo>
                    <a:pt x="3153617" y="515365"/>
                  </a:lnTo>
                  <a:lnTo>
                    <a:pt x="3126995" y="478435"/>
                  </a:lnTo>
                  <a:lnTo>
                    <a:pt x="3129822" y="471524"/>
                  </a:lnTo>
                  <a:lnTo>
                    <a:pt x="3161863" y="458959"/>
                  </a:lnTo>
                  <a:lnTo>
                    <a:pt x="3230342" y="458959"/>
                  </a:lnTo>
                  <a:lnTo>
                    <a:pt x="3230342" y="437599"/>
                  </a:lnTo>
                  <a:close/>
                </a:path>
                <a:path w="4397375" h="667385" fill="norm" stroke="1" extrusionOk="0">
                  <a:moveTo>
                    <a:pt x="3230342" y="458959"/>
                  </a:moveTo>
                  <a:lnTo>
                    <a:pt x="3201129" y="458959"/>
                  </a:lnTo>
                  <a:lnTo>
                    <a:pt x="3201129" y="515816"/>
                  </a:lnTo>
                  <a:lnTo>
                    <a:pt x="3230342" y="515816"/>
                  </a:lnTo>
                  <a:lnTo>
                    <a:pt x="3230342" y="458959"/>
                  </a:lnTo>
                  <a:close/>
                </a:path>
                <a:path w="4397375" h="667385" fill="norm" stroke="1" extrusionOk="0">
                  <a:moveTo>
                    <a:pt x="3405812" y="361894"/>
                  </a:moveTo>
                  <a:lnTo>
                    <a:pt x="3348012" y="375716"/>
                  </a:lnTo>
                  <a:lnTo>
                    <a:pt x="3299833" y="399747"/>
                  </a:lnTo>
                  <a:lnTo>
                    <a:pt x="3274821" y="443489"/>
                  </a:lnTo>
                  <a:lnTo>
                    <a:pt x="3270109" y="483461"/>
                  </a:lnTo>
                  <a:lnTo>
                    <a:pt x="3270109" y="510790"/>
                  </a:lnTo>
                  <a:lnTo>
                    <a:pt x="3275371" y="548878"/>
                  </a:lnTo>
                  <a:lnTo>
                    <a:pt x="3302739" y="586200"/>
                  </a:lnTo>
                  <a:lnTo>
                    <a:pt x="3316317" y="593268"/>
                  </a:lnTo>
                  <a:lnTo>
                    <a:pt x="3316485" y="593268"/>
                  </a:lnTo>
                  <a:lnTo>
                    <a:pt x="3331324" y="597352"/>
                  </a:lnTo>
                  <a:lnTo>
                    <a:pt x="3348327" y="598746"/>
                  </a:lnTo>
                  <a:lnTo>
                    <a:pt x="3359557" y="598137"/>
                  </a:lnTo>
                  <a:lnTo>
                    <a:pt x="3370001" y="596311"/>
                  </a:lnTo>
                  <a:lnTo>
                    <a:pt x="3403848" y="577149"/>
                  </a:lnTo>
                  <a:lnTo>
                    <a:pt x="3406238" y="574244"/>
                  </a:lnTo>
                  <a:lnTo>
                    <a:pt x="3347384" y="574244"/>
                  </a:lnTo>
                  <a:lnTo>
                    <a:pt x="3337498" y="573380"/>
                  </a:lnTo>
                  <a:lnTo>
                    <a:pt x="3337340" y="573380"/>
                  </a:lnTo>
                  <a:lnTo>
                    <a:pt x="3328567" y="570788"/>
                  </a:lnTo>
                  <a:lnTo>
                    <a:pt x="3302803" y="531797"/>
                  </a:lnTo>
                  <a:lnTo>
                    <a:pt x="3302677" y="531150"/>
                  </a:lnTo>
                  <a:lnTo>
                    <a:pt x="3302582" y="530659"/>
                  </a:lnTo>
                  <a:lnTo>
                    <a:pt x="3301924" y="518958"/>
                  </a:lnTo>
                  <a:lnTo>
                    <a:pt x="3301836" y="517387"/>
                  </a:lnTo>
                  <a:lnTo>
                    <a:pt x="3302538" y="506255"/>
                  </a:lnTo>
                  <a:lnTo>
                    <a:pt x="3302601" y="505254"/>
                  </a:lnTo>
                  <a:lnTo>
                    <a:pt x="3304780" y="495162"/>
                  </a:lnTo>
                  <a:lnTo>
                    <a:pt x="3304899" y="494613"/>
                  </a:lnTo>
                  <a:lnTo>
                    <a:pt x="3308637" y="485680"/>
                  </a:lnTo>
                  <a:lnTo>
                    <a:pt x="3295547" y="485680"/>
                  </a:lnTo>
                  <a:lnTo>
                    <a:pt x="3297713" y="478710"/>
                  </a:lnTo>
                  <a:lnTo>
                    <a:pt x="3300265" y="472681"/>
                  </a:lnTo>
                  <a:lnTo>
                    <a:pt x="3300265" y="471210"/>
                  </a:lnTo>
                  <a:lnTo>
                    <a:pt x="3300422" y="467500"/>
                  </a:lnTo>
                  <a:lnTo>
                    <a:pt x="3300547" y="464555"/>
                  </a:lnTo>
                  <a:lnTo>
                    <a:pt x="3300599" y="463318"/>
                  </a:lnTo>
                  <a:lnTo>
                    <a:pt x="3301521" y="456270"/>
                  </a:lnTo>
                  <a:lnTo>
                    <a:pt x="3301600" y="455661"/>
                  </a:lnTo>
                  <a:lnTo>
                    <a:pt x="3303190" y="448593"/>
                  </a:lnTo>
                  <a:lnTo>
                    <a:pt x="3328124" y="411781"/>
                  </a:lnTo>
                  <a:lnTo>
                    <a:pt x="3414922" y="387339"/>
                  </a:lnTo>
                  <a:lnTo>
                    <a:pt x="3405812" y="361894"/>
                  </a:lnTo>
                  <a:close/>
                </a:path>
                <a:path w="4397375" h="667385" fill="norm" stroke="1" extrusionOk="0">
                  <a:moveTo>
                    <a:pt x="3408312" y="463671"/>
                  </a:moveTo>
                  <a:lnTo>
                    <a:pt x="3347384" y="463671"/>
                  </a:lnTo>
                  <a:lnTo>
                    <a:pt x="3357358" y="464555"/>
                  </a:lnTo>
                  <a:lnTo>
                    <a:pt x="3366232" y="467205"/>
                  </a:lnTo>
                  <a:lnTo>
                    <a:pt x="3392118" y="506019"/>
                  </a:lnTo>
                  <a:lnTo>
                    <a:pt x="3392167" y="506255"/>
                  </a:lnTo>
                  <a:lnTo>
                    <a:pt x="3392838" y="517387"/>
                  </a:lnTo>
                  <a:lnTo>
                    <a:pt x="3392933" y="518958"/>
                  </a:lnTo>
                  <a:lnTo>
                    <a:pt x="3392284" y="529834"/>
                  </a:lnTo>
                  <a:lnTo>
                    <a:pt x="3374124" y="566469"/>
                  </a:lnTo>
                  <a:lnTo>
                    <a:pt x="3347384" y="574244"/>
                  </a:lnTo>
                  <a:lnTo>
                    <a:pt x="3406238" y="574244"/>
                  </a:lnTo>
                  <a:lnTo>
                    <a:pt x="3424070" y="529834"/>
                  </a:lnTo>
                  <a:lnTo>
                    <a:pt x="3424645" y="517387"/>
                  </a:lnTo>
                  <a:lnTo>
                    <a:pt x="3424121" y="506255"/>
                  </a:lnTo>
                  <a:lnTo>
                    <a:pt x="3424110" y="506019"/>
                  </a:lnTo>
                  <a:lnTo>
                    <a:pt x="3422461" y="495162"/>
                  </a:lnTo>
                  <a:lnTo>
                    <a:pt x="3419863" y="485680"/>
                  </a:lnTo>
                  <a:lnTo>
                    <a:pt x="3419803" y="485464"/>
                  </a:lnTo>
                  <a:lnTo>
                    <a:pt x="3419712" y="485130"/>
                  </a:lnTo>
                  <a:lnTo>
                    <a:pt x="3415864" y="475922"/>
                  </a:lnTo>
                  <a:lnTo>
                    <a:pt x="3411191" y="467500"/>
                  </a:lnTo>
                  <a:lnTo>
                    <a:pt x="3408312" y="463671"/>
                  </a:lnTo>
                  <a:close/>
                </a:path>
                <a:path w="4397375" h="667385" fill="norm" stroke="1" extrusionOk="0">
                  <a:moveTo>
                    <a:pt x="3300265" y="472681"/>
                  </a:moveTo>
                  <a:lnTo>
                    <a:pt x="3297713" y="478710"/>
                  </a:lnTo>
                  <a:lnTo>
                    <a:pt x="3295718" y="485130"/>
                  </a:lnTo>
                  <a:lnTo>
                    <a:pt x="3295614" y="485464"/>
                  </a:lnTo>
                  <a:lnTo>
                    <a:pt x="3295547" y="485680"/>
                  </a:lnTo>
                  <a:lnTo>
                    <a:pt x="3300265" y="485680"/>
                  </a:lnTo>
                  <a:lnTo>
                    <a:pt x="3300265" y="472681"/>
                  </a:lnTo>
                  <a:close/>
                </a:path>
                <a:path w="4397375" h="667385" fill="norm" stroke="1" extrusionOk="0">
                  <a:moveTo>
                    <a:pt x="3356180" y="439169"/>
                  </a:moveTo>
                  <a:lnTo>
                    <a:pt x="3316914" y="451970"/>
                  </a:lnTo>
                  <a:lnTo>
                    <a:pt x="3300265" y="472681"/>
                  </a:lnTo>
                  <a:lnTo>
                    <a:pt x="3300265" y="485680"/>
                  </a:lnTo>
                  <a:lnTo>
                    <a:pt x="3308637" y="485680"/>
                  </a:lnTo>
                  <a:lnTo>
                    <a:pt x="3308727" y="485464"/>
                  </a:lnTo>
                  <a:lnTo>
                    <a:pt x="3314087" y="477807"/>
                  </a:lnTo>
                  <a:lnTo>
                    <a:pt x="3320762" y="471623"/>
                  </a:lnTo>
                  <a:lnTo>
                    <a:pt x="3328537" y="467205"/>
                  </a:lnTo>
                  <a:lnTo>
                    <a:pt x="3337411" y="464555"/>
                  </a:lnTo>
                  <a:lnTo>
                    <a:pt x="3347384" y="463671"/>
                  </a:lnTo>
                  <a:lnTo>
                    <a:pt x="3408312" y="463671"/>
                  </a:lnTo>
                  <a:lnTo>
                    <a:pt x="3405655" y="460137"/>
                  </a:lnTo>
                  <a:lnTo>
                    <a:pt x="3366075" y="439758"/>
                  </a:lnTo>
                  <a:lnTo>
                    <a:pt x="3356180" y="439169"/>
                  </a:lnTo>
                  <a:close/>
                </a:path>
                <a:path w="4397375" h="667385" fill="norm" stroke="1" extrusionOk="0">
                  <a:moveTo>
                    <a:pt x="3493696" y="437599"/>
                  </a:moveTo>
                  <a:lnTo>
                    <a:pt x="3462912" y="437599"/>
                  </a:lnTo>
                  <a:lnTo>
                    <a:pt x="3463540" y="444091"/>
                  </a:lnTo>
                  <a:lnTo>
                    <a:pt x="3464034" y="450223"/>
                  </a:lnTo>
                  <a:lnTo>
                    <a:pt x="3464457" y="456682"/>
                  </a:lnTo>
                  <a:lnTo>
                    <a:pt x="3465110" y="463357"/>
                  </a:lnTo>
                  <a:lnTo>
                    <a:pt x="3465118" y="463514"/>
                  </a:lnTo>
                  <a:lnTo>
                    <a:pt x="3465238" y="465866"/>
                  </a:lnTo>
                  <a:lnTo>
                    <a:pt x="3465348" y="468030"/>
                  </a:lnTo>
                  <a:lnTo>
                    <a:pt x="3465425" y="663770"/>
                  </a:lnTo>
                  <a:lnTo>
                    <a:pt x="3497151" y="663770"/>
                  </a:lnTo>
                  <a:lnTo>
                    <a:pt x="3497058" y="569453"/>
                  </a:lnTo>
                  <a:lnTo>
                    <a:pt x="3496837" y="569080"/>
                  </a:lnTo>
                  <a:lnTo>
                    <a:pt x="3493696" y="560736"/>
                  </a:lnTo>
                  <a:lnTo>
                    <a:pt x="3510124" y="560736"/>
                  </a:lnTo>
                  <a:lnTo>
                    <a:pt x="3508774" y="559480"/>
                  </a:lnTo>
                  <a:lnTo>
                    <a:pt x="3503414" y="551391"/>
                  </a:lnTo>
                  <a:lnTo>
                    <a:pt x="3499586" y="541575"/>
                  </a:lnTo>
                  <a:lnTo>
                    <a:pt x="3497289" y="530030"/>
                  </a:lnTo>
                  <a:lnTo>
                    <a:pt x="3496523" y="516759"/>
                  </a:lnTo>
                  <a:lnTo>
                    <a:pt x="3497240" y="504351"/>
                  </a:lnTo>
                  <a:lnTo>
                    <a:pt x="3509787" y="473409"/>
                  </a:lnTo>
                  <a:lnTo>
                    <a:pt x="3493382" y="473409"/>
                  </a:lnTo>
                  <a:lnTo>
                    <a:pt x="3496176" y="465866"/>
                  </a:lnTo>
                  <a:lnTo>
                    <a:pt x="3493696" y="437599"/>
                  </a:lnTo>
                  <a:close/>
                </a:path>
                <a:path w="4397375" h="667385" fill="norm" stroke="1" extrusionOk="0">
                  <a:moveTo>
                    <a:pt x="3510124" y="560736"/>
                  </a:moveTo>
                  <a:lnTo>
                    <a:pt x="3497151" y="560736"/>
                  </a:lnTo>
                  <a:lnTo>
                    <a:pt x="3497151" y="569612"/>
                  </a:lnTo>
                  <a:lnTo>
                    <a:pt x="3530745" y="596311"/>
                  </a:lnTo>
                  <a:lnTo>
                    <a:pt x="3530917" y="596311"/>
                  </a:lnTo>
                  <a:lnTo>
                    <a:pt x="3539990" y="598137"/>
                  </a:lnTo>
                  <a:lnTo>
                    <a:pt x="3540206" y="598137"/>
                  </a:lnTo>
                  <a:lnTo>
                    <a:pt x="3549925" y="598746"/>
                  </a:lnTo>
                  <a:lnTo>
                    <a:pt x="3560114" y="598137"/>
                  </a:lnTo>
                  <a:lnTo>
                    <a:pt x="3600578" y="577071"/>
                  </a:lnTo>
                  <a:lnTo>
                    <a:pt x="3602885" y="573930"/>
                  </a:lnTo>
                  <a:lnTo>
                    <a:pt x="3542071" y="573930"/>
                  </a:lnTo>
                  <a:lnTo>
                    <a:pt x="3532216" y="573027"/>
                  </a:lnTo>
                  <a:lnTo>
                    <a:pt x="3523381" y="570317"/>
                  </a:lnTo>
                  <a:lnTo>
                    <a:pt x="3515567" y="565802"/>
                  </a:lnTo>
                  <a:lnTo>
                    <a:pt x="3510124" y="560736"/>
                  </a:lnTo>
                  <a:close/>
                </a:path>
                <a:path w="4397375" h="667385" fill="norm" stroke="1" extrusionOk="0">
                  <a:moveTo>
                    <a:pt x="3602974" y="459902"/>
                  </a:moveTo>
                  <a:lnTo>
                    <a:pt x="3542071" y="459902"/>
                  </a:lnTo>
                  <a:lnTo>
                    <a:pt x="3551908" y="460805"/>
                  </a:lnTo>
                  <a:lnTo>
                    <a:pt x="3560683" y="463514"/>
                  </a:lnTo>
                  <a:lnTo>
                    <a:pt x="3586835" y="503506"/>
                  </a:lnTo>
                  <a:lnTo>
                    <a:pt x="3587620" y="516759"/>
                  </a:lnTo>
                  <a:lnTo>
                    <a:pt x="3586893" y="529049"/>
                  </a:lnTo>
                  <a:lnTo>
                    <a:pt x="3568399" y="565802"/>
                  </a:lnTo>
                  <a:lnTo>
                    <a:pt x="3542071" y="573930"/>
                  </a:lnTo>
                  <a:lnTo>
                    <a:pt x="3602885" y="573930"/>
                  </a:lnTo>
                  <a:lnTo>
                    <a:pt x="3619111" y="529049"/>
                  </a:lnTo>
                  <a:lnTo>
                    <a:pt x="3619661" y="516759"/>
                  </a:lnTo>
                  <a:lnTo>
                    <a:pt x="3619111" y="504351"/>
                  </a:lnTo>
                  <a:lnTo>
                    <a:pt x="3617462" y="492885"/>
                  </a:lnTo>
                  <a:lnTo>
                    <a:pt x="3614713" y="482362"/>
                  </a:lnTo>
                  <a:lnTo>
                    <a:pt x="3610865" y="472781"/>
                  </a:lnTo>
                  <a:lnTo>
                    <a:pt x="3606173" y="464201"/>
                  </a:lnTo>
                  <a:lnTo>
                    <a:pt x="3602974" y="459902"/>
                  </a:lnTo>
                  <a:close/>
                </a:path>
                <a:path w="4397375" h="667385" fill="norm" stroke="1" extrusionOk="0">
                  <a:moveTo>
                    <a:pt x="3497151" y="560736"/>
                  </a:moveTo>
                  <a:lnTo>
                    <a:pt x="3493696" y="560736"/>
                  </a:lnTo>
                  <a:lnTo>
                    <a:pt x="3496837" y="569080"/>
                  </a:lnTo>
                  <a:lnTo>
                    <a:pt x="3497058" y="569453"/>
                  </a:lnTo>
                  <a:lnTo>
                    <a:pt x="3497151" y="560736"/>
                  </a:lnTo>
                  <a:close/>
                </a:path>
                <a:path w="4397375" h="667385" fill="norm" stroke="1" extrusionOk="0">
                  <a:moveTo>
                    <a:pt x="3496176" y="465866"/>
                  </a:moveTo>
                  <a:lnTo>
                    <a:pt x="3493382" y="473409"/>
                  </a:lnTo>
                  <a:lnTo>
                    <a:pt x="3496837" y="473409"/>
                  </a:lnTo>
                  <a:lnTo>
                    <a:pt x="3496176" y="465866"/>
                  </a:lnTo>
                  <a:close/>
                </a:path>
                <a:path w="4397375" h="667385" fill="norm" stroke="1" extrusionOk="0">
                  <a:moveTo>
                    <a:pt x="3549925" y="434772"/>
                  </a:moveTo>
                  <a:lnTo>
                    <a:pt x="3506575" y="450792"/>
                  </a:lnTo>
                  <a:lnTo>
                    <a:pt x="3496176" y="465866"/>
                  </a:lnTo>
                  <a:lnTo>
                    <a:pt x="3496782" y="472781"/>
                  </a:lnTo>
                  <a:lnTo>
                    <a:pt x="3496837" y="473409"/>
                  </a:lnTo>
                  <a:lnTo>
                    <a:pt x="3509787" y="473409"/>
                  </a:lnTo>
                  <a:lnTo>
                    <a:pt x="3515567" y="468030"/>
                  </a:lnTo>
                  <a:lnTo>
                    <a:pt x="3523381" y="463514"/>
                  </a:lnTo>
                  <a:lnTo>
                    <a:pt x="3532216" y="460805"/>
                  </a:lnTo>
                  <a:lnTo>
                    <a:pt x="3542071" y="459902"/>
                  </a:lnTo>
                  <a:lnTo>
                    <a:pt x="3602974" y="459902"/>
                  </a:lnTo>
                  <a:lnTo>
                    <a:pt x="3600578" y="456682"/>
                  </a:lnTo>
                  <a:lnTo>
                    <a:pt x="3594079" y="450223"/>
                  </a:lnTo>
                  <a:lnTo>
                    <a:pt x="3586678" y="444824"/>
                  </a:lnTo>
                  <a:lnTo>
                    <a:pt x="3578491" y="440426"/>
                  </a:lnTo>
                  <a:lnTo>
                    <a:pt x="3569857" y="437363"/>
                  </a:lnTo>
                  <a:lnTo>
                    <a:pt x="3570033" y="437363"/>
                  </a:lnTo>
                  <a:lnTo>
                    <a:pt x="3560213" y="435420"/>
                  </a:lnTo>
                  <a:lnTo>
                    <a:pt x="3560432" y="435420"/>
                  </a:lnTo>
                  <a:lnTo>
                    <a:pt x="3549925" y="434772"/>
                  </a:lnTo>
                  <a:close/>
                </a:path>
                <a:path w="4397375" h="667385" fill="norm" stroke="1" extrusionOk="0">
                  <a:moveTo>
                    <a:pt x="3694275" y="531563"/>
                  </a:moveTo>
                  <a:lnTo>
                    <a:pt x="3692567" y="532151"/>
                  </a:lnTo>
                  <a:lnTo>
                    <a:pt x="3686285" y="536549"/>
                  </a:lnTo>
                  <a:lnTo>
                    <a:pt x="3680212" y="540737"/>
                  </a:lnTo>
                  <a:lnTo>
                    <a:pt x="3675186" y="546287"/>
                  </a:lnTo>
                  <a:lnTo>
                    <a:pt x="3671207" y="553197"/>
                  </a:lnTo>
                  <a:lnTo>
                    <a:pt x="3646391" y="595919"/>
                  </a:lnTo>
                  <a:lnTo>
                    <a:pt x="3681573" y="595919"/>
                  </a:lnTo>
                  <a:lnTo>
                    <a:pt x="3702934" y="558852"/>
                  </a:lnTo>
                  <a:lnTo>
                    <a:pt x="3706494" y="552360"/>
                  </a:lnTo>
                  <a:lnTo>
                    <a:pt x="3710996" y="547124"/>
                  </a:lnTo>
                  <a:lnTo>
                    <a:pt x="3716441" y="543145"/>
                  </a:lnTo>
                  <a:lnTo>
                    <a:pt x="3722095" y="539166"/>
                  </a:lnTo>
                  <a:lnTo>
                    <a:pt x="3728901" y="537177"/>
                  </a:lnTo>
                  <a:lnTo>
                    <a:pt x="3787120" y="537177"/>
                  </a:lnTo>
                  <a:lnTo>
                    <a:pt x="3787120" y="533093"/>
                  </a:lnTo>
                  <a:lnTo>
                    <a:pt x="3710787" y="533093"/>
                  </a:lnTo>
                  <a:lnTo>
                    <a:pt x="3698026" y="532328"/>
                  </a:lnTo>
                  <a:lnTo>
                    <a:pt x="3694275" y="531563"/>
                  </a:lnTo>
                  <a:close/>
                </a:path>
                <a:path w="4397375" h="667385" fill="norm" stroke="1" extrusionOk="0">
                  <a:moveTo>
                    <a:pt x="3787120" y="537177"/>
                  </a:moveTo>
                  <a:lnTo>
                    <a:pt x="3757906" y="537177"/>
                  </a:lnTo>
                  <a:lnTo>
                    <a:pt x="3757906" y="595919"/>
                  </a:lnTo>
                  <a:lnTo>
                    <a:pt x="3787120" y="595919"/>
                  </a:lnTo>
                  <a:lnTo>
                    <a:pt x="3787120" y="537177"/>
                  </a:lnTo>
                  <a:close/>
                </a:path>
                <a:path w="4397375" h="667385" fill="norm" stroke="1" extrusionOk="0">
                  <a:moveTo>
                    <a:pt x="3711093" y="530031"/>
                  </a:moveTo>
                  <a:lnTo>
                    <a:pt x="3698727" y="530031"/>
                  </a:lnTo>
                  <a:lnTo>
                    <a:pt x="3694275" y="531563"/>
                  </a:lnTo>
                  <a:lnTo>
                    <a:pt x="3698026" y="532328"/>
                  </a:lnTo>
                  <a:lnTo>
                    <a:pt x="3710787" y="533093"/>
                  </a:lnTo>
                  <a:lnTo>
                    <a:pt x="3711093" y="530031"/>
                  </a:lnTo>
                  <a:close/>
                </a:path>
                <a:path w="4397375" h="667385" fill="norm" stroke="1" extrusionOk="0">
                  <a:moveTo>
                    <a:pt x="3787120" y="530031"/>
                  </a:moveTo>
                  <a:lnTo>
                    <a:pt x="3711093" y="530031"/>
                  </a:lnTo>
                  <a:lnTo>
                    <a:pt x="3710940" y="531563"/>
                  </a:lnTo>
                  <a:lnTo>
                    <a:pt x="3710881" y="532151"/>
                  </a:lnTo>
                  <a:lnTo>
                    <a:pt x="3710787" y="533093"/>
                  </a:lnTo>
                  <a:lnTo>
                    <a:pt x="3787120" y="533093"/>
                  </a:lnTo>
                  <a:lnTo>
                    <a:pt x="3787120" y="530031"/>
                  </a:lnTo>
                  <a:close/>
                </a:path>
                <a:path w="4397375" h="667385" fill="norm" stroke="1" extrusionOk="0">
                  <a:moveTo>
                    <a:pt x="3787120" y="437599"/>
                  </a:moveTo>
                  <a:lnTo>
                    <a:pt x="3712986" y="437599"/>
                  </a:lnTo>
                  <a:lnTo>
                    <a:pt x="3699262" y="438384"/>
                  </a:lnTo>
                  <a:lnTo>
                    <a:pt x="3662097" y="457094"/>
                  </a:lnTo>
                  <a:lnTo>
                    <a:pt x="3653616" y="485660"/>
                  </a:lnTo>
                  <a:lnTo>
                    <a:pt x="3654558" y="496458"/>
                  </a:lnTo>
                  <a:lnTo>
                    <a:pt x="3686756" y="530031"/>
                  </a:lnTo>
                  <a:lnTo>
                    <a:pt x="3694275" y="531563"/>
                  </a:lnTo>
                  <a:lnTo>
                    <a:pt x="3698727" y="530031"/>
                  </a:lnTo>
                  <a:lnTo>
                    <a:pt x="3787120" y="530031"/>
                  </a:lnTo>
                  <a:lnTo>
                    <a:pt x="3787120" y="515816"/>
                  </a:lnTo>
                  <a:lnTo>
                    <a:pt x="3718640" y="515816"/>
                  </a:lnTo>
                  <a:lnTo>
                    <a:pt x="3710394" y="515365"/>
                  </a:lnTo>
                  <a:lnTo>
                    <a:pt x="3683772" y="478435"/>
                  </a:lnTo>
                  <a:lnTo>
                    <a:pt x="3686599" y="471524"/>
                  </a:lnTo>
                  <a:lnTo>
                    <a:pt x="3718640" y="458959"/>
                  </a:lnTo>
                  <a:lnTo>
                    <a:pt x="3787120" y="458959"/>
                  </a:lnTo>
                  <a:lnTo>
                    <a:pt x="3787120" y="437599"/>
                  </a:lnTo>
                  <a:close/>
                </a:path>
                <a:path w="4397375" h="667385" fill="norm" stroke="1" extrusionOk="0">
                  <a:moveTo>
                    <a:pt x="3787120" y="458959"/>
                  </a:moveTo>
                  <a:lnTo>
                    <a:pt x="3757906" y="458959"/>
                  </a:lnTo>
                  <a:lnTo>
                    <a:pt x="3757906" y="515816"/>
                  </a:lnTo>
                  <a:lnTo>
                    <a:pt x="3787120" y="515816"/>
                  </a:lnTo>
                  <a:lnTo>
                    <a:pt x="3787120" y="458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5" descr="" hidden="0"/>
            <p:cNvSpPr/>
            <p:nvPr isPhoto="0" userDrawn="0"/>
          </p:nvSpPr>
          <p:spPr bwMode="auto">
            <a:xfrm>
              <a:off x="607311" y="3183143"/>
              <a:ext cx="6042025" cy="1225550"/>
            </a:xfrm>
            <a:custGeom>
              <a:avLst/>
              <a:gdLst/>
              <a:ahLst/>
              <a:cxnLst/>
              <a:rect l="l" t="t" r="r" b="b"/>
              <a:pathLst>
                <a:path w="6042025" h="1225550" fill="norm" stroke="1" extrusionOk="0">
                  <a:moveTo>
                    <a:pt x="5727574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910967"/>
                  </a:lnTo>
                  <a:lnTo>
                    <a:pt x="3405" y="957386"/>
                  </a:lnTo>
                  <a:lnTo>
                    <a:pt x="13299" y="1001690"/>
                  </a:lnTo>
                  <a:lnTo>
                    <a:pt x="29195" y="1043394"/>
                  </a:lnTo>
                  <a:lnTo>
                    <a:pt x="50607" y="1082012"/>
                  </a:lnTo>
                  <a:lnTo>
                    <a:pt x="77049" y="1117057"/>
                  </a:lnTo>
                  <a:lnTo>
                    <a:pt x="108036" y="1148043"/>
                  </a:lnTo>
                  <a:lnTo>
                    <a:pt x="143081" y="1174485"/>
                  </a:lnTo>
                  <a:lnTo>
                    <a:pt x="181698" y="1195897"/>
                  </a:lnTo>
                  <a:lnTo>
                    <a:pt x="223402" y="1211793"/>
                  </a:lnTo>
                  <a:lnTo>
                    <a:pt x="267707" y="1221687"/>
                  </a:lnTo>
                  <a:lnTo>
                    <a:pt x="314126" y="1225093"/>
                  </a:lnTo>
                  <a:lnTo>
                    <a:pt x="5727574" y="1225093"/>
                  </a:lnTo>
                  <a:lnTo>
                    <a:pt x="5773993" y="1221687"/>
                  </a:lnTo>
                  <a:lnTo>
                    <a:pt x="5818298" y="1211793"/>
                  </a:lnTo>
                  <a:lnTo>
                    <a:pt x="5860002" y="1195897"/>
                  </a:lnTo>
                  <a:lnTo>
                    <a:pt x="5898619" y="1174485"/>
                  </a:lnTo>
                  <a:lnTo>
                    <a:pt x="5933664" y="1148043"/>
                  </a:lnTo>
                  <a:lnTo>
                    <a:pt x="5964650" y="1117057"/>
                  </a:lnTo>
                  <a:lnTo>
                    <a:pt x="5991093" y="1082012"/>
                  </a:lnTo>
                  <a:lnTo>
                    <a:pt x="6012505" y="1043394"/>
                  </a:lnTo>
                  <a:lnTo>
                    <a:pt x="6028401" y="1001690"/>
                  </a:lnTo>
                  <a:lnTo>
                    <a:pt x="6038294" y="957386"/>
                  </a:lnTo>
                  <a:lnTo>
                    <a:pt x="6041700" y="910967"/>
                  </a:lnTo>
                  <a:lnTo>
                    <a:pt x="6041700" y="314126"/>
                  </a:lnTo>
                  <a:lnTo>
                    <a:pt x="6038294" y="267707"/>
                  </a:lnTo>
                  <a:lnTo>
                    <a:pt x="6028401" y="223402"/>
                  </a:lnTo>
                  <a:lnTo>
                    <a:pt x="6012505" y="181698"/>
                  </a:lnTo>
                  <a:lnTo>
                    <a:pt x="5991093" y="143081"/>
                  </a:lnTo>
                  <a:lnTo>
                    <a:pt x="5964650" y="108036"/>
                  </a:lnTo>
                  <a:lnTo>
                    <a:pt x="5933664" y="77049"/>
                  </a:lnTo>
                  <a:lnTo>
                    <a:pt x="5898619" y="50607"/>
                  </a:lnTo>
                  <a:lnTo>
                    <a:pt x="5860002" y="29195"/>
                  </a:lnTo>
                  <a:lnTo>
                    <a:pt x="5818298" y="13299"/>
                  </a:lnTo>
                  <a:lnTo>
                    <a:pt x="5773993" y="3405"/>
                  </a:lnTo>
                  <a:lnTo>
                    <a:pt x="5727574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6" descr="" hidden="0"/>
            <p:cNvSpPr/>
            <p:nvPr isPhoto="0" userDrawn="0"/>
          </p:nvSpPr>
          <p:spPr bwMode="auto">
            <a:xfrm>
              <a:off x="869072" y="3463391"/>
              <a:ext cx="664845" cy="664845"/>
            </a:xfrm>
            <a:custGeom>
              <a:avLst/>
              <a:gdLst/>
              <a:ahLst/>
              <a:cxnLst/>
              <a:rect l="l" t="t" r="r" b="b"/>
              <a:pathLst>
                <a:path w="664844" h="664845" fill="norm" stroke="1" extrusionOk="0">
                  <a:moveTo>
                    <a:pt x="664603" y="213614"/>
                  </a:moveTo>
                  <a:lnTo>
                    <a:pt x="0" y="213614"/>
                  </a:lnTo>
                  <a:lnTo>
                    <a:pt x="0" y="628992"/>
                  </a:lnTo>
                  <a:lnTo>
                    <a:pt x="21983" y="661885"/>
                  </a:lnTo>
                  <a:lnTo>
                    <a:pt x="35610" y="664591"/>
                  </a:lnTo>
                  <a:lnTo>
                    <a:pt x="628992" y="664591"/>
                  </a:lnTo>
                  <a:lnTo>
                    <a:pt x="661885" y="642620"/>
                  </a:lnTo>
                  <a:lnTo>
                    <a:pt x="664603" y="628992"/>
                  </a:lnTo>
                  <a:lnTo>
                    <a:pt x="664603" y="213614"/>
                  </a:lnTo>
                  <a:close/>
                </a:path>
                <a:path w="664844" h="664845" fill="norm" stroke="1" extrusionOk="0">
                  <a:moveTo>
                    <a:pt x="664603" y="166141"/>
                  </a:moveTo>
                  <a:lnTo>
                    <a:pt x="664591" y="78066"/>
                  </a:lnTo>
                  <a:lnTo>
                    <a:pt x="638276" y="48310"/>
                  </a:lnTo>
                  <a:lnTo>
                    <a:pt x="633653" y="47434"/>
                  </a:lnTo>
                  <a:lnTo>
                    <a:pt x="628992" y="47472"/>
                  </a:lnTo>
                  <a:lnTo>
                    <a:pt x="546036" y="47472"/>
                  </a:lnTo>
                  <a:lnTo>
                    <a:pt x="546036" y="0"/>
                  </a:lnTo>
                  <a:lnTo>
                    <a:pt x="474840" y="0"/>
                  </a:lnTo>
                  <a:lnTo>
                    <a:pt x="474840" y="47472"/>
                  </a:lnTo>
                  <a:lnTo>
                    <a:pt x="189776" y="47472"/>
                  </a:lnTo>
                  <a:lnTo>
                    <a:pt x="189776" y="0"/>
                  </a:lnTo>
                  <a:lnTo>
                    <a:pt x="118567" y="0"/>
                  </a:lnTo>
                  <a:lnTo>
                    <a:pt x="118567" y="47472"/>
                  </a:lnTo>
                  <a:lnTo>
                    <a:pt x="30949" y="47434"/>
                  </a:lnTo>
                  <a:lnTo>
                    <a:pt x="939" y="73456"/>
                  </a:lnTo>
                  <a:lnTo>
                    <a:pt x="0" y="166141"/>
                  </a:lnTo>
                  <a:lnTo>
                    <a:pt x="664603" y="1661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9" name="object 17" descr="" hidden="0"/>
            <p:cNvSpPr/>
            <p:nvPr isPhoto="0" userDrawn="0"/>
          </p:nvSpPr>
          <p:spPr bwMode="auto">
            <a:xfrm>
              <a:off x="1108580" y="3744075"/>
              <a:ext cx="189230" cy="285750"/>
            </a:xfrm>
            <a:custGeom>
              <a:avLst/>
              <a:gdLst/>
              <a:ahLst/>
              <a:cxnLst/>
              <a:rect l="l" t="t" r="r" b="b"/>
              <a:pathLst>
                <a:path w="189230" h="285750" fill="norm" stroke="1" extrusionOk="0">
                  <a:moveTo>
                    <a:pt x="188843" y="233825"/>
                  </a:moveTo>
                  <a:lnTo>
                    <a:pt x="0" y="233825"/>
                  </a:lnTo>
                  <a:lnTo>
                    <a:pt x="0" y="285696"/>
                  </a:lnTo>
                  <a:lnTo>
                    <a:pt x="188843" y="285696"/>
                  </a:lnTo>
                  <a:lnTo>
                    <a:pt x="188843" y="233825"/>
                  </a:lnTo>
                  <a:close/>
                </a:path>
                <a:path w="189230" h="285750" fill="norm" stroke="1" extrusionOk="0">
                  <a:moveTo>
                    <a:pt x="128056" y="52681"/>
                  </a:moveTo>
                  <a:lnTo>
                    <a:pt x="94421" y="52681"/>
                  </a:lnTo>
                  <a:lnTo>
                    <a:pt x="64838" y="69938"/>
                  </a:lnTo>
                  <a:lnTo>
                    <a:pt x="64838" y="233825"/>
                  </a:lnTo>
                  <a:lnTo>
                    <a:pt x="128056" y="233825"/>
                  </a:lnTo>
                  <a:lnTo>
                    <a:pt x="128056" y="52681"/>
                  </a:lnTo>
                  <a:close/>
                </a:path>
                <a:path w="189230" h="285750" fill="norm" stroke="1" extrusionOk="0">
                  <a:moveTo>
                    <a:pt x="128056" y="0"/>
                  </a:moveTo>
                  <a:lnTo>
                    <a:pt x="83074" y="0"/>
                  </a:lnTo>
                  <a:lnTo>
                    <a:pt x="6889" y="44576"/>
                  </a:lnTo>
                  <a:lnTo>
                    <a:pt x="6889" y="103742"/>
                  </a:lnTo>
                  <a:lnTo>
                    <a:pt x="64838" y="69938"/>
                  </a:lnTo>
                  <a:lnTo>
                    <a:pt x="64838" y="52681"/>
                  </a:lnTo>
                  <a:lnTo>
                    <a:pt x="128056" y="52681"/>
                  </a:lnTo>
                  <a:lnTo>
                    <a:pt x="128056" y="0"/>
                  </a:lnTo>
                  <a:close/>
                </a:path>
                <a:path w="189230" h="285750" fill="norm" stroke="1" extrusionOk="0">
                  <a:moveTo>
                    <a:pt x="94421" y="52681"/>
                  </a:moveTo>
                  <a:lnTo>
                    <a:pt x="64838" y="52681"/>
                  </a:lnTo>
                  <a:lnTo>
                    <a:pt x="64838" y="69938"/>
                  </a:lnTo>
                  <a:lnTo>
                    <a:pt x="94421" y="52681"/>
                  </a:lnTo>
                  <a:close/>
                </a:path>
              </a:pathLst>
            </a:custGeom>
            <a:solidFill>
              <a:srgbClr val="2DBE6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0" name="object 18" descr="" hidden="0"/>
            <p:cNvSpPr/>
            <p:nvPr isPhoto="0" userDrawn="0"/>
          </p:nvSpPr>
          <p:spPr bwMode="auto">
            <a:xfrm>
              <a:off x="1855850" y="3498192"/>
              <a:ext cx="4420235" cy="667385"/>
            </a:xfrm>
            <a:custGeom>
              <a:avLst/>
              <a:gdLst/>
              <a:ahLst/>
              <a:cxnLst/>
              <a:rect l="l" t="t" r="r" b="b"/>
              <a:pathLst>
                <a:path w="4420235" h="667385" fill="norm" stroke="1" extrusionOk="0">
                  <a:moveTo>
                    <a:pt x="15748" y="178256"/>
                  </a:moveTo>
                  <a:lnTo>
                    <a:pt x="0" y="216119"/>
                  </a:lnTo>
                  <a:lnTo>
                    <a:pt x="9088" y="222296"/>
                  </a:lnTo>
                  <a:lnTo>
                    <a:pt x="18931" y="227762"/>
                  </a:lnTo>
                  <a:lnTo>
                    <a:pt x="66259" y="241835"/>
                  </a:lnTo>
                  <a:lnTo>
                    <a:pt x="94824" y="243594"/>
                  </a:lnTo>
                  <a:lnTo>
                    <a:pt x="107527" y="243154"/>
                  </a:lnTo>
                  <a:lnTo>
                    <a:pt x="109632" y="243154"/>
                  </a:lnTo>
                  <a:lnTo>
                    <a:pt x="149440" y="234882"/>
                  </a:lnTo>
                  <a:lnTo>
                    <a:pt x="182277" y="210087"/>
                  </a:lnTo>
                  <a:lnTo>
                    <a:pt x="187421" y="200705"/>
                  </a:lnTo>
                  <a:lnTo>
                    <a:pt x="90803" y="200705"/>
                  </a:lnTo>
                  <a:lnTo>
                    <a:pt x="79515" y="200349"/>
                  </a:lnTo>
                  <a:lnTo>
                    <a:pt x="39810" y="191700"/>
                  </a:lnTo>
                  <a:lnTo>
                    <a:pt x="23224" y="183324"/>
                  </a:lnTo>
                  <a:lnTo>
                    <a:pt x="15748" y="178256"/>
                  </a:lnTo>
                  <a:close/>
                </a:path>
                <a:path w="4420235" h="667385" fill="norm" stroke="1" extrusionOk="0">
                  <a:moveTo>
                    <a:pt x="182698" y="42888"/>
                  </a:moveTo>
                  <a:lnTo>
                    <a:pt x="91138" y="42888"/>
                  </a:lnTo>
                  <a:lnTo>
                    <a:pt x="102070" y="43391"/>
                  </a:lnTo>
                  <a:lnTo>
                    <a:pt x="111410" y="44899"/>
                  </a:lnTo>
                  <a:lnTo>
                    <a:pt x="119158" y="47412"/>
                  </a:lnTo>
                  <a:lnTo>
                    <a:pt x="125315" y="50930"/>
                  </a:lnTo>
                  <a:lnTo>
                    <a:pt x="132687" y="56291"/>
                  </a:lnTo>
                  <a:lnTo>
                    <a:pt x="136372" y="63327"/>
                  </a:lnTo>
                  <a:lnTo>
                    <a:pt x="136372" y="81421"/>
                  </a:lnTo>
                  <a:lnTo>
                    <a:pt x="95829" y="99850"/>
                  </a:lnTo>
                  <a:lnTo>
                    <a:pt x="42553" y="99850"/>
                  </a:lnTo>
                  <a:lnTo>
                    <a:pt x="42553" y="140058"/>
                  </a:lnTo>
                  <a:lnTo>
                    <a:pt x="101525" y="140058"/>
                  </a:lnTo>
                  <a:lnTo>
                    <a:pt x="111389" y="140498"/>
                  </a:lnTo>
                  <a:lnTo>
                    <a:pt x="142739" y="158934"/>
                  </a:lnTo>
                  <a:lnTo>
                    <a:pt x="142739" y="168539"/>
                  </a:lnTo>
                  <a:lnTo>
                    <a:pt x="114007" y="198695"/>
                  </a:lnTo>
                  <a:lnTo>
                    <a:pt x="90803" y="200705"/>
                  </a:lnTo>
                  <a:lnTo>
                    <a:pt x="187421" y="200705"/>
                  </a:lnTo>
                  <a:lnTo>
                    <a:pt x="190318" y="193083"/>
                  </a:lnTo>
                  <a:lnTo>
                    <a:pt x="192329" y="183638"/>
                  </a:lnTo>
                  <a:lnTo>
                    <a:pt x="192999" y="173565"/>
                  </a:lnTo>
                  <a:lnTo>
                    <a:pt x="192119" y="162089"/>
                  </a:lnTo>
                  <a:lnTo>
                    <a:pt x="171345" y="127828"/>
                  </a:lnTo>
                  <a:lnTo>
                    <a:pt x="158169" y="120624"/>
                  </a:lnTo>
                  <a:lnTo>
                    <a:pt x="140058" y="120624"/>
                  </a:lnTo>
                  <a:lnTo>
                    <a:pt x="140058" y="115263"/>
                  </a:lnTo>
                  <a:lnTo>
                    <a:pt x="155081" y="115263"/>
                  </a:lnTo>
                  <a:lnTo>
                    <a:pt x="159492" y="113169"/>
                  </a:lnTo>
                  <a:lnTo>
                    <a:pt x="186172" y="74845"/>
                  </a:lnTo>
                  <a:lnTo>
                    <a:pt x="186968" y="64668"/>
                  </a:lnTo>
                  <a:lnTo>
                    <a:pt x="185614" y="51747"/>
                  </a:lnTo>
                  <a:lnTo>
                    <a:pt x="185493" y="50930"/>
                  </a:lnTo>
                  <a:lnTo>
                    <a:pt x="182873" y="43391"/>
                  </a:lnTo>
                  <a:lnTo>
                    <a:pt x="182822" y="43244"/>
                  </a:lnTo>
                  <a:lnTo>
                    <a:pt x="182698" y="42888"/>
                  </a:lnTo>
                  <a:close/>
                </a:path>
                <a:path w="4420235" h="667385" fill="norm" stroke="1" extrusionOk="0">
                  <a:moveTo>
                    <a:pt x="140058" y="115263"/>
                  </a:moveTo>
                  <a:lnTo>
                    <a:pt x="140058" y="120624"/>
                  </a:lnTo>
                  <a:lnTo>
                    <a:pt x="149929" y="117635"/>
                  </a:lnTo>
                  <a:lnTo>
                    <a:pt x="140058" y="115263"/>
                  </a:lnTo>
                  <a:close/>
                </a:path>
                <a:path w="4420235" h="667385" fill="norm" stroke="1" extrusionOk="0">
                  <a:moveTo>
                    <a:pt x="149929" y="117635"/>
                  </a:moveTo>
                  <a:lnTo>
                    <a:pt x="140058" y="120624"/>
                  </a:lnTo>
                  <a:lnTo>
                    <a:pt x="158169" y="120624"/>
                  </a:lnTo>
                  <a:lnTo>
                    <a:pt x="151911" y="118111"/>
                  </a:lnTo>
                  <a:lnTo>
                    <a:pt x="149929" y="117635"/>
                  </a:lnTo>
                  <a:close/>
                </a:path>
                <a:path w="4420235" h="667385" fill="norm" stroke="1" extrusionOk="0">
                  <a:moveTo>
                    <a:pt x="155081" y="115263"/>
                  </a:moveTo>
                  <a:lnTo>
                    <a:pt x="140058" y="115263"/>
                  </a:lnTo>
                  <a:lnTo>
                    <a:pt x="149929" y="117635"/>
                  </a:lnTo>
                  <a:lnTo>
                    <a:pt x="150361" y="117504"/>
                  </a:lnTo>
                  <a:lnTo>
                    <a:pt x="155081" y="115263"/>
                  </a:lnTo>
                  <a:close/>
                </a:path>
                <a:path w="4420235" h="667385" fill="norm" stroke="1" extrusionOk="0">
                  <a:moveTo>
                    <a:pt x="96834" y="0"/>
                  </a:moveTo>
                  <a:lnTo>
                    <a:pt x="57506" y="3958"/>
                  </a:lnTo>
                  <a:lnTo>
                    <a:pt x="13758" y="20795"/>
                  </a:lnTo>
                  <a:lnTo>
                    <a:pt x="5361" y="26805"/>
                  </a:lnTo>
                  <a:lnTo>
                    <a:pt x="21109" y="65003"/>
                  </a:lnTo>
                  <a:lnTo>
                    <a:pt x="28271" y="59956"/>
                  </a:lnTo>
                  <a:lnTo>
                    <a:pt x="36019" y="55537"/>
                  </a:lnTo>
                  <a:lnTo>
                    <a:pt x="81484" y="43244"/>
                  </a:lnTo>
                  <a:lnTo>
                    <a:pt x="91138" y="42888"/>
                  </a:lnTo>
                  <a:lnTo>
                    <a:pt x="182698" y="42888"/>
                  </a:lnTo>
                  <a:lnTo>
                    <a:pt x="181271" y="38784"/>
                  </a:lnTo>
                  <a:lnTo>
                    <a:pt x="151555" y="10177"/>
                  </a:lnTo>
                  <a:lnTo>
                    <a:pt x="117881" y="1130"/>
                  </a:lnTo>
                  <a:lnTo>
                    <a:pt x="96834" y="0"/>
                  </a:lnTo>
                  <a:close/>
                </a:path>
                <a:path w="4420235" h="667385" fill="norm" stroke="1" extrusionOk="0">
                  <a:moveTo>
                    <a:pt x="294765" y="66678"/>
                  </a:moveTo>
                  <a:lnTo>
                    <a:pt x="255897" y="77400"/>
                  </a:lnTo>
                  <a:lnTo>
                    <a:pt x="229762" y="107556"/>
                  </a:lnTo>
                  <a:lnTo>
                    <a:pt x="220380" y="154801"/>
                  </a:lnTo>
                  <a:lnTo>
                    <a:pt x="220908" y="166864"/>
                  </a:lnTo>
                  <a:lnTo>
                    <a:pt x="234914" y="211700"/>
                  </a:lnTo>
                  <a:lnTo>
                    <a:pt x="264609" y="237563"/>
                  </a:lnTo>
                  <a:lnTo>
                    <a:pt x="284357" y="242987"/>
                  </a:lnTo>
                  <a:lnTo>
                    <a:pt x="285048" y="242987"/>
                  </a:lnTo>
                  <a:lnTo>
                    <a:pt x="294765" y="243594"/>
                  </a:lnTo>
                  <a:lnTo>
                    <a:pt x="338324" y="228621"/>
                  </a:lnTo>
                  <a:lnTo>
                    <a:pt x="348466" y="216568"/>
                  </a:lnTo>
                  <a:lnTo>
                    <a:pt x="348376" y="208077"/>
                  </a:lnTo>
                  <a:lnTo>
                    <a:pt x="398972" y="208077"/>
                  </a:lnTo>
                  <a:lnTo>
                    <a:pt x="398972" y="205396"/>
                  </a:lnTo>
                  <a:lnTo>
                    <a:pt x="310179" y="205396"/>
                  </a:lnTo>
                  <a:lnTo>
                    <a:pt x="301739" y="204622"/>
                  </a:lnTo>
                  <a:lnTo>
                    <a:pt x="294451" y="202381"/>
                  </a:lnTo>
                  <a:lnTo>
                    <a:pt x="294323" y="202381"/>
                  </a:lnTo>
                  <a:lnTo>
                    <a:pt x="287499" y="198423"/>
                  </a:lnTo>
                  <a:lnTo>
                    <a:pt x="271311" y="154801"/>
                  </a:lnTo>
                  <a:lnTo>
                    <a:pt x="271981" y="142760"/>
                  </a:lnTo>
                  <a:lnTo>
                    <a:pt x="294430" y="107892"/>
                  </a:lnTo>
                  <a:lnTo>
                    <a:pt x="310179" y="104876"/>
                  </a:lnTo>
                  <a:lnTo>
                    <a:pt x="399040" y="104876"/>
                  </a:lnTo>
                  <a:lnTo>
                    <a:pt x="399092" y="103201"/>
                  </a:lnTo>
                  <a:lnTo>
                    <a:pt x="349046" y="103201"/>
                  </a:lnTo>
                  <a:lnTo>
                    <a:pt x="349893" y="96214"/>
                  </a:lnTo>
                  <a:lnTo>
                    <a:pt x="349507" y="95264"/>
                  </a:lnTo>
                  <a:lnTo>
                    <a:pt x="314116" y="69191"/>
                  </a:lnTo>
                  <a:lnTo>
                    <a:pt x="304922" y="67348"/>
                  </a:lnTo>
                  <a:lnTo>
                    <a:pt x="305376" y="67348"/>
                  </a:lnTo>
                  <a:lnTo>
                    <a:pt x="294765" y="66678"/>
                  </a:lnTo>
                  <a:close/>
                </a:path>
                <a:path w="4420235" h="667385" fill="norm" stroke="1" extrusionOk="0">
                  <a:moveTo>
                    <a:pt x="398972" y="208077"/>
                  </a:moveTo>
                  <a:lnTo>
                    <a:pt x="352397" y="208077"/>
                  </a:lnTo>
                  <a:lnTo>
                    <a:pt x="349046" y="215721"/>
                  </a:lnTo>
                  <a:lnTo>
                    <a:pt x="348466" y="216568"/>
                  </a:lnTo>
                  <a:lnTo>
                    <a:pt x="348593" y="228621"/>
                  </a:lnTo>
                  <a:lnTo>
                    <a:pt x="348711" y="239908"/>
                  </a:lnTo>
                  <a:lnTo>
                    <a:pt x="398972" y="239908"/>
                  </a:lnTo>
                  <a:lnTo>
                    <a:pt x="398972" y="208077"/>
                  </a:lnTo>
                  <a:close/>
                </a:path>
                <a:path w="4420235" h="667385" fill="norm" stroke="1" extrusionOk="0">
                  <a:moveTo>
                    <a:pt x="352397" y="208077"/>
                  </a:moveTo>
                  <a:lnTo>
                    <a:pt x="348376" y="208077"/>
                  </a:lnTo>
                  <a:lnTo>
                    <a:pt x="348466" y="216568"/>
                  </a:lnTo>
                  <a:lnTo>
                    <a:pt x="349046" y="215721"/>
                  </a:lnTo>
                  <a:lnTo>
                    <a:pt x="352397" y="208077"/>
                  </a:lnTo>
                  <a:close/>
                </a:path>
                <a:path w="4420235" h="667385" fill="norm" stroke="1" extrusionOk="0">
                  <a:moveTo>
                    <a:pt x="399040" y="104876"/>
                  </a:moveTo>
                  <a:lnTo>
                    <a:pt x="310179" y="104876"/>
                  </a:lnTo>
                  <a:lnTo>
                    <a:pt x="318471" y="105630"/>
                  </a:lnTo>
                  <a:lnTo>
                    <a:pt x="325927" y="107892"/>
                  </a:lnTo>
                  <a:lnTo>
                    <a:pt x="348376" y="142760"/>
                  </a:lnTo>
                  <a:lnTo>
                    <a:pt x="349046" y="154801"/>
                  </a:lnTo>
                  <a:lnTo>
                    <a:pt x="348376" y="166864"/>
                  </a:lnTo>
                  <a:lnTo>
                    <a:pt x="325658" y="202381"/>
                  </a:lnTo>
                  <a:lnTo>
                    <a:pt x="310179" y="205396"/>
                  </a:lnTo>
                  <a:lnTo>
                    <a:pt x="398972" y="205396"/>
                  </a:lnTo>
                  <a:lnTo>
                    <a:pt x="399040" y="104876"/>
                  </a:lnTo>
                  <a:close/>
                </a:path>
                <a:path w="4420235" h="667385" fill="norm" stroke="1" extrusionOk="0">
                  <a:moveTo>
                    <a:pt x="349893" y="96214"/>
                  </a:moveTo>
                  <a:lnTo>
                    <a:pt x="349046" y="103201"/>
                  </a:lnTo>
                  <a:lnTo>
                    <a:pt x="352732" y="103201"/>
                  </a:lnTo>
                  <a:lnTo>
                    <a:pt x="349893" y="96214"/>
                  </a:lnTo>
                  <a:close/>
                </a:path>
                <a:path w="4420235" h="667385" fill="norm" stroke="1" extrusionOk="0">
                  <a:moveTo>
                    <a:pt x="401652" y="70029"/>
                  </a:moveTo>
                  <a:lnTo>
                    <a:pt x="353067" y="70029"/>
                  </a:lnTo>
                  <a:lnTo>
                    <a:pt x="350009" y="95264"/>
                  </a:lnTo>
                  <a:lnTo>
                    <a:pt x="349893" y="96214"/>
                  </a:lnTo>
                  <a:lnTo>
                    <a:pt x="352732" y="103201"/>
                  </a:lnTo>
                  <a:lnTo>
                    <a:pt x="399092" y="103201"/>
                  </a:lnTo>
                  <a:lnTo>
                    <a:pt x="399195" y="99850"/>
                  </a:lnTo>
                  <a:lnTo>
                    <a:pt x="399642" y="92478"/>
                  </a:lnTo>
                  <a:lnTo>
                    <a:pt x="401652" y="70029"/>
                  </a:lnTo>
                  <a:close/>
                </a:path>
                <a:path w="4420235" h="667385" fill="norm" stroke="1" extrusionOk="0">
                  <a:moveTo>
                    <a:pt x="610219" y="70029"/>
                  </a:moveTo>
                  <a:lnTo>
                    <a:pt x="444360" y="70029"/>
                  </a:lnTo>
                  <a:lnTo>
                    <a:pt x="444360" y="239908"/>
                  </a:lnTo>
                  <a:lnTo>
                    <a:pt x="494286" y="239908"/>
                  </a:lnTo>
                  <a:lnTo>
                    <a:pt x="494286" y="108562"/>
                  </a:lnTo>
                  <a:lnTo>
                    <a:pt x="610219" y="108562"/>
                  </a:lnTo>
                  <a:lnTo>
                    <a:pt x="610219" y="70029"/>
                  </a:lnTo>
                  <a:close/>
                </a:path>
                <a:path w="4420235" h="667385" fill="norm" stroke="1" extrusionOk="0">
                  <a:moveTo>
                    <a:pt x="610219" y="108562"/>
                  </a:moveTo>
                  <a:lnTo>
                    <a:pt x="560294" y="108562"/>
                  </a:lnTo>
                  <a:lnTo>
                    <a:pt x="560294" y="239908"/>
                  </a:lnTo>
                  <a:lnTo>
                    <a:pt x="610219" y="239908"/>
                  </a:lnTo>
                  <a:lnTo>
                    <a:pt x="610219" y="108562"/>
                  </a:lnTo>
                  <a:close/>
                </a:path>
                <a:path w="4420235" h="667385" fill="norm" stroke="1" extrusionOk="0">
                  <a:moveTo>
                    <a:pt x="700002" y="70029"/>
                  </a:moveTo>
                  <a:lnTo>
                    <a:pt x="654432" y="70029"/>
                  </a:lnTo>
                  <a:lnTo>
                    <a:pt x="654432" y="239908"/>
                  </a:lnTo>
                  <a:lnTo>
                    <a:pt x="695646" y="239908"/>
                  </a:lnTo>
                  <a:lnTo>
                    <a:pt x="733877" y="189313"/>
                  </a:lnTo>
                  <a:lnTo>
                    <a:pt x="688944" y="189313"/>
                  </a:lnTo>
                  <a:lnTo>
                    <a:pt x="700002" y="174625"/>
                  </a:lnTo>
                  <a:lnTo>
                    <a:pt x="700002" y="70029"/>
                  </a:lnTo>
                  <a:close/>
                </a:path>
                <a:path w="4420235" h="667385" fill="norm" stroke="1" extrusionOk="0">
                  <a:moveTo>
                    <a:pt x="820291" y="120624"/>
                  </a:moveTo>
                  <a:lnTo>
                    <a:pt x="785779" y="120624"/>
                  </a:lnTo>
                  <a:lnTo>
                    <a:pt x="774722" y="135258"/>
                  </a:lnTo>
                  <a:lnTo>
                    <a:pt x="774722" y="239908"/>
                  </a:lnTo>
                  <a:lnTo>
                    <a:pt x="820291" y="239908"/>
                  </a:lnTo>
                  <a:lnTo>
                    <a:pt x="820291" y="120624"/>
                  </a:lnTo>
                  <a:close/>
                </a:path>
                <a:path w="4420235" h="667385" fill="norm" stroke="1" extrusionOk="0">
                  <a:moveTo>
                    <a:pt x="700002" y="174625"/>
                  </a:moveTo>
                  <a:lnTo>
                    <a:pt x="688944" y="189313"/>
                  </a:lnTo>
                  <a:lnTo>
                    <a:pt x="700002" y="189313"/>
                  </a:lnTo>
                  <a:lnTo>
                    <a:pt x="700002" y="174625"/>
                  </a:lnTo>
                  <a:close/>
                </a:path>
                <a:path w="4420235" h="667385" fill="norm" stroke="1" extrusionOk="0">
                  <a:moveTo>
                    <a:pt x="820291" y="70029"/>
                  </a:moveTo>
                  <a:lnTo>
                    <a:pt x="778743" y="70029"/>
                  </a:lnTo>
                  <a:lnTo>
                    <a:pt x="700002" y="174625"/>
                  </a:lnTo>
                  <a:lnTo>
                    <a:pt x="700002" y="189313"/>
                  </a:lnTo>
                  <a:lnTo>
                    <a:pt x="733877" y="189313"/>
                  </a:lnTo>
                  <a:lnTo>
                    <a:pt x="774722" y="135258"/>
                  </a:lnTo>
                  <a:lnTo>
                    <a:pt x="774722" y="120624"/>
                  </a:lnTo>
                  <a:lnTo>
                    <a:pt x="820291" y="120624"/>
                  </a:lnTo>
                  <a:lnTo>
                    <a:pt x="820291" y="70029"/>
                  </a:lnTo>
                  <a:close/>
                </a:path>
                <a:path w="4420235" h="667385" fill="norm" stroke="1" extrusionOk="0">
                  <a:moveTo>
                    <a:pt x="785779" y="120624"/>
                  </a:moveTo>
                  <a:lnTo>
                    <a:pt x="774722" y="120624"/>
                  </a:lnTo>
                  <a:lnTo>
                    <a:pt x="774722" y="135258"/>
                  </a:lnTo>
                  <a:lnTo>
                    <a:pt x="785779" y="120624"/>
                  </a:lnTo>
                  <a:close/>
                </a:path>
                <a:path w="4420235" h="667385" fill="norm" stroke="1" extrusionOk="0">
                  <a:moveTo>
                    <a:pt x="947274" y="66678"/>
                  </a:moveTo>
                  <a:lnTo>
                    <a:pt x="899695" y="77065"/>
                  </a:lnTo>
                  <a:lnTo>
                    <a:pt x="868198" y="107221"/>
                  </a:lnTo>
                  <a:lnTo>
                    <a:pt x="857141" y="154466"/>
                  </a:lnTo>
                  <a:lnTo>
                    <a:pt x="857749" y="166152"/>
                  </a:lnTo>
                  <a:lnTo>
                    <a:pt x="857832" y="167743"/>
                  </a:lnTo>
                  <a:lnTo>
                    <a:pt x="874313" y="211511"/>
                  </a:lnTo>
                  <a:lnTo>
                    <a:pt x="910333" y="237563"/>
                  </a:lnTo>
                  <a:lnTo>
                    <a:pt x="947274" y="243594"/>
                  </a:lnTo>
                  <a:lnTo>
                    <a:pt x="955609" y="243280"/>
                  </a:lnTo>
                  <a:lnTo>
                    <a:pt x="995105" y="232286"/>
                  </a:lnTo>
                  <a:lnTo>
                    <a:pt x="1007252" y="224160"/>
                  </a:lnTo>
                  <a:lnTo>
                    <a:pt x="998807" y="204391"/>
                  </a:lnTo>
                  <a:lnTo>
                    <a:pt x="952300" y="204391"/>
                  </a:lnTo>
                  <a:lnTo>
                    <a:pt x="942646" y="203595"/>
                  </a:lnTo>
                  <a:lnTo>
                    <a:pt x="911925" y="176078"/>
                  </a:lnTo>
                  <a:lnTo>
                    <a:pt x="909077" y="154801"/>
                  </a:lnTo>
                  <a:lnTo>
                    <a:pt x="909789" y="143451"/>
                  </a:lnTo>
                  <a:lnTo>
                    <a:pt x="934123" y="108394"/>
                  </a:lnTo>
                  <a:lnTo>
                    <a:pt x="952300" y="105211"/>
                  </a:lnTo>
                  <a:lnTo>
                    <a:pt x="999030" y="105211"/>
                  </a:lnTo>
                  <a:lnTo>
                    <a:pt x="1007252" y="85777"/>
                  </a:lnTo>
                  <a:lnTo>
                    <a:pt x="972342" y="69505"/>
                  </a:lnTo>
                  <a:lnTo>
                    <a:pt x="955756" y="66992"/>
                  </a:lnTo>
                  <a:lnTo>
                    <a:pt x="947274" y="66678"/>
                  </a:lnTo>
                  <a:close/>
                </a:path>
                <a:path w="4420235" h="667385" fill="norm" stroke="1" extrusionOk="0">
                  <a:moveTo>
                    <a:pt x="992509" y="189648"/>
                  </a:moveTo>
                  <a:lnTo>
                    <a:pt x="986701" y="194563"/>
                  </a:lnTo>
                  <a:lnTo>
                    <a:pt x="980111" y="198248"/>
                  </a:lnTo>
                  <a:lnTo>
                    <a:pt x="972740" y="200705"/>
                  </a:lnTo>
                  <a:lnTo>
                    <a:pt x="965591" y="203163"/>
                  </a:lnTo>
                  <a:lnTo>
                    <a:pt x="958778" y="204391"/>
                  </a:lnTo>
                  <a:lnTo>
                    <a:pt x="998807" y="204391"/>
                  </a:lnTo>
                  <a:lnTo>
                    <a:pt x="992509" y="189648"/>
                  </a:lnTo>
                  <a:close/>
                </a:path>
                <a:path w="4420235" h="667385" fill="norm" stroke="1" extrusionOk="0">
                  <a:moveTo>
                    <a:pt x="999030" y="105211"/>
                  </a:moveTo>
                  <a:lnTo>
                    <a:pt x="959002" y="105211"/>
                  </a:lnTo>
                  <a:lnTo>
                    <a:pt x="965926" y="106551"/>
                  </a:lnTo>
                  <a:lnTo>
                    <a:pt x="973075" y="109232"/>
                  </a:lnTo>
                  <a:lnTo>
                    <a:pt x="980446" y="111689"/>
                  </a:lnTo>
                  <a:lnTo>
                    <a:pt x="986924" y="115486"/>
                  </a:lnTo>
                  <a:lnTo>
                    <a:pt x="992509" y="120624"/>
                  </a:lnTo>
                  <a:lnTo>
                    <a:pt x="999030" y="105211"/>
                  </a:lnTo>
                  <a:close/>
                </a:path>
                <a:path w="4420235" h="667385" fill="norm" stroke="1" extrusionOk="0">
                  <a:moveTo>
                    <a:pt x="1090144" y="70029"/>
                  </a:moveTo>
                  <a:lnTo>
                    <a:pt x="1040219" y="70029"/>
                  </a:lnTo>
                  <a:lnTo>
                    <a:pt x="1040219" y="239908"/>
                  </a:lnTo>
                  <a:lnTo>
                    <a:pt x="1131023" y="239908"/>
                  </a:lnTo>
                  <a:lnTo>
                    <a:pt x="1141514" y="239448"/>
                  </a:lnTo>
                  <a:lnTo>
                    <a:pt x="1182121" y="223741"/>
                  </a:lnTo>
                  <a:lnTo>
                    <a:pt x="1194629" y="207742"/>
                  </a:lnTo>
                  <a:lnTo>
                    <a:pt x="1090144" y="207742"/>
                  </a:lnTo>
                  <a:lnTo>
                    <a:pt x="1090144" y="156812"/>
                  </a:lnTo>
                  <a:lnTo>
                    <a:pt x="1196408" y="156812"/>
                  </a:lnTo>
                  <a:lnTo>
                    <a:pt x="1190916" y="147074"/>
                  </a:lnTo>
                  <a:lnTo>
                    <a:pt x="1147357" y="125545"/>
                  </a:lnTo>
                  <a:lnTo>
                    <a:pt x="1131023" y="124645"/>
                  </a:lnTo>
                  <a:lnTo>
                    <a:pt x="1090144" y="124645"/>
                  </a:lnTo>
                  <a:lnTo>
                    <a:pt x="1090144" y="70029"/>
                  </a:lnTo>
                  <a:close/>
                </a:path>
                <a:path w="4420235" h="667385" fill="norm" stroke="1" extrusionOk="0">
                  <a:moveTo>
                    <a:pt x="1196385" y="156812"/>
                  </a:moveTo>
                  <a:lnTo>
                    <a:pt x="1133592" y="156812"/>
                  </a:lnTo>
                  <a:lnTo>
                    <a:pt x="1141410" y="158822"/>
                  </a:lnTo>
                  <a:lnTo>
                    <a:pt x="1152132" y="166864"/>
                  </a:lnTo>
                  <a:lnTo>
                    <a:pt x="1154813" y="173230"/>
                  </a:lnTo>
                  <a:lnTo>
                    <a:pt x="1154813" y="190430"/>
                  </a:lnTo>
                  <a:lnTo>
                    <a:pt x="1152020" y="196908"/>
                  </a:lnTo>
                  <a:lnTo>
                    <a:pt x="1141075" y="205620"/>
                  </a:lnTo>
                  <a:lnTo>
                    <a:pt x="1133368" y="207742"/>
                  </a:lnTo>
                  <a:lnTo>
                    <a:pt x="1194629" y="207742"/>
                  </a:lnTo>
                  <a:lnTo>
                    <a:pt x="1196005" y="205124"/>
                  </a:lnTo>
                  <a:lnTo>
                    <a:pt x="1198623" y="197606"/>
                  </a:lnTo>
                  <a:lnTo>
                    <a:pt x="1200193" y="189543"/>
                  </a:lnTo>
                  <a:lnTo>
                    <a:pt x="1200717" y="180936"/>
                  </a:lnTo>
                  <a:lnTo>
                    <a:pt x="1199628" y="168015"/>
                  </a:lnTo>
                  <a:lnTo>
                    <a:pt x="1196385" y="156812"/>
                  </a:lnTo>
                  <a:close/>
                </a:path>
                <a:path w="4420235" h="667385" fill="norm" stroke="1" extrusionOk="0">
                  <a:moveTo>
                    <a:pt x="1488027" y="70029"/>
                  </a:moveTo>
                  <a:lnTo>
                    <a:pt x="1350650" y="70029"/>
                  </a:lnTo>
                  <a:lnTo>
                    <a:pt x="1350650" y="117609"/>
                  </a:lnTo>
                  <a:lnTo>
                    <a:pt x="1350431" y="130006"/>
                  </a:lnTo>
                  <a:lnTo>
                    <a:pt x="1344304" y="176790"/>
                  </a:lnTo>
                  <a:lnTo>
                    <a:pt x="1333561" y="202046"/>
                  </a:lnTo>
                  <a:lnTo>
                    <a:pt x="1313457" y="202046"/>
                  </a:lnTo>
                  <a:lnTo>
                    <a:pt x="1313457" y="283467"/>
                  </a:lnTo>
                  <a:lnTo>
                    <a:pt x="1356011" y="283467"/>
                  </a:lnTo>
                  <a:lnTo>
                    <a:pt x="1356011" y="239908"/>
                  </a:lnTo>
                  <a:lnTo>
                    <a:pt x="1515838" y="239908"/>
                  </a:lnTo>
                  <a:lnTo>
                    <a:pt x="1515838" y="202381"/>
                  </a:lnTo>
                  <a:lnTo>
                    <a:pt x="1378125" y="202381"/>
                  </a:lnTo>
                  <a:lnTo>
                    <a:pt x="1381434" y="195302"/>
                  </a:lnTo>
                  <a:lnTo>
                    <a:pt x="1391863" y="149775"/>
                  </a:lnTo>
                  <a:lnTo>
                    <a:pt x="1392868" y="107892"/>
                  </a:lnTo>
                  <a:lnTo>
                    <a:pt x="1488027" y="107892"/>
                  </a:lnTo>
                  <a:lnTo>
                    <a:pt x="1488027" y="70029"/>
                  </a:lnTo>
                  <a:close/>
                </a:path>
                <a:path w="4420235" h="667385" fill="norm" stroke="1" extrusionOk="0">
                  <a:moveTo>
                    <a:pt x="1515838" y="239908"/>
                  </a:moveTo>
                  <a:lnTo>
                    <a:pt x="1473285" y="239908"/>
                  </a:lnTo>
                  <a:lnTo>
                    <a:pt x="1473285" y="283467"/>
                  </a:lnTo>
                  <a:lnTo>
                    <a:pt x="1515838" y="283467"/>
                  </a:lnTo>
                  <a:lnTo>
                    <a:pt x="1515838" y="239908"/>
                  </a:lnTo>
                  <a:close/>
                </a:path>
                <a:path w="4420235" h="667385" fill="norm" stroke="1" extrusionOk="0">
                  <a:moveTo>
                    <a:pt x="1488027" y="107892"/>
                  </a:moveTo>
                  <a:lnTo>
                    <a:pt x="1440783" y="107892"/>
                  </a:lnTo>
                  <a:lnTo>
                    <a:pt x="1440783" y="202381"/>
                  </a:lnTo>
                  <a:lnTo>
                    <a:pt x="1515838" y="202381"/>
                  </a:lnTo>
                  <a:lnTo>
                    <a:pt x="1515838" y="202046"/>
                  </a:lnTo>
                  <a:lnTo>
                    <a:pt x="1488027" y="202046"/>
                  </a:lnTo>
                  <a:lnTo>
                    <a:pt x="1488027" y="107892"/>
                  </a:lnTo>
                  <a:close/>
                </a:path>
                <a:path w="4420235" h="667385" fill="norm" stroke="1" extrusionOk="0">
                  <a:moveTo>
                    <a:pt x="1708314" y="70029"/>
                  </a:moveTo>
                  <a:lnTo>
                    <a:pt x="1565910" y="70029"/>
                  </a:lnTo>
                  <a:lnTo>
                    <a:pt x="1565784" y="136226"/>
                  </a:lnTo>
                  <a:lnTo>
                    <a:pt x="1565407" y="144498"/>
                  </a:lnTo>
                  <a:lnTo>
                    <a:pt x="1557198" y="181607"/>
                  </a:lnTo>
                  <a:lnTo>
                    <a:pt x="1554294" y="187638"/>
                  </a:lnTo>
                  <a:lnTo>
                    <a:pt x="1550385" y="192552"/>
                  </a:lnTo>
                  <a:lnTo>
                    <a:pt x="1540556" y="200147"/>
                  </a:lnTo>
                  <a:lnTo>
                    <a:pt x="1534525" y="203163"/>
                  </a:lnTo>
                  <a:lnTo>
                    <a:pt x="1527377" y="205396"/>
                  </a:lnTo>
                  <a:lnTo>
                    <a:pt x="1542455" y="244934"/>
                  </a:lnTo>
                  <a:lnTo>
                    <a:pt x="1581658" y="226171"/>
                  </a:lnTo>
                  <a:lnTo>
                    <a:pt x="1604108" y="187973"/>
                  </a:lnTo>
                  <a:lnTo>
                    <a:pt x="1607248" y="175575"/>
                  </a:lnTo>
                  <a:lnTo>
                    <a:pt x="1607333" y="175240"/>
                  </a:lnTo>
                  <a:lnTo>
                    <a:pt x="1609636" y="161167"/>
                  </a:lnTo>
                  <a:lnTo>
                    <a:pt x="1611019" y="145754"/>
                  </a:lnTo>
                  <a:lnTo>
                    <a:pt x="1611479" y="129001"/>
                  </a:lnTo>
                  <a:lnTo>
                    <a:pt x="1611479" y="108562"/>
                  </a:lnTo>
                  <a:lnTo>
                    <a:pt x="1708314" y="108562"/>
                  </a:lnTo>
                  <a:lnTo>
                    <a:pt x="1708314" y="70029"/>
                  </a:lnTo>
                  <a:close/>
                </a:path>
                <a:path w="4420235" h="667385" fill="norm" stroke="1" extrusionOk="0">
                  <a:moveTo>
                    <a:pt x="1708314" y="108562"/>
                  </a:moveTo>
                  <a:lnTo>
                    <a:pt x="1658054" y="108562"/>
                  </a:lnTo>
                  <a:lnTo>
                    <a:pt x="1658054" y="239908"/>
                  </a:lnTo>
                  <a:lnTo>
                    <a:pt x="1708314" y="239908"/>
                  </a:lnTo>
                  <a:lnTo>
                    <a:pt x="1708314" y="108562"/>
                  </a:lnTo>
                  <a:close/>
                </a:path>
                <a:path w="4420235" h="667385" fill="norm" stroke="1" extrusionOk="0">
                  <a:moveTo>
                    <a:pt x="1787930" y="173058"/>
                  </a:moveTo>
                  <a:lnTo>
                    <a:pt x="1786408" y="173565"/>
                  </a:lnTo>
                  <a:lnTo>
                    <a:pt x="1779707" y="178256"/>
                  </a:lnTo>
                  <a:lnTo>
                    <a:pt x="1773229" y="182723"/>
                  </a:lnTo>
                  <a:lnTo>
                    <a:pt x="1767756" y="188755"/>
                  </a:lnTo>
                  <a:lnTo>
                    <a:pt x="1763289" y="196350"/>
                  </a:lnTo>
                  <a:lnTo>
                    <a:pt x="1737823" y="239908"/>
                  </a:lnTo>
                  <a:lnTo>
                    <a:pt x="1794115" y="239908"/>
                  </a:lnTo>
                  <a:lnTo>
                    <a:pt x="1815895" y="201376"/>
                  </a:lnTo>
                  <a:lnTo>
                    <a:pt x="1819022" y="196014"/>
                  </a:lnTo>
                  <a:lnTo>
                    <a:pt x="1822819" y="191770"/>
                  </a:lnTo>
                  <a:lnTo>
                    <a:pt x="1827127" y="188755"/>
                  </a:lnTo>
                  <a:lnTo>
                    <a:pt x="1831754" y="185292"/>
                  </a:lnTo>
                  <a:lnTo>
                    <a:pt x="1836780" y="183617"/>
                  </a:lnTo>
                  <a:lnTo>
                    <a:pt x="1903682" y="183617"/>
                  </a:lnTo>
                  <a:lnTo>
                    <a:pt x="1903682" y="175240"/>
                  </a:lnTo>
                  <a:lnTo>
                    <a:pt x="1809528" y="175240"/>
                  </a:lnTo>
                  <a:lnTo>
                    <a:pt x="1795016" y="174424"/>
                  </a:lnTo>
                  <a:lnTo>
                    <a:pt x="1787930" y="173058"/>
                  </a:lnTo>
                  <a:close/>
                </a:path>
                <a:path w="4420235" h="667385" fill="norm" stroke="1" extrusionOk="0">
                  <a:moveTo>
                    <a:pt x="1903682" y="183617"/>
                  </a:moveTo>
                  <a:lnTo>
                    <a:pt x="1857778" y="183617"/>
                  </a:lnTo>
                  <a:lnTo>
                    <a:pt x="1857778" y="239908"/>
                  </a:lnTo>
                  <a:lnTo>
                    <a:pt x="1903682" y="239908"/>
                  </a:lnTo>
                  <a:lnTo>
                    <a:pt x="1903682" y="183617"/>
                  </a:lnTo>
                  <a:close/>
                </a:path>
                <a:path w="4420235" h="667385" fill="norm" stroke="1" extrusionOk="0">
                  <a:moveTo>
                    <a:pt x="1809528" y="171219"/>
                  </a:moveTo>
                  <a:lnTo>
                    <a:pt x="1793445" y="171219"/>
                  </a:lnTo>
                  <a:lnTo>
                    <a:pt x="1787930" y="173058"/>
                  </a:lnTo>
                  <a:lnTo>
                    <a:pt x="1795016" y="174424"/>
                  </a:lnTo>
                  <a:lnTo>
                    <a:pt x="1809528" y="175240"/>
                  </a:lnTo>
                  <a:lnTo>
                    <a:pt x="1809528" y="171219"/>
                  </a:lnTo>
                  <a:close/>
                </a:path>
                <a:path w="4420235" h="667385" fill="norm" stroke="1" extrusionOk="0">
                  <a:moveTo>
                    <a:pt x="1903682" y="171219"/>
                  </a:moveTo>
                  <a:lnTo>
                    <a:pt x="1809528" y="171219"/>
                  </a:lnTo>
                  <a:lnTo>
                    <a:pt x="1809528" y="175240"/>
                  </a:lnTo>
                  <a:lnTo>
                    <a:pt x="1903682" y="175240"/>
                  </a:lnTo>
                  <a:lnTo>
                    <a:pt x="1903682" y="171219"/>
                  </a:lnTo>
                  <a:close/>
                </a:path>
                <a:path w="4420235" h="667385" fill="norm" stroke="1" extrusionOk="0">
                  <a:moveTo>
                    <a:pt x="1903682" y="70029"/>
                  </a:moveTo>
                  <a:lnTo>
                    <a:pt x="1813884" y="70029"/>
                  </a:lnTo>
                  <a:lnTo>
                    <a:pt x="1798282" y="70908"/>
                  </a:lnTo>
                  <a:lnTo>
                    <a:pt x="1755813" y="91704"/>
                  </a:lnTo>
                  <a:lnTo>
                    <a:pt x="1746200" y="123305"/>
                  </a:lnTo>
                  <a:lnTo>
                    <a:pt x="1747156" y="134697"/>
                  </a:lnTo>
                  <a:lnTo>
                    <a:pt x="1771393" y="167890"/>
                  </a:lnTo>
                  <a:lnTo>
                    <a:pt x="1787930" y="173058"/>
                  </a:lnTo>
                  <a:lnTo>
                    <a:pt x="1793445" y="171219"/>
                  </a:lnTo>
                  <a:lnTo>
                    <a:pt x="1903682" y="171219"/>
                  </a:lnTo>
                  <a:lnTo>
                    <a:pt x="1903682" y="151450"/>
                  </a:lnTo>
                  <a:lnTo>
                    <a:pt x="1813884" y="151450"/>
                  </a:lnTo>
                  <a:lnTo>
                    <a:pt x="1806289" y="149328"/>
                  </a:lnTo>
                  <a:lnTo>
                    <a:pt x="1796014" y="140840"/>
                  </a:lnTo>
                  <a:lnTo>
                    <a:pt x="1793445" y="134697"/>
                  </a:lnTo>
                  <a:lnTo>
                    <a:pt x="1793445" y="119060"/>
                  </a:lnTo>
                  <a:lnTo>
                    <a:pt x="1796014" y="113141"/>
                  </a:lnTo>
                  <a:lnTo>
                    <a:pt x="1801151" y="108897"/>
                  </a:lnTo>
                  <a:lnTo>
                    <a:pt x="1806289" y="104429"/>
                  </a:lnTo>
                  <a:lnTo>
                    <a:pt x="1813884" y="102195"/>
                  </a:lnTo>
                  <a:lnTo>
                    <a:pt x="1903682" y="102195"/>
                  </a:lnTo>
                  <a:lnTo>
                    <a:pt x="1903682" y="70029"/>
                  </a:lnTo>
                  <a:close/>
                </a:path>
                <a:path w="4420235" h="667385" fill="norm" stroke="1" extrusionOk="0">
                  <a:moveTo>
                    <a:pt x="1903682" y="102195"/>
                  </a:moveTo>
                  <a:lnTo>
                    <a:pt x="1857778" y="102195"/>
                  </a:lnTo>
                  <a:lnTo>
                    <a:pt x="1857778" y="151450"/>
                  </a:lnTo>
                  <a:lnTo>
                    <a:pt x="1903682" y="151450"/>
                  </a:lnTo>
                  <a:lnTo>
                    <a:pt x="1903682" y="102195"/>
                  </a:lnTo>
                  <a:close/>
                </a:path>
                <a:path w="4420235" h="667385" fill="norm" stroke="1" extrusionOk="0">
                  <a:moveTo>
                    <a:pt x="2208011" y="70029"/>
                  </a:moveTo>
                  <a:lnTo>
                    <a:pt x="2042152" y="70029"/>
                  </a:lnTo>
                  <a:lnTo>
                    <a:pt x="2042152" y="239908"/>
                  </a:lnTo>
                  <a:lnTo>
                    <a:pt x="2092077" y="239908"/>
                  </a:lnTo>
                  <a:lnTo>
                    <a:pt x="2092077" y="108562"/>
                  </a:lnTo>
                  <a:lnTo>
                    <a:pt x="2208011" y="108562"/>
                  </a:lnTo>
                  <a:lnTo>
                    <a:pt x="2208011" y="70029"/>
                  </a:lnTo>
                  <a:close/>
                </a:path>
                <a:path w="4420235" h="667385" fill="norm" stroke="1" extrusionOk="0">
                  <a:moveTo>
                    <a:pt x="2208011" y="108562"/>
                  </a:moveTo>
                  <a:lnTo>
                    <a:pt x="2158086" y="108562"/>
                  </a:lnTo>
                  <a:lnTo>
                    <a:pt x="2158086" y="239908"/>
                  </a:lnTo>
                  <a:lnTo>
                    <a:pt x="2208011" y="239908"/>
                  </a:lnTo>
                  <a:lnTo>
                    <a:pt x="2208011" y="108562"/>
                  </a:lnTo>
                  <a:close/>
                </a:path>
                <a:path w="4420235" h="667385" fill="norm" stroke="1" extrusionOk="0">
                  <a:moveTo>
                    <a:pt x="2329625" y="66678"/>
                  </a:moveTo>
                  <a:lnTo>
                    <a:pt x="2285061" y="78070"/>
                  </a:lnTo>
                  <a:lnTo>
                    <a:pt x="2255575" y="108897"/>
                  </a:lnTo>
                  <a:lnTo>
                    <a:pt x="2245391" y="151115"/>
                  </a:lnTo>
                  <a:lnTo>
                    <a:pt x="2245295" y="156476"/>
                  </a:lnTo>
                  <a:lnTo>
                    <a:pt x="2246737" y="174507"/>
                  </a:lnTo>
                  <a:lnTo>
                    <a:pt x="2269983" y="219804"/>
                  </a:lnTo>
                  <a:lnTo>
                    <a:pt x="2318107" y="242107"/>
                  </a:lnTo>
                  <a:lnTo>
                    <a:pt x="2339007" y="243594"/>
                  </a:lnTo>
                  <a:lnTo>
                    <a:pt x="2348389" y="243280"/>
                  </a:lnTo>
                  <a:lnTo>
                    <a:pt x="2390272" y="232453"/>
                  </a:lnTo>
                  <a:lnTo>
                    <a:pt x="2404010" y="224160"/>
                  </a:lnTo>
                  <a:lnTo>
                    <a:pt x="2396129" y="205396"/>
                  </a:lnTo>
                  <a:lnTo>
                    <a:pt x="2340682" y="205396"/>
                  </a:lnTo>
                  <a:lnTo>
                    <a:pt x="2329792" y="204643"/>
                  </a:lnTo>
                  <a:lnTo>
                    <a:pt x="2296118" y="178088"/>
                  </a:lnTo>
                  <a:lnTo>
                    <a:pt x="2293582" y="163848"/>
                  </a:lnTo>
                  <a:lnTo>
                    <a:pt x="2286736" y="163848"/>
                  </a:lnTo>
                  <a:lnTo>
                    <a:pt x="2286736" y="138718"/>
                  </a:lnTo>
                  <a:lnTo>
                    <a:pt x="2293842" y="138718"/>
                  </a:lnTo>
                  <a:lnTo>
                    <a:pt x="2295448" y="129503"/>
                  </a:lnTo>
                  <a:lnTo>
                    <a:pt x="2321583" y="101337"/>
                  </a:lnTo>
                  <a:lnTo>
                    <a:pt x="2329960" y="100520"/>
                  </a:lnTo>
                  <a:lnTo>
                    <a:pt x="2393343" y="100520"/>
                  </a:lnTo>
                  <a:lnTo>
                    <a:pt x="2392241" y="98384"/>
                  </a:lnTo>
                  <a:lnTo>
                    <a:pt x="2362608" y="72709"/>
                  </a:lnTo>
                  <a:lnTo>
                    <a:pt x="2341895" y="67390"/>
                  </a:lnTo>
                  <a:lnTo>
                    <a:pt x="2342419" y="67390"/>
                  </a:lnTo>
                  <a:lnTo>
                    <a:pt x="2329625" y="66678"/>
                  </a:lnTo>
                  <a:close/>
                </a:path>
                <a:path w="4420235" h="667385" fill="norm" stroke="1" extrusionOk="0">
                  <a:moveTo>
                    <a:pt x="2389937" y="190653"/>
                  </a:moveTo>
                  <a:lnTo>
                    <a:pt x="2353493" y="204643"/>
                  </a:lnTo>
                  <a:lnTo>
                    <a:pt x="2353127" y="204643"/>
                  </a:lnTo>
                  <a:lnTo>
                    <a:pt x="2347446" y="205187"/>
                  </a:lnTo>
                  <a:lnTo>
                    <a:pt x="2340682" y="205396"/>
                  </a:lnTo>
                  <a:lnTo>
                    <a:pt x="2396129" y="205396"/>
                  </a:lnTo>
                  <a:lnTo>
                    <a:pt x="2389937" y="190653"/>
                  </a:lnTo>
                  <a:close/>
                </a:path>
                <a:path w="4420235" h="667385" fill="norm" stroke="1" extrusionOk="0">
                  <a:moveTo>
                    <a:pt x="2293842" y="138718"/>
                  </a:moveTo>
                  <a:lnTo>
                    <a:pt x="2286736" y="138718"/>
                  </a:lnTo>
                  <a:lnTo>
                    <a:pt x="2286736" y="163848"/>
                  </a:lnTo>
                  <a:lnTo>
                    <a:pt x="2293582" y="163848"/>
                  </a:lnTo>
                  <a:lnTo>
                    <a:pt x="2293103" y="156476"/>
                  </a:lnTo>
                  <a:lnTo>
                    <a:pt x="2293103" y="151115"/>
                  </a:lnTo>
                  <a:lnTo>
                    <a:pt x="2293679" y="139786"/>
                  </a:lnTo>
                  <a:lnTo>
                    <a:pt x="2293689" y="139597"/>
                  </a:lnTo>
                  <a:lnTo>
                    <a:pt x="2293842" y="138718"/>
                  </a:lnTo>
                  <a:close/>
                </a:path>
                <a:path w="4420235" h="667385" fill="norm" stroke="1" extrusionOk="0">
                  <a:moveTo>
                    <a:pt x="2362874" y="138718"/>
                  </a:moveTo>
                  <a:lnTo>
                    <a:pt x="2293842" y="138718"/>
                  </a:lnTo>
                  <a:lnTo>
                    <a:pt x="2293689" y="139597"/>
                  </a:lnTo>
                  <a:lnTo>
                    <a:pt x="2293103" y="151115"/>
                  </a:lnTo>
                  <a:lnTo>
                    <a:pt x="2293103" y="156476"/>
                  </a:lnTo>
                  <a:lnTo>
                    <a:pt x="2293582" y="163848"/>
                  </a:lnTo>
                  <a:lnTo>
                    <a:pt x="2405685" y="163848"/>
                  </a:lnTo>
                  <a:lnTo>
                    <a:pt x="2405641" y="151115"/>
                  </a:lnTo>
                  <a:lnTo>
                    <a:pt x="2405301" y="143409"/>
                  </a:lnTo>
                  <a:lnTo>
                    <a:pt x="2363132" y="143409"/>
                  </a:lnTo>
                  <a:lnTo>
                    <a:pt x="2362933" y="139786"/>
                  </a:lnTo>
                  <a:lnTo>
                    <a:pt x="2362874" y="138718"/>
                  </a:lnTo>
                  <a:close/>
                </a:path>
                <a:path w="4420235" h="667385" fill="norm" stroke="1" extrusionOk="0">
                  <a:moveTo>
                    <a:pt x="2393343" y="100520"/>
                  </a:moveTo>
                  <a:lnTo>
                    <a:pt x="2329960" y="100520"/>
                  </a:lnTo>
                  <a:lnTo>
                    <a:pt x="2338894" y="101337"/>
                  </a:lnTo>
                  <a:lnTo>
                    <a:pt x="2337920" y="101337"/>
                  </a:lnTo>
                  <a:lnTo>
                    <a:pt x="2362587" y="133503"/>
                  </a:lnTo>
                  <a:lnTo>
                    <a:pt x="2363132" y="143409"/>
                  </a:lnTo>
                  <a:lnTo>
                    <a:pt x="2368828" y="138718"/>
                  </a:lnTo>
                  <a:lnTo>
                    <a:pt x="2404990" y="138718"/>
                  </a:lnTo>
                  <a:lnTo>
                    <a:pt x="2403508" y="128247"/>
                  </a:lnTo>
                  <a:lnTo>
                    <a:pt x="2400806" y="117588"/>
                  </a:lnTo>
                  <a:lnTo>
                    <a:pt x="2397094" y="107871"/>
                  </a:lnTo>
                  <a:lnTo>
                    <a:pt x="2396974" y="107556"/>
                  </a:lnTo>
                  <a:lnTo>
                    <a:pt x="2393343" y="100520"/>
                  </a:lnTo>
                  <a:close/>
                </a:path>
                <a:path w="4420235" h="667385" fill="norm" stroke="1" extrusionOk="0">
                  <a:moveTo>
                    <a:pt x="2404990" y="138718"/>
                  </a:moveTo>
                  <a:lnTo>
                    <a:pt x="2368828" y="138718"/>
                  </a:lnTo>
                  <a:lnTo>
                    <a:pt x="2363132" y="143409"/>
                  </a:lnTo>
                  <a:lnTo>
                    <a:pt x="2405301" y="143409"/>
                  </a:lnTo>
                  <a:lnTo>
                    <a:pt x="2405253" y="142320"/>
                  </a:lnTo>
                  <a:lnTo>
                    <a:pt x="2405141" y="139786"/>
                  </a:lnTo>
                  <a:lnTo>
                    <a:pt x="2405114" y="139597"/>
                  </a:lnTo>
                  <a:lnTo>
                    <a:pt x="2404990" y="138718"/>
                  </a:lnTo>
                  <a:close/>
                </a:path>
                <a:path w="4420235" h="667385" fill="norm" stroke="1" extrusionOk="0">
                  <a:moveTo>
                    <a:pt x="2489253" y="70029"/>
                  </a:moveTo>
                  <a:lnTo>
                    <a:pt x="2440669" y="70029"/>
                  </a:lnTo>
                  <a:lnTo>
                    <a:pt x="2441481" y="76730"/>
                  </a:lnTo>
                  <a:lnTo>
                    <a:pt x="2441562" y="77400"/>
                  </a:lnTo>
                  <a:lnTo>
                    <a:pt x="2442232" y="84883"/>
                  </a:lnTo>
                  <a:lnTo>
                    <a:pt x="2442852" y="95264"/>
                  </a:lnTo>
                  <a:lnTo>
                    <a:pt x="2442907" y="96179"/>
                  </a:lnTo>
                  <a:lnTo>
                    <a:pt x="2443031" y="98258"/>
                  </a:lnTo>
                  <a:lnTo>
                    <a:pt x="2443126" y="99850"/>
                  </a:lnTo>
                  <a:lnTo>
                    <a:pt x="2443229" y="103201"/>
                  </a:lnTo>
                  <a:lnTo>
                    <a:pt x="2443349" y="312283"/>
                  </a:lnTo>
                  <a:lnTo>
                    <a:pt x="2493945" y="312283"/>
                  </a:lnTo>
                  <a:lnTo>
                    <a:pt x="2493945" y="216743"/>
                  </a:lnTo>
                  <a:lnTo>
                    <a:pt x="2493253" y="215721"/>
                  </a:lnTo>
                  <a:lnTo>
                    <a:pt x="2489924" y="208077"/>
                  </a:lnTo>
                  <a:lnTo>
                    <a:pt x="2609410" y="208077"/>
                  </a:lnTo>
                  <a:lnTo>
                    <a:pt x="2610892" y="205396"/>
                  </a:lnTo>
                  <a:lnTo>
                    <a:pt x="2532142" y="205396"/>
                  </a:lnTo>
                  <a:lnTo>
                    <a:pt x="2523828" y="204622"/>
                  </a:lnTo>
                  <a:lnTo>
                    <a:pt x="2495620" y="177251"/>
                  </a:lnTo>
                  <a:lnTo>
                    <a:pt x="2492939" y="154801"/>
                  </a:lnTo>
                  <a:lnTo>
                    <a:pt x="2493609" y="142760"/>
                  </a:lnTo>
                  <a:lnTo>
                    <a:pt x="2516310" y="107892"/>
                  </a:lnTo>
                  <a:lnTo>
                    <a:pt x="2532142" y="104876"/>
                  </a:lnTo>
                  <a:lnTo>
                    <a:pt x="2611073" y="104876"/>
                  </a:lnTo>
                  <a:lnTo>
                    <a:pt x="2610145" y="103201"/>
                  </a:lnTo>
                  <a:lnTo>
                    <a:pt x="2489589" y="103201"/>
                  </a:lnTo>
                  <a:lnTo>
                    <a:pt x="2492423" y="96179"/>
                  </a:lnTo>
                  <a:lnTo>
                    <a:pt x="2489253" y="70029"/>
                  </a:lnTo>
                  <a:close/>
                </a:path>
                <a:path w="4420235" h="667385" fill="norm" stroke="1" extrusionOk="0">
                  <a:moveTo>
                    <a:pt x="2609410" y="208077"/>
                  </a:moveTo>
                  <a:lnTo>
                    <a:pt x="2493945" y="208077"/>
                  </a:lnTo>
                  <a:lnTo>
                    <a:pt x="2493945" y="216743"/>
                  </a:lnTo>
                  <a:lnTo>
                    <a:pt x="2528205" y="241165"/>
                  </a:lnTo>
                  <a:lnTo>
                    <a:pt x="2547555" y="243594"/>
                  </a:lnTo>
                  <a:lnTo>
                    <a:pt x="2557273" y="242987"/>
                  </a:lnTo>
                  <a:lnTo>
                    <a:pt x="2557964" y="242987"/>
                  </a:lnTo>
                  <a:lnTo>
                    <a:pt x="2594339" y="226945"/>
                  </a:lnTo>
                  <a:lnTo>
                    <a:pt x="2607407" y="211700"/>
                  </a:lnTo>
                  <a:lnTo>
                    <a:pt x="2609410" y="208077"/>
                  </a:lnTo>
                  <a:close/>
                </a:path>
                <a:path w="4420235" h="667385" fill="norm" stroke="1" extrusionOk="0">
                  <a:moveTo>
                    <a:pt x="2493945" y="208077"/>
                  </a:moveTo>
                  <a:lnTo>
                    <a:pt x="2489924" y="208077"/>
                  </a:lnTo>
                  <a:lnTo>
                    <a:pt x="2493253" y="215721"/>
                  </a:lnTo>
                  <a:lnTo>
                    <a:pt x="2493945" y="216743"/>
                  </a:lnTo>
                  <a:lnTo>
                    <a:pt x="2493945" y="208077"/>
                  </a:lnTo>
                  <a:close/>
                </a:path>
                <a:path w="4420235" h="667385" fill="norm" stroke="1" extrusionOk="0">
                  <a:moveTo>
                    <a:pt x="2611073" y="104876"/>
                  </a:moveTo>
                  <a:lnTo>
                    <a:pt x="2532142" y="104876"/>
                  </a:lnTo>
                  <a:lnTo>
                    <a:pt x="2540582" y="105630"/>
                  </a:lnTo>
                  <a:lnTo>
                    <a:pt x="2548142" y="107892"/>
                  </a:lnTo>
                  <a:lnTo>
                    <a:pt x="2570675" y="142760"/>
                  </a:lnTo>
                  <a:lnTo>
                    <a:pt x="2571345" y="154801"/>
                  </a:lnTo>
                  <a:lnTo>
                    <a:pt x="2570675" y="166864"/>
                  </a:lnTo>
                  <a:lnTo>
                    <a:pt x="2547997" y="202381"/>
                  </a:lnTo>
                  <a:lnTo>
                    <a:pt x="2547869" y="202381"/>
                  </a:lnTo>
                  <a:lnTo>
                    <a:pt x="2540582" y="204622"/>
                  </a:lnTo>
                  <a:lnTo>
                    <a:pt x="2532142" y="205396"/>
                  </a:lnTo>
                  <a:lnTo>
                    <a:pt x="2610892" y="205396"/>
                  </a:lnTo>
                  <a:lnTo>
                    <a:pt x="2621668" y="168204"/>
                  </a:lnTo>
                  <a:lnTo>
                    <a:pt x="2622276" y="154801"/>
                  </a:lnTo>
                  <a:lnTo>
                    <a:pt x="2621724" y="142760"/>
                  </a:lnTo>
                  <a:lnTo>
                    <a:pt x="2621668" y="141545"/>
                  </a:lnTo>
                  <a:lnTo>
                    <a:pt x="2619846" y="129252"/>
                  </a:lnTo>
                  <a:lnTo>
                    <a:pt x="2616810" y="117923"/>
                  </a:lnTo>
                  <a:lnTo>
                    <a:pt x="2612559" y="107556"/>
                  </a:lnTo>
                  <a:lnTo>
                    <a:pt x="2611073" y="104876"/>
                  </a:lnTo>
                  <a:close/>
                </a:path>
                <a:path w="4420235" h="667385" fill="norm" stroke="1" extrusionOk="0">
                  <a:moveTo>
                    <a:pt x="2492423" y="96179"/>
                  </a:moveTo>
                  <a:lnTo>
                    <a:pt x="2489589" y="103201"/>
                  </a:lnTo>
                  <a:lnTo>
                    <a:pt x="2493274" y="103201"/>
                  </a:lnTo>
                  <a:lnTo>
                    <a:pt x="2492423" y="96179"/>
                  </a:lnTo>
                  <a:close/>
                </a:path>
                <a:path w="4420235" h="667385" fill="norm" stroke="1" extrusionOk="0">
                  <a:moveTo>
                    <a:pt x="2547555" y="66678"/>
                  </a:moveTo>
                  <a:lnTo>
                    <a:pt x="2536789" y="67348"/>
                  </a:lnTo>
                  <a:lnTo>
                    <a:pt x="2537250" y="67348"/>
                  </a:lnTo>
                  <a:lnTo>
                    <a:pt x="2527954" y="69191"/>
                  </a:lnTo>
                  <a:lnTo>
                    <a:pt x="2492793" y="95264"/>
                  </a:lnTo>
                  <a:lnTo>
                    <a:pt x="2492423" y="96179"/>
                  </a:lnTo>
                  <a:lnTo>
                    <a:pt x="2493274" y="103201"/>
                  </a:lnTo>
                  <a:lnTo>
                    <a:pt x="2610145" y="103201"/>
                  </a:lnTo>
                  <a:lnTo>
                    <a:pt x="2607407" y="98258"/>
                  </a:lnTo>
                  <a:lnTo>
                    <a:pt x="2577712" y="72709"/>
                  </a:lnTo>
                  <a:lnTo>
                    <a:pt x="2558278" y="67348"/>
                  </a:lnTo>
                  <a:lnTo>
                    <a:pt x="2547555" y="66678"/>
                  </a:lnTo>
                  <a:close/>
                </a:path>
                <a:path w="4420235" h="667385" fill="norm" stroke="1" extrusionOk="0">
                  <a:moveTo>
                    <a:pt x="2754447" y="70029"/>
                  </a:moveTo>
                  <a:lnTo>
                    <a:pt x="2658953" y="70029"/>
                  </a:lnTo>
                  <a:lnTo>
                    <a:pt x="2658953" y="239908"/>
                  </a:lnTo>
                  <a:lnTo>
                    <a:pt x="2757463" y="239908"/>
                  </a:lnTo>
                  <a:lnTo>
                    <a:pt x="2772457" y="239113"/>
                  </a:lnTo>
                  <a:lnTo>
                    <a:pt x="2814005" y="220098"/>
                  </a:lnTo>
                  <a:lnTo>
                    <a:pt x="2820219" y="209752"/>
                  </a:lnTo>
                  <a:lnTo>
                    <a:pt x="2705527" y="209752"/>
                  </a:lnTo>
                  <a:lnTo>
                    <a:pt x="2705527" y="168204"/>
                  </a:lnTo>
                  <a:lnTo>
                    <a:pt x="2816783" y="168204"/>
                  </a:lnTo>
                  <a:lnTo>
                    <a:pt x="2812414" y="162843"/>
                  </a:lnTo>
                  <a:lnTo>
                    <a:pt x="2806173" y="157754"/>
                  </a:lnTo>
                  <a:lnTo>
                    <a:pt x="2800332" y="154801"/>
                  </a:lnTo>
                  <a:lnTo>
                    <a:pt x="2778907" y="154801"/>
                  </a:lnTo>
                  <a:lnTo>
                    <a:pt x="2778907" y="149859"/>
                  </a:lnTo>
                  <a:lnTo>
                    <a:pt x="2794571" y="149859"/>
                  </a:lnTo>
                  <a:lnTo>
                    <a:pt x="2801084" y="145943"/>
                  </a:lnTo>
                  <a:lnTo>
                    <a:pt x="2806718" y="141063"/>
                  </a:lnTo>
                  <a:lnTo>
                    <a:pt x="2808933" y="138383"/>
                  </a:lnTo>
                  <a:lnTo>
                    <a:pt x="2705527" y="138383"/>
                  </a:lnTo>
                  <a:lnTo>
                    <a:pt x="2705527" y="99850"/>
                  </a:lnTo>
                  <a:lnTo>
                    <a:pt x="2814897" y="99850"/>
                  </a:lnTo>
                  <a:lnTo>
                    <a:pt x="2813670" y="96080"/>
                  </a:lnTo>
                  <a:lnTo>
                    <a:pt x="2783012" y="73044"/>
                  </a:lnTo>
                  <a:lnTo>
                    <a:pt x="2769881" y="70783"/>
                  </a:lnTo>
                  <a:lnTo>
                    <a:pt x="2754447" y="70029"/>
                  </a:lnTo>
                  <a:close/>
                </a:path>
                <a:path w="4420235" h="667385" fill="norm" stroke="1" extrusionOk="0">
                  <a:moveTo>
                    <a:pt x="2816783" y="168204"/>
                  </a:moveTo>
                  <a:lnTo>
                    <a:pt x="2759808" y="168204"/>
                  </a:lnTo>
                  <a:lnTo>
                    <a:pt x="2766398" y="169991"/>
                  </a:lnTo>
                  <a:lnTo>
                    <a:pt x="2770865" y="173565"/>
                  </a:lnTo>
                  <a:lnTo>
                    <a:pt x="2775557" y="176916"/>
                  </a:lnTo>
                  <a:lnTo>
                    <a:pt x="2777902" y="182053"/>
                  </a:lnTo>
                  <a:lnTo>
                    <a:pt x="2777902" y="195903"/>
                  </a:lnTo>
                  <a:lnTo>
                    <a:pt x="2775557" y="201152"/>
                  </a:lnTo>
                  <a:lnTo>
                    <a:pt x="2770865" y="204726"/>
                  </a:lnTo>
                  <a:lnTo>
                    <a:pt x="2766398" y="208077"/>
                  </a:lnTo>
                  <a:lnTo>
                    <a:pt x="2759808" y="209752"/>
                  </a:lnTo>
                  <a:lnTo>
                    <a:pt x="2820219" y="209752"/>
                  </a:lnTo>
                  <a:lnTo>
                    <a:pt x="2822717" y="202674"/>
                  </a:lnTo>
                  <a:lnTo>
                    <a:pt x="2823806" y="192329"/>
                  </a:lnTo>
                  <a:lnTo>
                    <a:pt x="2823094" y="183701"/>
                  </a:lnTo>
                  <a:lnTo>
                    <a:pt x="2820958" y="175910"/>
                  </a:lnTo>
                  <a:lnTo>
                    <a:pt x="2817398" y="168958"/>
                  </a:lnTo>
                  <a:lnTo>
                    <a:pt x="2816783" y="168204"/>
                  </a:lnTo>
                  <a:close/>
                </a:path>
                <a:path w="4420235" h="667385" fill="norm" stroke="1" extrusionOk="0">
                  <a:moveTo>
                    <a:pt x="2779517" y="149859"/>
                  </a:moveTo>
                  <a:lnTo>
                    <a:pt x="2778907" y="149859"/>
                  </a:lnTo>
                  <a:lnTo>
                    <a:pt x="2778907" y="154801"/>
                  </a:lnTo>
                  <a:lnTo>
                    <a:pt x="2787179" y="152812"/>
                  </a:lnTo>
                  <a:lnTo>
                    <a:pt x="2790426" y="151515"/>
                  </a:lnTo>
                  <a:lnTo>
                    <a:pt x="2789420" y="151220"/>
                  </a:lnTo>
                  <a:lnTo>
                    <a:pt x="2779517" y="149859"/>
                  </a:lnTo>
                  <a:close/>
                </a:path>
                <a:path w="4420235" h="667385" fill="norm" stroke="1" extrusionOk="0">
                  <a:moveTo>
                    <a:pt x="2790426" y="151515"/>
                  </a:moveTo>
                  <a:lnTo>
                    <a:pt x="2787179" y="152812"/>
                  </a:lnTo>
                  <a:lnTo>
                    <a:pt x="2778907" y="154801"/>
                  </a:lnTo>
                  <a:lnTo>
                    <a:pt x="2800332" y="154801"/>
                  </a:lnTo>
                  <a:lnTo>
                    <a:pt x="2798509" y="153880"/>
                  </a:lnTo>
                  <a:lnTo>
                    <a:pt x="2790426" y="151515"/>
                  </a:lnTo>
                  <a:close/>
                </a:path>
                <a:path w="4420235" h="667385" fill="norm" stroke="1" extrusionOk="0">
                  <a:moveTo>
                    <a:pt x="2794571" y="149859"/>
                  </a:moveTo>
                  <a:lnTo>
                    <a:pt x="2779517" y="149859"/>
                  </a:lnTo>
                  <a:lnTo>
                    <a:pt x="2789420" y="151220"/>
                  </a:lnTo>
                  <a:lnTo>
                    <a:pt x="2790426" y="151515"/>
                  </a:lnTo>
                  <a:lnTo>
                    <a:pt x="2794571" y="149859"/>
                  </a:lnTo>
                  <a:close/>
                </a:path>
                <a:path w="4420235" h="667385" fill="norm" stroke="1" extrusionOk="0">
                  <a:moveTo>
                    <a:pt x="2814897" y="99850"/>
                  </a:moveTo>
                  <a:lnTo>
                    <a:pt x="2755229" y="99850"/>
                  </a:lnTo>
                  <a:lnTo>
                    <a:pt x="2761149" y="101525"/>
                  </a:lnTo>
                  <a:lnTo>
                    <a:pt x="2765169" y="104876"/>
                  </a:lnTo>
                  <a:lnTo>
                    <a:pt x="2769414" y="108003"/>
                  </a:lnTo>
                  <a:lnTo>
                    <a:pt x="2771536" y="112694"/>
                  </a:lnTo>
                  <a:lnTo>
                    <a:pt x="2771536" y="125203"/>
                  </a:lnTo>
                  <a:lnTo>
                    <a:pt x="2769414" y="130006"/>
                  </a:lnTo>
                  <a:lnTo>
                    <a:pt x="2765169" y="133357"/>
                  </a:lnTo>
                  <a:lnTo>
                    <a:pt x="2761149" y="136707"/>
                  </a:lnTo>
                  <a:lnTo>
                    <a:pt x="2755229" y="138383"/>
                  </a:lnTo>
                  <a:lnTo>
                    <a:pt x="2808933" y="138383"/>
                  </a:lnTo>
                  <a:lnTo>
                    <a:pt x="2811409" y="135388"/>
                  </a:lnTo>
                  <a:lnTo>
                    <a:pt x="2814759" y="129085"/>
                  </a:lnTo>
                  <a:lnTo>
                    <a:pt x="2816770" y="122153"/>
                  </a:lnTo>
                  <a:lnTo>
                    <a:pt x="2817440" y="114593"/>
                  </a:lnTo>
                  <a:lnTo>
                    <a:pt x="2816507" y="104876"/>
                  </a:lnTo>
                  <a:lnTo>
                    <a:pt x="2814897" y="99850"/>
                  </a:lnTo>
                  <a:close/>
                </a:path>
                <a:path w="4420235" h="667385" fill="norm" stroke="1" extrusionOk="0">
                  <a:moveTo>
                    <a:pt x="2938675" y="66678"/>
                  </a:moveTo>
                  <a:lnTo>
                    <a:pt x="2891430" y="77400"/>
                  </a:lnTo>
                  <a:lnTo>
                    <a:pt x="2860603" y="107892"/>
                  </a:lnTo>
                  <a:lnTo>
                    <a:pt x="2849881" y="154801"/>
                  </a:lnTo>
                  <a:lnTo>
                    <a:pt x="2850491" y="166864"/>
                  </a:lnTo>
                  <a:lnTo>
                    <a:pt x="2866677" y="211386"/>
                  </a:lnTo>
                  <a:lnTo>
                    <a:pt x="2901922" y="237563"/>
                  </a:lnTo>
                  <a:lnTo>
                    <a:pt x="2938675" y="243594"/>
                  </a:lnTo>
                  <a:lnTo>
                    <a:pt x="2951805" y="242924"/>
                  </a:lnTo>
                  <a:lnTo>
                    <a:pt x="2995385" y="226799"/>
                  </a:lnTo>
                  <a:lnTo>
                    <a:pt x="3014612" y="205396"/>
                  </a:lnTo>
                  <a:lnTo>
                    <a:pt x="2938675" y="205396"/>
                  </a:lnTo>
                  <a:lnTo>
                    <a:pt x="2930403" y="204622"/>
                  </a:lnTo>
                  <a:lnTo>
                    <a:pt x="2903325" y="177251"/>
                  </a:lnTo>
                  <a:lnTo>
                    <a:pt x="2900812" y="154801"/>
                  </a:lnTo>
                  <a:lnTo>
                    <a:pt x="2901440" y="142760"/>
                  </a:lnTo>
                  <a:lnTo>
                    <a:pt x="2923010" y="107892"/>
                  </a:lnTo>
                  <a:lnTo>
                    <a:pt x="2938675" y="104876"/>
                  </a:lnTo>
                  <a:lnTo>
                    <a:pt x="3014821" y="104876"/>
                  </a:lnTo>
                  <a:lnTo>
                    <a:pt x="3010798" y="98572"/>
                  </a:lnTo>
                  <a:lnTo>
                    <a:pt x="2975427" y="72709"/>
                  </a:lnTo>
                  <a:lnTo>
                    <a:pt x="2951805" y="67348"/>
                  </a:lnTo>
                  <a:lnTo>
                    <a:pt x="2938675" y="66678"/>
                  </a:lnTo>
                  <a:close/>
                </a:path>
                <a:path w="4420235" h="667385" fill="norm" stroke="1" extrusionOk="0">
                  <a:moveTo>
                    <a:pt x="3014821" y="104876"/>
                  </a:moveTo>
                  <a:lnTo>
                    <a:pt x="2938675" y="104876"/>
                  </a:lnTo>
                  <a:lnTo>
                    <a:pt x="2946926" y="105630"/>
                  </a:lnTo>
                  <a:lnTo>
                    <a:pt x="2954255" y="107892"/>
                  </a:lnTo>
                  <a:lnTo>
                    <a:pt x="2975888" y="142760"/>
                  </a:lnTo>
                  <a:lnTo>
                    <a:pt x="2976537" y="154801"/>
                  </a:lnTo>
                  <a:lnTo>
                    <a:pt x="2975888" y="166864"/>
                  </a:lnTo>
                  <a:lnTo>
                    <a:pt x="2954255" y="202297"/>
                  </a:lnTo>
                  <a:lnTo>
                    <a:pt x="2938675" y="205396"/>
                  </a:lnTo>
                  <a:lnTo>
                    <a:pt x="3014612" y="205396"/>
                  </a:lnTo>
                  <a:lnTo>
                    <a:pt x="3027112" y="168057"/>
                  </a:lnTo>
                  <a:lnTo>
                    <a:pt x="3027803" y="154801"/>
                  </a:lnTo>
                  <a:lnTo>
                    <a:pt x="3027168" y="142760"/>
                  </a:lnTo>
                  <a:lnTo>
                    <a:pt x="3027112" y="141692"/>
                  </a:lnTo>
                  <a:lnTo>
                    <a:pt x="3025038" y="129503"/>
                  </a:lnTo>
                  <a:lnTo>
                    <a:pt x="3021583" y="118237"/>
                  </a:lnTo>
                  <a:lnTo>
                    <a:pt x="3016745" y="107892"/>
                  </a:lnTo>
                  <a:lnTo>
                    <a:pt x="3014821" y="104876"/>
                  </a:lnTo>
                  <a:close/>
                </a:path>
                <a:path w="4420235" h="667385" fill="norm" stroke="1" extrusionOk="0">
                  <a:moveTo>
                    <a:pt x="3110269" y="70029"/>
                  </a:moveTo>
                  <a:lnTo>
                    <a:pt x="3064699" y="70029"/>
                  </a:lnTo>
                  <a:lnTo>
                    <a:pt x="3064699" y="239908"/>
                  </a:lnTo>
                  <a:lnTo>
                    <a:pt x="3105913" y="239908"/>
                  </a:lnTo>
                  <a:lnTo>
                    <a:pt x="3144144" y="189313"/>
                  </a:lnTo>
                  <a:lnTo>
                    <a:pt x="3099211" y="189313"/>
                  </a:lnTo>
                  <a:lnTo>
                    <a:pt x="3110269" y="174625"/>
                  </a:lnTo>
                  <a:lnTo>
                    <a:pt x="3110269" y="70029"/>
                  </a:lnTo>
                  <a:close/>
                </a:path>
                <a:path w="4420235" h="667385" fill="norm" stroke="1" extrusionOk="0">
                  <a:moveTo>
                    <a:pt x="3230558" y="120624"/>
                  </a:moveTo>
                  <a:lnTo>
                    <a:pt x="3196046" y="120624"/>
                  </a:lnTo>
                  <a:lnTo>
                    <a:pt x="3184989" y="135258"/>
                  </a:lnTo>
                  <a:lnTo>
                    <a:pt x="3184989" y="239908"/>
                  </a:lnTo>
                  <a:lnTo>
                    <a:pt x="3230558" y="239908"/>
                  </a:lnTo>
                  <a:lnTo>
                    <a:pt x="3230558" y="120624"/>
                  </a:lnTo>
                  <a:close/>
                </a:path>
                <a:path w="4420235" h="667385" fill="norm" stroke="1" extrusionOk="0">
                  <a:moveTo>
                    <a:pt x="3110269" y="174625"/>
                  </a:moveTo>
                  <a:lnTo>
                    <a:pt x="3099211" y="189313"/>
                  </a:lnTo>
                  <a:lnTo>
                    <a:pt x="3110269" y="189313"/>
                  </a:lnTo>
                  <a:lnTo>
                    <a:pt x="3110269" y="174625"/>
                  </a:lnTo>
                  <a:close/>
                </a:path>
                <a:path w="4420235" h="667385" fill="norm" stroke="1" extrusionOk="0">
                  <a:moveTo>
                    <a:pt x="3230558" y="70029"/>
                  </a:moveTo>
                  <a:lnTo>
                    <a:pt x="3189010" y="70029"/>
                  </a:lnTo>
                  <a:lnTo>
                    <a:pt x="3110269" y="174625"/>
                  </a:lnTo>
                  <a:lnTo>
                    <a:pt x="3110269" y="189313"/>
                  </a:lnTo>
                  <a:lnTo>
                    <a:pt x="3144144" y="189313"/>
                  </a:lnTo>
                  <a:lnTo>
                    <a:pt x="3184989" y="135258"/>
                  </a:lnTo>
                  <a:lnTo>
                    <a:pt x="3184989" y="120624"/>
                  </a:lnTo>
                  <a:lnTo>
                    <a:pt x="3230558" y="120624"/>
                  </a:lnTo>
                  <a:lnTo>
                    <a:pt x="3230558" y="70029"/>
                  </a:lnTo>
                  <a:close/>
                </a:path>
                <a:path w="4420235" h="667385" fill="norm" stroke="1" extrusionOk="0">
                  <a:moveTo>
                    <a:pt x="3196046" y="120624"/>
                  </a:moveTo>
                  <a:lnTo>
                    <a:pt x="3184989" y="120624"/>
                  </a:lnTo>
                  <a:lnTo>
                    <a:pt x="3184989" y="135258"/>
                  </a:lnTo>
                  <a:lnTo>
                    <a:pt x="3196046" y="120624"/>
                  </a:lnTo>
                  <a:close/>
                </a:path>
                <a:path w="4420235" h="667385" fill="norm" stroke="1" extrusionOk="0">
                  <a:moveTo>
                    <a:pt x="3107253" y="0"/>
                  </a:moveTo>
                  <a:lnTo>
                    <a:pt x="3082458" y="8041"/>
                  </a:lnTo>
                  <a:lnTo>
                    <a:pt x="3084280" y="14722"/>
                  </a:lnTo>
                  <a:lnTo>
                    <a:pt x="3086730" y="21025"/>
                  </a:lnTo>
                  <a:lnTo>
                    <a:pt x="3115295" y="49255"/>
                  </a:lnTo>
                  <a:lnTo>
                    <a:pt x="3147126" y="55286"/>
                  </a:lnTo>
                  <a:lnTo>
                    <a:pt x="3159293" y="54511"/>
                  </a:lnTo>
                  <a:lnTo>
                    <a:pt x="3196716" y="35936"/>
                  </a:lnTo>
                  <a:lnTo>
                    <a:pt x="3202295" y="28815"/>
                  </a:lnTo>
                  <a:lnTo>
                    <a:pt x="3147796" y="28815"/>
                  </a:lnTo>
                  <a:lnTo>
                    <a:pt x="3140299" y="28397"/>
                  </a:lnTo>
                  <a:lnTo>
                    <a:pt x="3110230" y="7078"/>
                  </a:lnTo>
                  <a:lnTo>
                    <a:pt x="3107253" y="0"/>
                  </a:lnTo>
                  <a:close/>
                </a:path>
                <a:path w="4420235" h="667385" fill="norm" stroke="1" extrusionOk="0">
                  <a:moveTo>
                    <a:pt x="3188340" y="335"/>
                  </a:moveTo>
                  <a:lnTo>
                    <a:pt x="3161560" y="27140"/>
                  </a:lnTo>
                  <a:lnTo>
                    <a:pt x="3161364" y="27140"/>
                  </a:lnTo>
                  <a:lnTo>
                    <a:pt x="3155041" y="28397"/>
                  </a:lnTo>
                  <a:lnTo>
                    <a:pt x="3154797" y="28397"/>
                  </a:lnTo>
                  <a:lnTo>
                    <a:pt x="3147796" y="28815"/>
                  </a:lnTo>
                  <a:lnTo>
                    <a:pt x="3202295" y="28815"/>
                  </a:lnTo>
                  <a:lnTo>
                    <a:pt x="3203083" y="27810"/>
                  </a:lnTo>
                  <a:lnTo>
                    <a:pt x="3208109" y="18512"/>
                  </a:lnTo>
                  <a:lnTo>
                    <a:pt x="3211794" y="8041"/>
                  </a:lnTo>
                  <a:lnTo>
                    <a:pt x="3188340" y="335"/>
                  </a:lnTo>
                  <a:close/>
                </a:path>
                <a:path w="4420235" h="667385" fill="norm" stroke="1" extrusionOk="0">
                  <a:moveTo>
                    <a:pt x="3464504" y="70029"/>
                  </a:moveTo>
                  <a:lnTo>
                    <a:pt x="3369009" y="70029"/>
                  </a:lnTo>
                  <a:lnTo>
                    <a:pt x="3369009" y="239908"/>
                  </a:lnTo>
                  <a:lnTo>
                    <a:pt x="3467519" y="239908"/>
                  </a:lnTo>
                  <a:lnTo>
                    <a:pt x="3482514" y="239113"/>
                  </a:lnTo>
                  <a:lnTo>
                    <a:pt x="3524062" y="220098"/>
                  </a:lnTo>
                  <a:lnTo>
                    <a:pt x="3530276" y="209752"/>
                  </a:lnTo>
                  <a:lnTo>
                    <a:pt x="3415584" y="209752"/>
                  </a:lnTo>
                  <a:lnTo>
                    <a:pt x="3415584" y="168204"/>
                  </a:lnTo>
                  <a:lnTo>
                    <a:pt x="3526840" y="168204"/>
                  </a:lnTo>
                  <a:lnTo>
                    <a:pt x="3522471" y="162843"/>
                  </a:lnTo>
                  <a:lnTo>
                    <a:pt x="3516230" y="157754"/>
                  </a:lnTo>
                  <a:lnTo>
                    <a:pt x="3510388" y="154801"/>
                  </a:lnTo>
                  <a:lnTo>
                    <a:pt x="3488964" y="154801"/>
                  </a:lnTo>
                  <a:lnTo>
                    <a:pt x="3488964" y="149859"/>
                  </a:lnTo>
                  <a:lnTo>
                    <a:pt x="3504628" y="149859"/>
                  </a:lnTo>
                  <a:lnTo>
                    <a:pt x="3511141" y="145943"/>
                  </a:lnTo>
                  <a:lnTo>
                    <a:pt x="3516775" y="141063"/>
                  </a:lnTo>
                  <a:lnTo>
                    <a:pt x="3518990" y="138383"/>
                  </a:lnTo>
                  <a:lnTo>
                    <a:pt x="3415584" y="138383"/>
                  </a:lnTo>
                  <a:lnTo>
                    <a:pt x="3415584" y="99850"/>
                  </a:lnTo>
                  <a:lnTo>
                    <a:pt x="3524953" y="99850"/>
                  </a:lnTo>
                  <a:lnTo>
                    <a:pt x="3523727" y="96080"/>
                  </a:lnTo>
                  <a:lnTo>
                    <a:pt x="3493068" y="73044"/>
                  </a:lnTo>
                  <a:lnTo>
                    <a:pt x="3479938" y="70783"/>
                  </a:lnTo>
                  <a:lnTo>
                    <a:pt x="3464504" y="70029"/>
                  </a:lnTo>
                  <a:close/>
                </a:path>
                <a:path w="4420235" h="667385" fill="norm" stroke="1" extrusionOk="0">
                  <a:moveTo>
                    <a:pt x="3526840" y="168204"/>
                  </a:moveTo>
                  <a:lnTo>
                    <a:pt x="3469865" y="168204"/>
                  </a:lnTo>
                  <a:lnTo>
                    <a:pt x="3476455" y="169991"/>
                  </a:lnTo>
                  <a:lnTo>
                    <a:pt x="3480922" y="173565"/>
                  </a:lnTo>
                  <a:lnTo>
                    <a:pt x="3485613" y="176916"/>
                  </a:lnTo>
                  <a:lnTo>
                    <a:pt x="3487959" y="182053"/>
                  </a:lnTo>
                  <a:lnTo>
                    <a:pt x="3487959" y="195903"/>
                  </a:lnTo>
                  <a:lnTo>
                    <a:pt x="3485613" y="201152"/>
                  </a:lnTo>
                  <a:lnTo>
                    <a:pt x="3480922" y="204726"/>
                  </a:lnTo>
                  <a:lnTo>
                    <a:pt x="3476455" y="208077"/>
                  </a:lnTo>
                  <a:lnTo>
                    <a:pt x="3469865" y="209752"/>
                  </a:lnTo>
                  <a:lnTo>
                    <a:pt x="3530276" y="209752"/>
                  </a:lnTo>
                  <a:lnTo>
                    <a:pt x="3532774" y="202674"/>
                  </a:lnTo>
                  <a:lnTo>
                    <a:pt x="3533863" y="192329"/>
                  </a:lnTo>
                  <a:lnTo>
                    <a:pt x="3533151" y="183701"/>
                  </a:lnTo>
                  <a:lnTo>
                    <a:pt x="3531015" y="175910"/>
                  </a:lnTo>
                  <a:lnTo>
                    <a:pt x="3527455" y="168958"/>
                  </a:lnTo>
                  <a:lnTo>
                    <a:pt x="3526840" y="168204"/>
                  </a:lnTo>
                  <a:close/>
                </a:path>
                <a:path w="4420235" h="667385" fill="norm" stroke="1" extrusionOk="0">
                  <a:moveTo>
                    <a:pt x="3489573" y="149859"/>
                  </a:moveTo>
                  <a:lnTo>
                    <a:pt x="3488964" y="149859"/>
                  </a:lnTo>
                  <a:lnTo>
                    <a:pt x="3488964" y="154801"/>
                  </a:lnTo>
                  <a:lnTo>
                    <a:pt x="3497236" y="152812"/>
                  </a:lnTo>
                  <a:lnTo>
                    <a:pt x="3500483" y="151515"/>
                  </a:lnTo>
                  <a:lnTo>
                    <a:pt x="3499477" y="151220"/>
                  </a:lnTo>
                  <a:lnTo>
                    <a:pt x="3489573" y="149859"/>
                  </a:lnTo>
                  <a:close/>
                </a:path>
                <a:path w="4420235" h="667385" fill="norm" stroke="1" extrusionOk="0">
                  <a:moveTo>
                    <a:pt x="3500483" y="151515"/>
                  </a:moveTo>
                  <a:lnTo>
                    <a:pt x="3497236" y="152812"/>
                  </a:lnTo>
                  <a:lnTo>
                    <a:pt x="3488964" y="154801"/>
                  </a:lnTo>
                  <a:lnTo>
                    <a:pt x="3510388" y="154801"/>
                  </a:lnTo>
                  <a:lnTo>
                    <a:pt x="3508565" y="153880"/>
                  </a:lnTo>
                  <a:lnTo>
                    <a:pt x="3500483" y="151515"/>
                  </a:lnTo>
                  <a:close/>
                </a:path>
                <a:path w="4420235" h="667385" fill="norm" stroke="1" extrusionOk="0">
                  <a:moveTo>
                    <a:pt x="3504628" y="149859"/>
                  </a:moveTo>
                  <a:lnTo>
                    <a:pt x="3489573" y="149859"/>
                  </a:lnTo>
                  <a:lnTo>
                    <a:pt x="3499477" y="151220"/>
                  </a:lnTo>
                  <a:lnTo>
                    <a:pt x="3500483" y="151515"/>
                  </a:lnTo>
                  <a:lnTo>
                    <a:pt x="3504628" y="149859"/>
                  </a:lnTo>
                  <a:close/>
                </a:path>
                <a:path w="4420235" h="667385" fill="norm" stroke="1" extrusionOk="0">
                  <a:moveTo>
                    <a:pt x="3524953" y="99850"/>
                  </a:moveTo>
                  <a:lnTo>
                    <a:pt x="3465286" y="99850"/>
                  </a:lnTo>
                  <a:lnTo>
                    <a:pt x="3471205" y="101525"/>
                  </a:lnTo>
                  <a:lnTo>
                    <a:pt x="3475226" y="104876"/>
                  </a:lnTo>
                  <a:lnTo>
                    <a:pt x="3479470" y="108003"/>
                  </a:lnTo>
                  <a:lnTo>
                    <a:pt x="3481593" y="112694"/>
                  </a:lnTo>
                  <a:lnTo>
                    <a:pt x="3481593" y="125203"/>
                  </a:lnTo>
                  <a:lnTo>
                    <a:pt x="3479470" y="130006"/>
                  </a:lnTo>
                  <a:lnTo>
                    <a:pt x="3475226" y="133357"/>
                  </a:lnTo>
                  <a:lnTo>
                    <a:pt x="3471205" y="136707"/>
                  </a:lnTo>
                  <a:lnTo>
                    <a:pt x="3465286" y="138383"/>
                  </a:lnTo>
                  <a:lnTo>
                    <a:pt x="3518990" y="138383"/>
                  </a:lnTo>
                  <a:lnTo>
                    <a:pt x="3521465" y="135388"/>
                  </a:lnTo>
                  <a:lnTo>
                    <a:pt x="3524816" y="129085"/>
                  </a:lnTo>
                  <a:lnTo>
                    <a:pt x="3526827" y="122153"/>
                  </a:lnTo>
                  <a:lnTo>
                    <a:pt x="3527497" y="114593"/>
                  </a:lnTo>
                  <a:lnTo>
                    <a:pt x="3526564" y="104876"/>
                  </a:lnTo>
                  <a:lnTo>
                    <a:pt x="3524953" y="99850"/>
                  </a:lnTo>
                  <a:close/>
                </a:path>
                <a:path w="4420235" h="667385" fill="norm" stroke="1" extrusionOk="0">
                  <a:moveTo>
                    <a:pt x="3648731" y="66678"/>
                  </a:moveTo>
                  <a:lnTo>
                    <a:pt x="3601487" y="77400"/>
                  </a:lnTo>
                  <a:lnTo>
                    <a:pt x="3570660" y="107892"/>
                  </a:lnTo>
                  <a:lnTo>
                    <a:pt x="3559938" y="154801"/>
                  </a:lnTo>
                  <a:lnTo>
                    <a:pt x="3560548" y="166864"/>
                  </a:lnTo>
                  <a:lnTo>
                    <a:pt x="3576733" y="211386"/>
                  </a:lnTo>
                  <a:lnTo>
                    <a:pt x="3611978" y="237563"/>
                  </a:lnTo>
                  <a:lnTo>
                    <a:pt x="3648731" y="243594"/>
                  </a:lnTo>
                  <a:lnTo>
                    <a:pt x="3661862" y="242924"/>
                  </a:lnTo>
                  <a:lnTo>
                    <a:pt x="3705442" y="226799"/>
                  </a:lnTo>
                  <a:lnTo>
                    <a:pt x="3724669" y="205396"/>
                  </a:lnTo>
                  <a:lnTo>
                    <a:pt x="3648731" y="205396"/>
                  </a:lnTo>
                  <a:lnTo>
                    <a:pt x="3640459" y="204622"/>
                  </a:lnTo>
                  <a:lnTo>
                    <a:pt x="3613382" y="177251"/>
                  </a:lnTo>
                  <a:lnTo>
                    <a:pt x="3610868" y="154801"/>
                  </a:lnTo>
                  <a:lnTo>
                    <a:pt x="3611497" y="142760"/>
                  </a:lnTo>
                  <a:lnTo>
                    <a:pt x="3633067" y="107892"/>
                  </a:lnTo>
                  <a:lnTo>
                    <a:pt x="3648731" y="104876"/>
                  </a:lnTo>
                  <a:lnTo>
                    <a:pt x="3724878" y="104876"/>
                  </a:lnTo>
                  <a:lnTo>
                    <a:pt x="3720855" y="98572"/>
                  </a:lnTo>
                  <a:lnTo>
                    <a:pt x="3685484" y="72709"/>
                  </a:lnTo>
                  <a:lnTo>
                    <a:pt x="3661862" y="67348"/>
                  </a:lnTo>
                  <a:lnTo>
                    <a:pt x="3648731" y="66678"/>
                  </a:lnTo>
                  <a:close/>
                </a:path>
                <a:path w="4420235" h="667385" fill="norm" stroke="1" extrusionOk="0">
                  <a:moveTo>
                    <a:pt x="3724878" y="104876"/>
                  </a:moveTo>
                  <a:lnTo>
                    <a:pt x="3648731" y="104876"/>
                  </a:lnTo>
                  <a:lnTo>
                    <a:pt x="3656983" y="105630"/>
                  </a:lnTo>
                  <a:lnTo>
                    <a:pt x="3664312" y="107892"/>
                  </a:lnTo>
                  <a:lnTo>
                    <a:pt x="3685945" y="142760"/>
                  </a:lnTo>
                  <a:lnTo>
                    <a:pt x="3686594" y="154801"/>
                  </a:lnTo>
                  <a:lnTo>
                    <a:pt x="3685945" y="166864"/>
                  </a:lnTo>
                  <a:lnTo>
                    <a:pt x="3664312" y="202297"/>
                  </a:lnTo>
                  <a:lnTo>
                    <a:pt x="3648731" y="205396"/>
                  </a:lnTo>
                  <a:lnTo>
                    <a:pt x="3724669" y="205396"/>
                  </a:lnTo>
                  <a:lnTo>
                    <a:pt x="3737169" y="168057"/>
                  </a:lnTo>
                  <a:lnTo>
                    <a:pt x="3737860" y="154801"/>
                  </a:lnTo>
                  <a:lnTo>
                    <a:pt x="3737225" y="142760"/>
                  </a:lnTo>
                  <a:lnTo>
                    <a:pt x="3737169" y="141692"/>
                  </a:lnTo>
                  <a:lnTo>
                    <a:pt x="3735095" y="129503"/>
                  </a:lnTo>
                  <a:lnTo>
                    <a:pt x="3731640" y="118237"/>
                  </a:lnTo>
                  <a:lnTo>
                    <a:pt x="3726802" y="107892"/>
                  </a:lnTo>
                  <a:lnTo>
                    <a:pt x="3724878" y="104876"/>
                  </a:lnTo>
                  <a:close/>
                </a:path>
                <a:path w="4420235" h="667385" fill="norm" stroke="1" extrusionOk="0">
                  <a:moveTo>
                    <a:pt x="3935668" y="70029"/>
                  </a:moveTo>
                  <a:lnTo>
                    <a:pt x="3793263" y="70029"/>
                  </a:lnTo>
                  <a:lnTo>
                    <a:pt x="3793138" y="136226"/>
                  </a:lnTo>
                  <a:lnTo>
                    <a:pt x="3792761" y="144498"/>
                  </a:lnTo>
                  <a:lnTo>
                    <a:pt x="3784552" y="181607"/>
                  </a:lnTo>
                  <a:lnTo>
                    <a:pt x="3781648" y="187638"/>
                  </a:lnTo>
                  <a:lnTo>
                    <a:pt x="3777739" y="192552"/>
                  </a:lnTo>
                  <a:lnTo>
                    <a:pt x="3767910" y="200147"/>
                  </a:lnTo>
                  <a:lnTo>
                    <a:pt x="3761879" y="203163"/>
                  </a:lnTo>
                  <a:lnTo>
                    <a:pt x="3754731" y="205396"/>
                  </a:lnTo>
                  <a:lnTo>
                    <a:pt x="3769809" y="244934"/>
                  </a:lnTo>
                  <a:lnTo>
                    <a:pt x="3809012" y="226171"/>
                  </a:lnTo>
                  <a:lnTo>
                    <a:pt x="3831461" y="187973"/>
                  </a:lnTo>
                  <a:lnTo>
                    <a:pt x="3834601" y="175575"/>
                  </a:lnTo>
                  <a:lnTo>
                    <a:pt x="3834686" y="175240"/>
                  </a:lnTo>
                  <a:lnTo>
                    <a:pt x="3836990" y="161167"/>
                  </a:lnTo>
                  <a:lnTo>
                    <a:pt x="3838372" y="145754"/>
                  </a:lnTo>
                  <a:lnTo>
                    <a:pt x="3838833" y="129001"/>
                  </a:lnTo>
                  <a:lnTo>
                    <a:pt x="3838833" y="108562"/>
                  </a:lnTo>
                  <a:lnTo>
                    <a:pt x="3935668" y="108562"/>
                  </a:lnTo>
                  <a:lnTo>
                    <a:pt x="3935668" y="70029"/>
                  </a:lnTo>
                  <a:close/>
                </a:path>
                <a:path w="4420235" h="667385" fill="norm" stroke="1" extrusionOk="0">
                  <a:moveTo>
                    <a:pt x="3935668" y="108562"/>
                  </a:moveTo>
                  <a:lnTo>
                    <a:pt x="3885407" y="108562"/>
                  </a:lnTo>
                  <a:lnTo>
                    <a:pt x="3885407" y="239908"/>
                  </a:lnTo>
                  <a:lnTo>
                    <a:pt x="3935668" y="239908"/>
                  </a:lnTo>
                  <a:lnTo>
                    <a:pt x="3935668" y="108562"/>
                  </a:lnTo>
                  <a:close/>
                </a:path>
                <a:path w="4420235" h="667385" fill="norm" stroke="1" extrusionOk="0">
                  <a:moveTo>
                    <a:pt x="4029845" y="70029"/>
                  </a:moveTo>
                  <a:lnTo>
                    <a:pt x="3979920" y="70029"/>
                  </a:lnTo>
                  <a:lnTo>
                    <a:pt x="3979920" y="239908"/>
                  </a:lnTo>
                  <a:lnTo>
                    <a:pt x="4029845" y="239908"/>
                  </a:lnTo>
                  <a:lnTo>
                    <a:pt x="4029845" y="172560"/>
                  </a:lnTo>
                  <a:lnTo>
                    <a:pt x="4146784" y="172560"/>
                  </a:lnTo>
                  <a:lnTo>
                    <a:pt x="4146784" y="134027"/>
                  </a:lnTo>
                  <a:lnTo>
                    <a:pt x="4029845" y="134027"/>
                  </a:lnTo>
                  <a:lnTo>
                    <a:pt x="4029845" y="70029"/>
                  </a:lnTo>
                  <a:close/>
                </a:path>
                <a:path w="4420235" h="667385" fill="norm" stroke="1" extrusionOk="0">
                  <a:moveTo>
                    <a:pt x="4146784" y="172560"/>
                  </a:moveTo>
                  <a:lnTo>
                    <a:pt x="4096859" y="172560"/>
                  </a:lnTo>
                  <a:lnTo>
                    <a:pt x="4096859" y="239908"/>
                  </a:lnTo>
                  <a:lnTo>
                    <a:pt x="4146784" y="239908"/>
                  </a:lnTo>
                  <a:lnTo>
                    <a:pt x="4146784" y="172560"/>
                  </a:lnTo>
                  <a:close/>
                </a:path>
                <a:path w="4420235" h="667385" fill="norm" stroke="1" extrusionOk="0">
                  <a:moveTo>
                    <a:pt x="4146784" y="70029"/>
                  </a:moveTo>
                  <a:lnTo>
                    <a:pt x="4096859" y="70029"/>
                  </a:lnTo>
                  <a:lnTo>
                    <a:pt x="4096859" y="134027"/>
                  </a:lnTo>
                  <a:lnTo>
                    <a:pt x="4146784" y="134027"/>
                  </a:lnTo>
                  <a:lnTo>
                    <a:pt x="4146784" y="70029"/>
                  </a:lnTo>
                  <a:close/>
                </a:path>
                <a:path w="4420235" h="667385" fill="norm" stroke="1" extrusionOk="0">
                  <a:moveTo>
                    <a:pt x="4240899" y="70029"/>
                  </a:moveTo>
                  <a:lnTo>
                    <a:pt x="4190974" y="70029"/>
                  </a:lnTo>
                  <a:lnTo>
                    <a:pt x="4190974" y="239908"/>
                  </a:lnTo>
                  <a:lnTo>
                    <a:pt x="4281777" y="239908"/>
                  </a:lnTo>
                  <a:lnTo>
                    <a:pt x="4292269" y="239448"/>
                  </a:lnTo>
                  <a:lnTo>
                    <a:pt x="4332875" y="223741"/>
                  </a:lnTo>
                  <a:lnTo>
                    <a:pt x="4345384" y="207742"/>
                  </a:lnTo>
                  <a:lnTo>
                    <a:pt x="4240899" y="207742"/>
                  </a:lnTo>
                  <a:lnTo>
                    <a:pt x="4240899" y="156812"/>
                  </a:lnTo>
                  <a:lnTo>
                    <a:pt x="4347163" y="156812"/>
                  </a:lnTo>
                  <a:lnTo>
                    <a:pt x="4341671" y="147074"/>
                  </a:lnTo>
                  <a:lnTo>
                    <a:pt x="4298112" y="125545"/>
                  </a:lnTo>
                  <a:lnTo>
                    <a:pt x="4281777" y="124645"/>
                  </a:lnTo>
                  <a:lnTo>
                    <a:pt x="4240899" y="124645"/>
                  </a:lnTo>
                  <a:lnTo>
                    <a:pt x="4240899" y="70029"/>
                  </a:lnTo>
                  <a:close/>
                </a:path>
                <a:path w="4420235" h="667385" fill="norm" stroke="1" extrusionOk="0">
                  <a:moveTo>
                    <a:pt x="4347140" y="156812"/>
                  </a:moveTo>
                  <a:lnTo>
                    <a:pt x="4284346" y="156812"/>
                  </a:lnTo>
                  <a:lnTo>
                    <a:pt x="4292165" y="158822"/>
                  </a:lnTo>
                  <a:lnTo>
                    <a:pt x="4302887" y="166864"/>
                  </a:lnTo>
                  <a:lnTo>
                    <a:pt x="4305567" y="173230"/>
                  </a:lnTo>
                  <a:lnTo>
                    <a:pt x="4305567" y="190430"/>
                  </a:lnTo>
                  <a:lnTo>
                    <a:pt x="4302775" y="196908"/>
                  </a:lnTo>
                  <a:lnTo>
                    <a:pt x="4291830" y="205620"/>
                  </a:lnTo>
                  <a:lnTo>
                    <a:pt x="4284123" y="207742"/>
                  </a:lnTo>
                  <a:lnTo>
                    <a:pt x="4345384" y="207742"/>
                  </a:lnTo>
                  <a:lnTo>
                    <a:pt x="4346760" y="205124"/>
                  </a:lnTo>
                  <a:lnTo>
                    <a:pt x="4349378" y="197606"/>
                  </a:lnTo>
                  <a:lnTo>
                    <a:pt x="4350948" y="189543"/>
                  </a:lnTo>
                  <a:lnTo>
                    <a:pt x="4351472" y="180936"/>
                  </a:lnTo>
                  <a:lnTo>
                    <a:pt x="4350383" y="168015"/>
                  </a:lnTo>
                  <a:lnTo>
                    <a:pt x="4347140" y="156812"/>
                  </a:lnTo>
                  <a:close/>
                </a:path>
                <a:path w="4420235" h="667385" fill="norm" stroke="1" extrusionOk="0">
                  <a:moveTo>
                    <a:pt x="4420161" y="70029"/>
                  </a:moveTo>
                  <a:lnTo>
                    <a:pt x="4369901" y="70029"/>
                  </a:lnTo>
                  <a:lnTo>
                    <a:pt x="4369901" y="239908"/>
                  </a:lnTo>
                  <a:lnTo>
                    <a:pt x="4420161" y="239908"/>
                  </a:lnTo>
                  <a:lnTo>
                    <a:pt x="4420161" y="70029"/>
                  </a:lnTo>
                  <a:close/>
                </a:path>
                <a:path w="4420235" h="667385" fill="norm" stroke="1" extrusionOk="0">
                  <a:moveTo>
                    <a:pt x="140540" y="550056"/>
                  </a:moveTo>
                  <a:lnTo>
                    <a:pt x="108813" y="550056"/>
                  </a:lnTo>
                  <a:lnTo>
                    <a:pt x="108813" y="595919"/>
                  </a:lnTo>
                  <a:lnTo>
                    <a:pt x="140540" y="595919"/>
                  </a:lnTo>
                  <a:lnTo>
                    <a:pt x="140540" y="550056"/>
                  </a:lnTo>
                  <a:close/>
                </a:path>
                <a:path w="4420235" h="667385" fill="norm" stroke="1" extrusionOk="0">
                  <a:moveTo>
                    <a:pt x="140540" y="374459"/>
                  </a:moveTo>
                  <a:lnTo>
                    <a:pt x="114153" y="374459"/>
                  </a:lnTo>
                  <a:lnTo>
                    <a:pt x="6408" y="526811"/>
                  </a:lnTo>
                  <a:lnTo>
                    <a:pt x="6408" y="550056"/>
                  </a:lnTo>
                  <a:lnTo>
                    <a:pt x="173523" y="550056"/>
                  </a:lnTo>
                  <a:lnTo>
                    <a:pt x="173523" y="532465"/>
                  </a:lnTo>
                  <a:lnTo>
                    <a:pt x="31852" y="532465"/>
                  </a:lnTo>
                  <a:lnTo>
                    <a:pt x="31852" y="524612"/>
                  </a:lnTo>
                  <a:lnTo>
                    <a:pt x="37390" y="524612"/>
                  </a:lnTo>
                  <a:lnTo>
                    <a:pt x="108813" y="423341"/>
                  </a:lnTo>
                  <a:lnTo>
                    <a:pt x="108813" y="413097"/>
                  </a:lnTo>
                  <a:lnTo>
                    <a:pt x="140540" y="413097"/>
                  </a:lnTo>
                  <a:lnTo>
                    <a:pt x="140540" y="374459"/>
                  </a:lnTo>
                  <a:close/>
                </a:path>
                <a:path w="4420235" h="667385" fill="norm" stroke="1" extrusionOk="0">
                  <a:moveTo>
                    <a:pt x="37390" y="524612"/>
                  </a:moveTo>
                  <a:lnTo>
                    <a:pt x="31852" y="524612"/>
                  </a:lnTo>
                  <a:lnTo>
                    <a:pt x="31852" y="532465"/>
                  </a:lnTo>
                  <a:lnTo>
                    <a:pt x="37390" y="524612"/>
                  </a:lnTo>
                  <a:close/>
                </a:path>
                <a:path w="4420235" h="667385" fill="norm" stroke="1" extrusionOk="0">
                  <a:moveTo>
                    <a:pt x="173523" y="524612"/>
                  </a:moveTo>
                  <a:lnTo>
                    <a:pt x="37390" y="524612"/>
                  </a:lnTo>
                  <a:lnTo>
                    <a:pt x="31852" y="532465"/>
                  </a:lnTo>
                  <a:lnTo>
                    <a:pt x="173523" y="532465"/>
                  </a:lnTo>
                  <a:lnTo>
                    <a:pt x="173523" y="524612"/>
                  </a:lnTo>
                  <a:close/>
                </a:path>
                <a:path w="4420235" h="667385" fill="norm" stroke="1" extrusionOk="0">
                  <a:moveTo>
                    <a:pt x="140540" y="413097"/>
                  </a:moveTo>
                  <a:lnTo>
                    <a:pt x="116038" y="413097"/>
                  </a:lnTo>
                  <a:lnTo>
                    <a:pt x="108813" y="423341"/>
                  </a:lnTo>
                  <a:lnTo>
                    <a:pt x="108813" y="524612"/>
                  </a:lnTo>
                  <a:lnTo>
                    <a:pt x="140540" y="524612"/>
                  </a:lnTo>
                  <a:lnTo>
                    <a:pt x="140540" y="413097"/>
                  </a:lnTo>
                  <a:close/>
                </a:path>
                <a:path w="4420235" h="667385" fill="norm" stroke="1" extrusionOk="0">
                  <a:moveTo>
                    <a:pt x="116038" y="413097"/>
                  </a:moveTo>
                  <a:lnTo>
                    <a:pt x="108813" y="413097"/>
                  </a:lnTo>
                  <a:lnTo>
                    <a:pt x="108813" y="423341"/>
                  </a:lnTo>
                  <a:lnTo>
                    <a:pt x="116038" y="413097"/>
                  </a:lnTo>
                  <a:close/>
                </a:path>
                <a:path w="4420235" h="667385" fill="norm" stroke="1" extrusionOk="0">
                  <a:moveTo>
                    <a:pt x="349814" y="434772"/>
                  </a:moveTo>
                  <a:lnTo>
                    <a:pt x="339306" y="435420"/>
                  </a:lnTo>
                  <a:lnTo>
                    <a:pt x="339526" y="435420"/>
                  </a:lnTo>
                  <a:lnTo>
                    <a:pt x="329706" y="437363"/>
                  </a:lnTo>
                  <a:lnTo>
                    <a:pt x="329881" y="437363"/>
                  </a:lnTo>
                  <a:lnTo>
                    <a:pt x="321248" y="440426"/>
                  </a:lnTo>
                  <a:lnTo>
                    <a:pt x="313061" y="444824"/>
                  </a:lnTo>
                  <a:lnTo>
                    <a:pt x="284849" y="482362"/>
                  </a:lnTo>
                  <a:lnTo>
                    <a:pt x="280078" y="516759"/>
                  </a:lnTo>
                  <a:lnTo>
                    <a:pt x="280608" y="529049"/>
                  </a:lnTo>
                  <a:lnTo>
                    <a:pt x="293183" y="569080"/>
                  </a:lnTo>
                  <a:lnTo>
                    <a:pt x="330103" y="596311"/>
                  </a:lnTo>
                  <a:lnTo>
                    <a:pt x="349814" y="598746"/>
                  </a:lnTo>
                  <a:lnTo>
                    <a:pt x="359267" y="598137"/>
                  </a:lnTo>
                  <a:lnTo>
                    <a:pt x="359476" y="598137"/>
                  </a:lnTo>
                  <a:lnTo>
                    <a:pt x="368358" y="596311"/>
                  </a:lnTo>
                  <a:lnTo>
                    <a:pt x="368526" y="596311"/>
                  </a:lnTo>
                  <a:lnTo>
                    <a:pt x="377320" y="593091"/>
                  </a:lnTo>
                  <a:lnTo>
                    <a:pt x="385311" y="588694"/>
                  </a:lnTo>
                  <a:lnTo>
                    <a:pt x="392496" y="583059"/>
                  </a:lnTo>
                  <a:lnTo>
                    <a:pt x="398347" y="576521"/>
                  </a:lnTo>
                  <a:lnTo>
                    <a:pt x="399920" y="573930"/>
                  </a:lnTo>
                  <a:lnTo>
                    <a:pt x="357667" y="573930"/>
                  </a:lnTo>
                  <a:lnTo>
                    <a:pt x="347694" y="573027"/>
                  </a:lnTo>
                  <a:lnTo>
                    <a:pt x="315182" y="541575"/>
                  </a:lnTo>
                  <a:lnTo>
                    <a:pt x="312119" y="516759"/>
                  </a:lnTo>
                  <a:lnTo>
                    <a:pt x="312836" y="504351"/>
                  </a:lnTo>
                  <a:lnTo>
                    <a:pt x="312885" y="503506"/>
                  </a:lnTo>
                  <a:lnTo>
                    <a:pt x="331163" y="468030"/>
                  </a:lnTo>
                  <a:lnTo>
                    <a:pt x="357667" y="459902"/>
                  </a:lnTo>
                  <a:lnTo>
                    <a:pt x="400225" y="459902"/>
                  </a:lnTo>
                  <a:lnTo>
                    <a:pt x="398739" y="457389"/>
                  </a:lnTo>
                  <a:lnTo>
                    <a:pt x="359847" y="435420"/>
                  </a:lnTo>
                  <a:lnTo>
                    <a:pt x="349814" y="434772"/>
                  </a:lnTo>
                  <a:close/>
                </a:path>
                <a:path w="4420235" h="667385" fill="norm" stroke="1" extrusionOk="0">
                  <a:moveTo>
                    <a:pt x="434314" y="560736"/>
                  </a:moveTo>
                  <a:lnTo>
                    <a:pt x="406043" y="560736"/>
                  </a:lnTo>
                  <a:lnTo>
                    <a:pt x="402862" y="569080"/>
                  </a:lnTo>
                  <a:lnTo>
                    <a:pt x="402588" y="569533"/>
                  </a:lnTo>
                  <a:lnTo>
                    <a:pt x="402588" y="595919"/>
                  </a:lnTo>
                  <a:lnTo>
                    <a:pt x="434314" y="595919"/>
                  </a:lnTo>
                  <a:lnTo>
                    <a:pt x="434314" y="560736"/>
                  </a:lnTo>
                  <a:close/>
                </a:path>
                <a:path w="4420235" h="667385" fill="norm" stroke="1" extrusionOk="0">
                  <a:moveTo>
                    <a:pt x="400225" y="459902"/>
                  </a:moveTo>
                  <a:lnTo>
                    <a:pt x="357667" y="459902"/>
                  </a:lnTo>
                  <a:lnTo>
                    <a:pt x="367366" y="460805"/>
                  </a:lnTo>
                  <a:lnTo>
                    <a:pt x="376044" y="463514"/>
                  </a:lnTo>
                  <a:lnTo>
                    <a:pt x="402116" y="503506"/>
                  </a:lnTo>
                  <a:lnTo>
                    <a:pt x="402902" y="516759"/>
                  </a:lnTo>
                  <a:lnTo>
                    <a:pt x="402174" y="529049"/>
                  </a:lnTo>
                  <a:lnTo>
                    <a:pt x="402116" y="530030"/>
                  </a:lnTo>
                  <a:lnTo>
                    <a:pt x="383701" y="565802"/>
                  </a:lnTo>
                  <a:lnTo>
                    <a:pt x="357667" y="573930"/>
                  </a:lnTo>
                  <a:lnTo>
                    <a:pt x="399920" y="573930"/>
                  </a:lnTo>
                  <a:lnTo>
                    <a:pt x="402588" y="569533"/>
                  </a:lnTo>
                  <a:lnTo>
                    <a:pt x="402588" y="560736"/>
                  </a:lnTo>
                  <a:lnTo>
                    <a:pt x="434314" y="560736"/>
                  </a:lnTo>
                  <a:lnTo>
                    <a:pt x="434314" y="473409"/>
                  </a:lnTo>
                  <a:lnTo>
                    <a:pt x="402902" y="473409"/>
                  </a:lnTo>
                  <a:lnTo>
                    <a:pt x="403560" y="465904"/>
                  </a:lnTo>
                  <a:lnTo>
                    <a:pt x="403196" y="464928"/>
                  </a:lnTo>
                  <a:lnTo>
                    <a:pt x="400225" y="459902"/>
                  </a:lnTo>
                  <a:close/>
                </a:path>
                <a:path w="4420235" h="667385" fill="norm" stroke="1" extrusionOk="0">
                  <a:moveTo>
                    <a:pt x="406043" y="560736"/>
                  </a:moveTo>
                  <a:lnTo>
                    <a:pt x="402588" y="560736"/>
                  </a:lnTo>
                  <a:lnTo>
                    <a:pt x="402588" y="569533"/>
                  </a:lnTo>
                  <a:lnTo>
                    <a:pt x="402862" y="569080"/>
                  </a:lnTo>
                  <a:lnTo>
                    <a:pt x="406043" y="560736"/>
                  </a:lnTo>
                  <a:close/>
                </a:path>
                <a:path w="4420235" h="667385" fill="norm" stroke="1" extrusionOk="0">
                  <a:moveTo>
                    <a:pt x="403560" y="465904"/>
                  </a:moveTo>
                  <a:lnTo>
                    <a:pt x="402957" y="472781"/>
                  </a:lnTo>
                  <a:lnTo>
                    <a:pt x="402902" y="473409"/>
                  </a:lnTo>
                  <a:lnTo>
                    <a:pt x="406357" y="473409"/>
                  </a:lnTo>
                  <a:lnTo>
                    <a:pt x="403560" y="465904"/>
                  </a:lnTo>
                  <a:close/>
                </a:path>
                <a:path w="4420235" h="667385" fill="norm" stroke="1" extrusionOk="0">
                  <a:moveTo>
                    <a:pt x="436827" y="437599"/>
                  </a:moveTo>
                  <a:lnTo>
                    <a:pt x="406043" y="437599"/>
                  </a:lnTo>
                  <a:lnTo>
                    <a:pt x="403783" y="463357"/>
                  </a:lnTo>
                  <a:lnTo>
                    <a:pt x="403770" y="463514"/>
                  </a:lnTo>
                  <a:lnTo>
                    <a:pt x="403646" y="464928"/>
                  </a:lnTo>
                  <a:lnTo>
                    <a:pt x="403560" y="465904"/>
                  </a:lnTo>
                  <a:lnTo>
                    <a:pt x="406357" y="473409"/>
                  </a:lnTo>
                  <a:lnTo>
                    <a:pt x="434314" y="473409"/>
                  </a:lnTo>
                  <a:lnTo>
                    <a:pt x="434437" y="465904"/>
                  </a:lnTo>
                  <a:lnTo>
                    <a:pt x="434524" y="463357"/>
                  </a:lnTo>
                  <a:lnTo>
                    <a:pt x="434922" y="457389"/>
                  </a:lnTo>
                  <a:lnTo>
                    <a:pt x="436827" y="437599"/>
                  </a:lnTo>
                  <a:close/>
                </a:path>
                <a:path w="4420235" h="667385" fill="norm" stroke="1" extrusionOk="0">
                  <a:moveTo>
                    <a:pt x="562822" y="437599"/>
                  </a:moveTo>
                  <a:lnTo>
                    <a:pt x="483033" y="437599"/>
                  </a:lnTo>
                  <a:lnTo>
                    <a:pt x="483033" y="595919"/>
                  </a:lnTo>
                  <a:lnTo>
                    <a:pt x="565649" y="595919"/>
                  </a:lnTo>
                  <a:lnTo>
                    <a:pt x="578822" y="595192"/>
                  </a:lnTo>
                  <a:lnTo>
                    <a:pt x="615418" y="577797"/>
                  </a:lnTo>
                  <a:lnTo>
                    <a:pt x="616880" y="575500"/>
                  </a:lnTo>
                  <a:lnTo>
                    <a:pt x="512875" y="575500"/>
                  </a:lnTo>
                  <a:lnTo>
                    <a:pt x="512875" y="525554"/>
                  </a:lnTo>
                  <a:lnTo>
                    <a:pt x="613852" y="525554"/>
                  </a:lnTo>
                  <a:lnTo>
                    <a:pt x="612768" y="524298"/>
                  </a:lnTo>
                  <a:lnTo>
                    <a:pt x="606583" y="519566"/>
                  </a:lnTo>
                  <a:lnTo>
                    <a:pt x="600796" y="516759"/>
                  </a:lnTo>
                  <a:lnTo>
                    <a:pt x="581669" y="516759"/>
                  </a:lnTo>
                  <a:lnTo>
                    <a:pt x="581669" y="512675"/>
                  </a:lnTo>
                  <a:lnTo>
                    <a:pt x="596530" y="512675"/>
                  </a:lnTo>
                  <a:lnTo>
                    <a:pt x="602932" y="509043"/>
                  </a:lnTo>
                  <a:lnTo>
                    <a:pt x="607617" y="505136"/>
                  </a:lnTo>
                  <a:lnTo>
                    <a:pt x="512875" y="505136"/>
                  </a:lnTo>
                  <a:lnTo>
                    <a:pt x="512875" y="458017"/>
                  </a:lnTo>
                  <a:lnTo>
                    <a:pt x="613115" y="458017"/>
                  </a:lnTo>
                  <a:lnTo>
                    <a:pt x="610961" y="454503"/>
                  </a:lnTo>
                  <a:lnTo>
                    <a:pt x="604915" y="448593"/>
                  </a:lnTo>
                  <a:lnTo>
                    <a:pt x="597218" y="443783"/>
                  </a:lnTo>
                  <a:lnTo>
                    <a:pt x="587638" y="440347"/>
                  </a:lnTo>
                  <a:lnTo>
                    <a:pt x="576172" y="438286"/>
                  </a:lnTo>
                  <a:lnTo>
                    <a:pt x="562822" y="437599"/>
                  </a:lnTo>
                  <a:close/>
                </a:path>
                <a:path w="4420235" h="667385" fill="norm" stroke="1" extrusionOk="0">
                  <a:moveTo>
                    <a:pt x="613852" y="525554"/>
                  </a:moveTo>
                  <a:lnTo>
                    <a:pt x="573397" y="525554"/>
                  </a:lnTo>
                  <a:lnTo>
                    <a:pt x="581250" y="527648"/>
                  </a:lnTo>
                  <a:lnTo>
                    <a:pt x="592140" y="536025"/>
                  </a:lnTo>
                  <a:lnTo>
                    <a:pt x="594862" y="542203"/>
                  </a:lnTo>
                  <a:lnTo>
                    <a:pt x="594862" y="558537"/>
                  </a:lnTo>
                  <a:lnTo>
                    <a:pt x="592140" y="564820"/>
                  </a:lnTo>
                  <a:lnTo>
                    <a:pt x="586695" y="569218"/>
                  </a:lnTo>
                  <a:lnTo>
                    <a:pt x="581250" y="573406"/>
                  </a:lnTo>
                  <a:lnTo>
                    <a:pt x="573397" y="575500"/>
                  </a:lnTo>
                  <a:lnTo>
                    <a:pt x="616880" y="575500"/>
                  </a:lnTo>
                  <a:lnTo>
                    <a:pt x="620228" y="570239"/>
                  </a:lnTo>
                  <a:lnTo>
                    <a:pt x="623114" y="561620"/>
                  </a:lnTo>
                  <a:lnTo>
                    <a:pt x="624076" y="551941"/>
                  </a:lnTo>
                  <a:lnTo>
                    <a:pt x="623369" y="543852"/>
                  </a:lnTo>
                  <a:lnTo>
                    <a:pt x="621249" y="536549"/>
                  </a:lnTo>
                  <a:lnTo>
                    <a:pt x="617715" y="530031"/>
                  </a:lnTo>
                  <a:lnTo>
                    <a:pt x="613852" y="525554"/>
                  </a:lnTo>
                  <a:close/>
                </a:path>
                <a:path w="4420235" h="667385" fill="norm" stroke="1" extrusionOk="0">
                  <a:moveTo>
                    <a:pt x="581669" y="512675"/>
                  </a:moveTo>
                  <a:lnTo>
                    <a:pt x="581669" y="516759"/>
                  </a:lnTo>
                  <a:lnTo>
                    <a:pt x="589581" y="515168"/>
                  </a:lnTo>
                  <a:lnTo>
                    <a:pt x="592420" y="514138"/>
                  </a:lnTo>
                  <a:lnTo>
                    <a:pt x="591034" y="513755"/>
                  </a:lnTo>
                  <a:lnTo>
                    <a:pt x="581669" y="512675"/>
                  </a:lnTo>
                  <a:close/>
                </a:path>
                <a:path w="4420235" h="667385" fill="norm" stroke="1" extrusionOk="0">
                  <a:moveTo>
                    <a:pt x="592420" y="514138"/>
                  </a:moveTo>
                  <a:lnTo>
                    <a:pt x="589581" y="515168"/>
                  </a:lnTo>
                  <a:lnTo>
                    <a:pt x="581669" y="516759"/>
                  </a:lnTo>
                  <a:lnTo>
                    <a:pt x="600796" y="516759"/>
                  </a:lnTo>
                  <a:lnTo>
                    <a:pt x="599339" y="516052"/>
                  </a:lnTo>
                  <a:lnTo>
                    <a:pt x="592420" y="514138"/>
                  </a:lnTo>
                  <a:close/>
                </a:path>
                <a:path w="4420235" h="667385" fill="norm" stroke="1" extrusionOk="0">
                  <a:moveTo>
                    <a:pt x="596452" y="512675"/>
                  </a:moveTo>
                  <a:lnTo>
                    <a:pt x="581669" y="512675"/>
                  </a:lnTo>
                  <a:lnTo>
                    <a:pt x="591034" y="513755"/>
                  </a:lnTo>
                  <a:lnTo>
                    <a:pt x="592420" y="514138"/>
                  </a:lnTo>
                  <a:lnTo>
                    <a:pt x="596452" y="512675"/>
                  </a:lnTo>
                  <a:close/>
                </a:path>
                <a:path w="4420235" h="667385" fill="norm" stroke="1" extrusionOk="0">
                  <a:moveTo>
                    <a:pt x="613115" y="458017"/>
                  </a:moveTo>
                  <a:lnTo>
                    <a:pt x="569104" y="458017"/>
                  </a:lnTo>
                  <a:lnTo>
                    <a:pt x="576434" y="460111"/>
                  </a:lnTo>
                  <a:lnTo>
                    <a:pt x="581669" y="464300"/>
                  </a:lnTo>
                  <a:lnTo>
                    <a:pt x="586905" y="468278"/>
                  </a:lnTo>
                  <a:lnTo>
                    <a:pt x="589522" y="474037"/>
                  </a:lnTo>
                  <a:lnTo>
                    <a:pt x="589522" y="488906"/>
                  </a:lnTo>
                  <a:lnTo>
                    <a:pt x="586905" y="494665"/>
                  </a:lnTo>
                  <a:lnTo>
                    <a:pt x="576434" y="503042"/>
                  </a:lnTo>
                  <a:lnTo>
                    <a:pt x="569104" y="505136"/>
                  </a:lnTo>
                  <a:lnTo>
                    <a:pt x="607617" y="505136"/>
                  </a:lnTo>
                  <a:lnTo>
                    <a:pt x="618736" y="479063"/>
                  </a:lnTo>
                  <a:lnTo>
                    <a:pt x="617872" y="469738"/>
                  </a:lnTo>
                  <a:lnTo>
                    <a:pt x="615281" y="461551"/>
                  </a:lnTo>
                  <a:lnTo>
                    <a:pt x="613115" y="458017"/>
                  </a:lnTo>
                  <a:close/>
                </a:path>
                <a:path w="4420235" h="667385" fill="norm" stroke="1" extrusionOk="0">
                  <a:moveTo>
                    <a:pt x="775598" y="437599"/>
                  </a:moveTo>
                  <a:lnTo>
                    <a:pt x="661570" y="437599"/>
                  </a:lnTo>
                  <a:lnTo>
                    <a:pt x="661570" y="595919"/>
                  </a:lnTo>
                  <a:lnTo>
                    <a:pt x="693297" y="595919"/>
                  </a:lnTo>
                  <a:lnTo>
                    <a:pt x="693297" y="463043"/>
                  </a:lnTo>
                  <a:lnTo>
                    <a:pt x="775598" y="463043"/>
                  </a:lnTo>
                  <a:lnTo>
                    <a:pt x="775598" y="437599"/>
                  </a:lnTo>
                  <a:close/>
                </a:path>
                <a:path w="4420235" h="667385" fill="norm" stroke="1" extrusionOk="0">
                  <a:moveTo>
                    <a:pt x="850788" y="593069"/>
                  </a:moveTo>
                  <a:lnTo>
                    <a:pt x="845987" y="604400"/>
                  </a:lnTo>
                  <a:lnTo>
                    <a:pt x="842846" y="611730"/>
                  </a:lnTo>
                  <a:lnTo>
                    <a:pt x="839076" y="617698"/>
                  </a:lnTo>
                  <a:lnTo>
                    <a:pt x="834678" y="622305"/>
                  </a:lnTo>
                  <a:lnTo>
                    <a:pt x="830281" y="627122"/>
                  </a:lnTo>
                  <a:lnTo>
                    <a:pt x="793528" y="641467"/>
                  </a:lnTo>
                  <a:lnTo>
                    <a:pt x="801067" y="667225"/>
                  </a:lnTo>
                  <a:lnTo>
                    <a:pt x="838971" y="655289"/>
                  </a:lnTo>
                  <a:lnTo>
                    <a:pt x="865875" y="627959"/>
                  </a:lnTo>
                  <a:lnTo>
                    <a:pt x="880400" y="598746"/>
                  </a:lnTo>
                  <a:lnTo>
                    <a:pt x="853212" y="598746"/>
                  </a:lnTo>
                  <a:lnTo>
                    <a:pt x="850788" y="593069"/>
                  </a:lnTo>
                  <a:close/>
                </a:path>
                <a:path w="4420235" h="667385" fill="norm" stroke="1" extrusionOk="0">
                  <a:moveTo>
                    <a:pt x="853840" y="585867"/>
                  </a:moveTo>
                  <a:lnTo>
                    <a:pt x="850788" y="593069"/>
                  </a:lnTo>
                  <a:lnTo>
                    <a:pt x="853212" y="598746"/>
                  </a:lnTo>
                  <a:lnTo>
                    <a:pt x="853840" y="585867"/>
                  </a:lnTo>
                  <a:close/>
                </a:path>
                <a:path w="4420235" h="667385" fill="norm" stroke="1" extrusionOk="0">
                  <a:moveTo>
                    <a:pt x="885909" y="585867"/>
                  </a:moveTo>
                  <a:lnTo>
                    <a:pt x="853840" y="585867"/>
                  </a:lnTo>
                  <a:lnTo>
                    <a:pt x="853212" y="598746"/>
                  </a:lnTo>
                  <a:lnTo>
                    <a:pt x="880400" y="598746"/>
                  </a:lnTo>
                  <a:lnTo>
                    <a:pt x="885909" y="585867"/>
                  </a:lnTo>
                  <a:close/>
                </a:path>
                <a:path w="4420235" h="667385" fill="norm" stroke="1" extrusionOk="0">
                  <a:moveTo>
                    <a:pt x="818344" y="437599"/>
                  </a:moveTo>
                  <a:lnTo>
                    <a:pt x="784418" y="437599"/>
                  </a:lnTo>
                  <a:lnTo>
                    <a:pt x="850788" y="593069"/>
                  </a:lnTo>
                  <a:lnTo>
                    <a:pt x="853840" y="585867"/>
                  </a:lnTo>
                  <a:lnTo>
                    <a:pt x="885909" y="585867"/>
                  </a:lnTo>
                  <a:lnTo>
                    <a:pt x="892897" y="569532"/>
                  </a:lnTo>
                  <a:lnTo>
                    <a:pt x="863264" y="569532"/>
                  </a:lnTo>
                  <a:lnTo>
                    <a:pt x="867505" y="559055"/>
                  </a:lnTo>
                  <a:lnTo>
                    <a:pt x="818344" y="437599"/>
                  </a:lnTo>
                  <a:close/>
                </a:path>
                <a:path w="4420235" h="667385" fill="norm" stroke="1" extrusionOk="0">
                  <a:moveTo>
                    <a:pt x="867505" y="559055"/>
                  </a:moveTo>
                  <a:lnTo>
                    <a:pt x="863264" y="569532"/>
                  </a:lnTo>
                  <a:lnTo>
                    <a:pt x="871745" y="569532"/>
                  </a:lnTo>
                  <a:lnTo>
                    <a:pt x="867505" y="559055"/>
                  </a:lnTo>
                  <a:close/>
                </a:path>
                <a:path w="4420235" h="667385" fill="norm" stroke="1" extrusionOk="0">
                  <a:moveTo>
                    <a:pt x="949335" y="437599"/>
                  </a:moveTo>
                  <a:lnTo>
                    <a:pt x="916665" y="437599"/>
                  </a:lnTo>
                  <a:lnTo>
                    <a:pt x="867505" y="559055"/>
                  </a:lnTo>
                  <a:lnTo>
                    <a:pt x="871745" y="569532"/>
                  </a:lnTo>
                  <a:lnTo>
                    <a:pt x="892897" y="569532"/>
                  </a:lnTo>
                  <a:lnTo>
                    <a:pt x="949335" y="437599"/>
                  </a:lnTo>
                  <a:close/>
                </a:path>
                <a:path w="4420235" h="667385" fill="norm" stroke="1" extrusionOk="0">
                  <a:moveTo>
                    <a:pt x="1045148" y="434772"/>
                  </a:moveTo>
                  <a:lnTo>
                    <a:pt x="1003683" y="444510"/>
                  </a:lnTo>
                  <a:lnTo>
                    <a:pt x="976354" y="472153"/>
                  </a:lnTo>
                  <a:lnTo>
                    <a:pt x="969097" y="492021"/>
                  </a:lnTo>
                  <a:lnTo>
                    <a:pt x="969051" y="492178"/>
                  </a:lnTo>
                  <a:lnTo>
                    <a:pt x="967269" y="503271"/>
                  </a:lnTo>
                  <a:lnTo>
                    <a:pt x="967225" y="503546"/>
                  </a:lnTo>
                  <a:lnTo>
                    <a:pt x="966616" y="515816"/>
                  </a:lnTo>
                  <a:lnTo>
                    <a:pt x="967205" y="528264"/>
                  </a:lnTo>
                  <a:lnTo>
                    <a:pt x="968972" y="539847"/>
                  </a:lnTo>
                  <a:lnTo>
                    <a:pt x="971858" y="550351"/>
                  </a:lnTo>
                  <a:lnTo>
                    <a:pt x="971917" y="550567"/>
                  </a:lnTo>
                  <a:lnTo>
                    <a:pt x="995065" y="583452"/>
                  </a:lnTo>
                  <a:lnTo>
                    <a:pt x="1033584" y="598137"/>
                  </a:lnTo>
                  <a:lnTo>
                    <a:pt x="1045148" y="598746"/>
                  </a:lnTo>
                  <a:lnTo>
                    <a:pt x="1052510" y="598432"/>
                  </a:lnTo>
                  <a:lnTo>
                    <a:pt x="1093623" y="583452"/>
                  </a:lnTo>
                  <a:lnTo>
                    <a:pt x="1098864" y="578956"/>
                  </a:lnTo>
                  <a:lnTo>
                    <a:pt x="1096236" y="573301"/>
                  </a:lnTo>
                  <a:lnTo>
                    <a:pt x="1047347" y="573301"/>
                  </a:lnTo>
                  <a:lnTo>
                    <a:pt x="1036647" y="572379"/>
                  </a:lnTo>
                  <a:lnTo>
                    <a:pt x="1002191" y="540554"/>
                  </a:lnTo>
                  <a:lnTo>
                    <a:pt x="998972" y="516130"/>
                  </a:lnTo>
                  <a:lnTo>
                    <a:pt x="999759" y="503546"/>
                  </a:lnTo>
                  <a:lnTo>
                    <a:pt x="1018899" y="468030"/>
                  </a:lnTo>
                  <a:lnTo>
                    <a:pt x="1027021" y="463593"/>
                  </a:lnTo>
                  <a:lnTo>
                    <a:pt x="1026889" y="463593"/>
                  </a:lnTo>
                  <a:lnTo>
                    <a:pt x="1036647" y="460805"/>
                  </a:lnTo>
                  <a:lnTo>
                    <a:pt x="1047347" y="459902"/>
                  </a:lnTo>
                  <a:lnTo>
                    <a:pt x="1096382" y="459902"/>
                  </a:lnTo>
                  <a:lnTo>
                    <a:pt x="1098864" y="454562"/>
                  </a:lnTo>
                  <a:lnTo>
                    <a:pt x="1060305" y="436107"/>
                  </a:lnTo>
                  <a:lnTo>
                    <a:pt x="1052785" y="435105"/>
                  </a:lnTo>
                  <a:lnTo>
                    <a:pt x="1045148" y="434772"/>
                  </a:lnTo>
                  <a:close/>
                </a:path>
                <a:path w="4420235" h="667385" fill="norm" stroke="1" extrusionOk="0">
                  <a:moveTo>
                    <a:pt x="1088498" y="556653"/>
                  </a:moveTo>
                  <a:lnTo>
                    <a:pt x="1054048" y="573301"/>
                  </a:lnTo>
                  <a:lnTo>
                    <a:pt x="1096236" y="573301"/>
                  </a:lnTo>
                  <a:lnTo>
                    <a:pt x="1088498" y="556653"/>
                  </a:lnTo>
                  <a:close/>
                </a:path>
                <a:path w="4420235" h="667385" fill="norm" stroke="1" extrusionOk="0">
                  <a:moveTo>
                    <a:pt x="1096382" y="459902"/>
                  </a:moveTo>
                  <a:lnTo>
                    <a:pt x="1054258" y="459902"/>
                  </a:lnTo>
                  <a:lnTo>
                    <a:pt x="1061378" y="461368"/>
                  </a:lnTo>
                  <a:lnTo>
                    <a:pt x="1068708" y="464300"/>
                  </a:lnTo>
                  <a:lnTo>
                    <a:pt x="1076037" y="467022"/>
                  </a:lnTo>
                  <a:lnTo>
                    <a:pt x="1082634" y="471210"/>
                  </a:lnTo>
                  <a:lnTo>
                    <a:pt x="1088498" y="476865"/>
                  </a:lnTo>
                  <a:lnTo>
                    <a:pt x="1096382" y="459902"/>
                  </a:lnTo>
                  <a:close/>
                </a:path>
                <a:path w="4420235" h="667385" fill="norm" stroke="1" extrusionOk="0">
                  <a:moveTo>
                    <a:pt x="1200246" y="463043"/>
                  </a:moveTo>
                  <a:lnTo>
                    <a:pt x="1168833" y="463043"/>
                  </a:lnTo>
                  <a:lnTo>
                    <a:pt x="1168833" y="595919"/>
                  </a:lnTo>
                  <a:lnTo>
                    <a:pt x="1200246" y="595919"/>
                  </a:lnTo>
                  <a:lnTo>
                    <a:pt x="1200246" y="463043"/>
                  </a:lnTo>
                  <a:close/>
                </a:path>
                <a:path w="4420235" h="667385" fill="norm" stroke="1" extrusionOk="0">
                  <a:moveTo>
                    <a:pt x="1256474" y="437599"/>
                  </a:moveTo>
                  <a:lnTo>
                    <a:pt x="1112918" y="437599"/>
                  </a:lnTo>
                  <a:lnTo>
                    <a:pt x="1112918" y="463043"/>
                  </a:lnTo>
                  <a:lnTo>
                    <a:pt x="1256474" y="463043"/>
                  </a:lnTo>
                  <a:lnTo>
                    <a:pt x="1256474" y="437599"/>
                  </a:lnTo>
                  <a:close/>
                </a:path>
                <a:path w="4420235" h="667385" fill="norm" stroke="1" extrusionOk="0">
                  <a:moveTo>
                    <a:pt x="1343730" y="434772"/>
                  </a:moveTo>
                  <a:lnTo>
                    <a:pt x="1333223" y="435420"/>
                  </a:lnTo>
                  <a:lnTo>
                    <a:pt x="1333442" y="435420"/>
                  </a:lnTo>
                  <a:lnTo>
                    <a:pt x="1323622" y="437363"/>
                  </a:lnTo>
                  <a:lnTo>
                    <a:pt x="1323798" y="437363"/>
                  </a:lnTo>
                  <a:lnTo>
                    <a:pt x="1315164" y="440426"/>
                  </a:lnTo>
                  <a:lnTo>
                    <a:pt x="1306978" y="444824"/>
                  </a:lnTo>
                  <a:lnTo>
                    <a:pt x="1278765" y="482362"/>
                  </a:lnTo>
                  <a:lnTo>
                    <a:pt x="1274641" y="503506"/>
                  </a:lnTo>
                  <a:lnTo>
                    <a:pt x="1274524" y="504351"/>
                  </a:lnTo>
                  <a:lnTo>
                    <a:pt x="1273994" y="516759"/>
                  </a:lnTo>
                  <a:lnTo>
                    <a:pt x="1274524" y="529049"/>
                  </a:lnTo>
                  <a:lnTo>
                    <a:pt x="1276115" y="540475"/>
                  </a:lnTo>
                  <a:lnTo>
                    <a:pt x="1292999" y="577071"/>
                  </a:lnTo>
                  <a:lnTo>
                    <a:pt x="1333541" y="598137"/>
                  </a:lnTo>
                  <a:lnTo>
                    <a:pt x="1343730" y="598746"/>
                  </a:lnTo>
                  <a:lnTo>
                    <a:pt x="1353183" y="598137"/>
                  </a:lnTo>
                  <a:lnTo>
                    <a:pt x="1353392" y="598137"/>
                  </a:lnTo>
                  <a:lnTo>
                    <a:pt x="1362275" y="596311"/>
                  </a:lnTo>
                  <a:lnTo>
                    <a:pt x="1362442" y="596311"/>
                  </a:lnTo>
                  <a:lnTo>
                    <a:pt x="1371236" y="593091"/>
                  </a:lnTo>
                  <a:lnTo>
                    <a:pt x="1379227" y="588694"/>
                  </a:lnTo>
                  <a:lnTo>
                    <a:pt x="1386412" y="583059"/>
                  </a:lnTo>
                  <a:lnTo>
                    <a:pt x="1392263" y="576521"/>
                  </a:lnTo>
                  <a:lnTo>
                    <a:pt x="1393836" y="573930"/>
                  </a:lnTo>
                  <a:lnTo>
                    <a:pt x="1351584" y="573930"/>
                  </a:lnTo>
                  <a:lnTo>
                    <a:pt x="1341610" y="573027"/>
                  </a:lnTo>
                  <a:lnTo>
                    <a:pt x="1309098" y="541575"/>
                  </a:lnTo>
                  <a:lnTo>
                    <a:pt x="1306035" y="516759"/>
                  </a:lnTo>
                  <a:lnTo>
                    <a:pt x="1306752" y="504351"/>
                  </a:lnTo>
                  <a:lnTo>
                    <a:pt x="1306801" y="503506"/>
                  </a:lnTo>
                  <a:lnTo>
                    <a:pt x="1325079" y="468030"/>
                  </a:lnTo>
                  <a:lnTo>
                    <a:pt x="1351584" y="459902"/>
                  </a:lnTo>
                  <a:lnTo>
                    <a:pt x="1394141" y="459902"/>
                  </a:lnTo>
                  <a:lnTo>
                    <a:pt x="1392656" y="457389"/>
                  </a:lnTo>
                  <a:lnTo>
                    <a:pt x="1353763" y="435420"/>
                  </a:lnTo>
                  <a:lnTo>
                    <a:pt x="1343730" y="434772"/>
                  </a:lnTo>
                  <a:close/>
                </a:path>
                <a:path w="4420235" h="667385" fill="norm" stroke="1" extrusionOk="0">
                  <a:moveTo>
                    <a:pt x="1428230" y="560736"/>
                  </a:moveTo>
                  <a:lnTo>
                    <a:pt x="1399959" y="560736"/>
                  </a:lnTo>
                  <a:lnTo>
                    <a:pt x="1396778" y="569080"/>
                  </a:lnTo>
                  <a:lnTo>
                    <a:pt x="1396504" y="569533"/>
                  </a:lnTo>
                  <a:lnTo>
                    <a:pt x="1396504" y="595919"/>
                  </a:lnTo>
                  <a:lnTo>
                    <a:pt x="1428230" y="595919"/>
                  </a:lnTo>
                  <a:lnTo>
                    <a:pt x="1428230" y="560736"/>
                  </a:lnTo>
                  <a:close/>
                </a:path>
                <a:path w="4420235" h="667385" fill="norm" stroke="1" extrusionOk="0">
                  <a:moveTo>
                    <a:pt x="1394141" y="459902"/>
                  </a:moveTo>
                  <a:lnTo>
                    <a:pt x="1351584" y="459902"/>
                  </a:lnTo>
                  <a:lnTo>
                    <a:pt x="1361282" y="460805"/>
                  </a:lnTo>
                  <a:lnTo>
                    <a:pt x="1369960" y="463514"/>
                  </a:lnTo>
                  <a:lnTo>
                    <a:pt x="1396032" y="503506"/>
                  </a:lnTo>
                  <a:lnTo>
                    <a:pt x="1396818" y="516759"/>
                  </a:lnTo>
                  <a:lnTo>
                    <a:pt x="1396090" y="529049"/>
                  </a:lnTo>
                  <a:lnTo>
                    <a:pt x="1396032" y="530030"/>
                  </a:lnTo>
                  <a:lnTo>
                    <a:pt x="1377617" y="565802"/>
                  </a:lnTo>
                  <a:lnTo>
                    <a:pt x="1351584" y="573930"/>
                  </a:lnTo>
                  <a:lnTo>
                    <a:pt x="1393836" y="573930"/>
                  </a:lnTo>
                  <a:lnTo>
                    <a:pt x="1396504" y="569533"/>
                  </a:lnTo>
                  <a:lnTo>
                    <a:pt x="1396504" y="560736"/>
                  </a:lnTo>
                  <a:lnTo>
                    <a:pt x="1428230" y="560736"/>
                  </a:lnTo>
                  <a:lnTo>
                    <a:pt x="1428230" y="473409"/>
                  </a:lnTo>
                  <a:lnTo>
                    <a:pt x="1396818" y="473409"/>
                  </a:lnTo>
                  <a:lnTo>
                    <a:pt x="1397476" y="465904"/>
                  </a:lnTo>
                  <a:lnTo>
                    <a:pt x="1397112" y="464928"/>
                  </a:lnTo>
                  <a:lnTo>
                    <a:pt x="1394141" y="459902"/>
                  </a:lnTo>
                  <a:close/>
                </a:path>
                <a:path w="4420235" h="667385" fill="norm" stroke="1" extrusionOk="0">
                  <a:moveTo>
                    <a:pt x="1399959" y="560736"/>
                  </a:moveTo>
                  <a:lnTo>
                    <a:pt x="1396504" y="560736"/>
                  </a:lnTo>
                  <a:lnTo>
                    <a:pt x="1396504" y="569533"/>
                  </a:lnTo>
                  <a:lnTo>
                    <a:pt x="1396778" y="569080"/>
                  </a:lnTo>
                  <a:lnTo>
                    <a:pt x="1399959" y="560736"/>
                  </a:lnTo>
                  <a:close/>
                </a:path>
                <a:path w="4420235" h="667385" fill="norm" stroke="1" extrusionOk="0">
                  <a:moveTo>
                    <a:pt x="1397476" y="465904"/>
                  </a:moveTo>
                  <a:lnTo>
                    <a:pt x="1396873" y="472781"/>
                  </a:lnTo>
                  <a:lnTo>
                    <a:pt x="1396818" y="473409"/>
                  </a:lnTo>
                  <a:lnTo>
                    <a:pt x="1400273" y="473409"/>
                  </a:lnTo>
                  <a:lnTo>
                    <a:pt x="1397476" y="465904"/>
                  </a:lnTo>
                  <a:close/>
                </a:path>
                <a:path w="4420235" h="667385" fill="norm" stroke="1" extrusionOk="0">
                  <a:moveTo>
                    <a:pt x="1430743" y="437599"/>
                  </a:moveTo>
                  <a:lnTo>
                    <a:pt x="1399959" y="437599"/>
                  </a:lnTo>
                  <a:lnTo>
                    <a:pt x="1397699" y="463357"/>
                  </a:lnTo>
                  <a:lnTo>
                    <a:pt x="1397686" y="463514"/>
                  </a:lnTo>
                  <a:lnTo>
                    <a:pt x="1397562" y="464928"/>
                  </a:lnTo>
                  <a:lnTo>
                    <a:pt x="1397476" y="465904"/>
                  </a:lnTo>
                  <a:lnTo>
                    <a:pt x="1400273" y="473409"/>
                  </a:lnTo>
                  <a:lnTo>
                    <a:pt x="1428230" y="473409"/>
                  </a:lnTo>
                  <a:lnTo>
                    <a:pt x="1428353" y="465904"/>
                  </a:lnTo>
                  <a:lnTo>
                    <a:pt x="1428440" y="463357"/>
                  </a:lnTo>
                  <a:lnTo>
                    <a:pt x="1428838" y="457389"/>
                  </a:lnTo>
                  <a:lnTo>
                    <a:pt x="1430743" y="437599"/>
                  </a:lnTo>
                  <a:close/>
                </a:path>
                <a:path w="4420235" h="667385" fill="norm" stroke="1" extrusionOk="0">
                  <a:moveTo>
                    <a:pt x="1650850" y="496969"/>
                  </a:moveTo>
                  <a:lnTo>
                    <a:pt x="1558811" y="496969"/>
                  </a:lnTo>
                  <a:lnTo>
                    <a:pt x="1558811" y="522413"/>
                  </a:lnTo>
                  <a:lnTo>
                    <a:pt x="1650850" y="522413"/>
                  </a:lnTo>
                  <a:lnTo>
                    <a:pt x="1650850" y="496969"/>
                  </a:lnTo>
                  <a:close/>
                </a:path>
                <a:path w="4420235" h="667385" fill="norm" stroke="1" extrusionOk="0">
                  <a:moveTo>
                    <a:pt x="1911361" y="399275"/>
                  </a:moveTo>
                  <a:lnTo>
                    <a:pt x="1844421" y="399275"/>
                  </a:lnTo>
                  <a:lnTo>
                    <a:pt x="1854316" y="399845"/>
                  </a:lnTo>
                  <a:lnTo>
                    <a:pt x="1862955" y="401553"/>
                  </a:lnTo>
                  <a:lnTo>
                    <a:pt x="1887770" y="435400"/>
                  </a:lnTo>
                  <a:lnTo>
                    <a:pt x="1887319" y="442566"/>
                  </a:lnTo>
                  <a:lnTo>
                    <a:pt x="1871436" y="477336"/>
                  </a:lnTo>
                  <a:lnTo>
                    <a:pt x="1782538" y="571731"/>
                  </a:lnTo>
                  <a:lnTo>
                    <a:pt x="1782538" y="595919"/>
                  </a:lnTo>
                  <a:lnTo>
                    <a:pt x="1929235" y="595919"/>
                  </a:lnTo>
                  <a:lnTo>
                    <a:pt x="1929235" y="577385"/>
                  </a:lnTo>
                  <a:lnTo>
                    <a:pt x="1814265" y="577385"/>
                  </a:lnTo>
                  <a:lnTo>
                    <a:pt x="1814265" y="568590"/>
                  </a:lnTo>
                  <a:lnTo>
                    <a:pt x="1822977" y="568590"/>
                  </a:lnTo>
                  <a:lnTo>
                    <a:pt x="1879917" y="511104"/>
                  </a:lnTo>
                  <a:lnTo>
                    <a:pt x="1904419" y="481655"/>
                  </a:lnTo>
                  <a:lnTo>
                    <a:pt x="1919490" y="442566"/>
                  </a:lnTo>
                  <a:lnTo>
                    <a:pt x="1920126" y="432259"/>
                  </a:lnTo>
                  <a:lnTo>
                    <a:pt x="1919050" y="419694"/>
                  </a:lnTo>
                  <a:lnTo>
                    <a:pt x="1918948" y="418496"/>
                  </a:lnTo>
                  <a:lnTo>
                    <a:pt x="1915414" y="406422"/>
                  </a:lnTo>
                  <a:lnTo>
                    <a:pt x="1911361" y="399275"/>
                  </a:lnTo>
                  <a:close/>
                </a:path>
                <a:path w="4420235" h="667385" fill="norm" stroke="1" extrusionOk="0">
                  <a:moveTo>
                    <a:pt x="1822977" y="568590"/>
                  </a:moveTo>
                  <a:lnTo>
                    <a:pt x="1814265" y="568590"/>
                  </a:lnTo>
                  <a:lnTo>
                    <a:pt x="1814265" y="577385"/>
                  </a:lnTo>
                  <a:lnTo>
                    <a:pt x="1822977" y="568590"/>
                  </a:lnTo>
                  <a:close/>
                </a:path>
                <a:path w="4420235" h="667385" fill="norm" stroke="1" extrusionOk="0">
                  <a:moveTo>
                    <a:pt x="1929235" y="568590"/>
                  </a:moveTo>
                  <a:lnTo>
                    <a:pt x="1822977" y="568590"/>
                  </a:lnTo>
                  <a:lnTo>
                    <a:pt x="1814265" y="577385"/>
                  </a:lnTo>
                  <a:lnTo>
                    <a:pt x="1929235" y="577385"/>
                  </a:lnTo>
                  <a:lnTo>
                    <a:pt x="1929235" y="568590"/>
                  </a:lnTo>
                  <a:close/>
                </a:path>
                <a:path w="4420235" h="667385" fill="norm" stroke="1" extrusionOk="0">
                  <a:moveTo>
                    <a:pt x="1848191" y="371632"/>
                  </a:moveTo>
                  <a:lnTo>
                    <a:pt x="1806412" y="379171"/>
                  </a:lnTo>
                  <a:lnTo>
                    <a:pt x="1773743" y="398647"/>
                  </a:lnTo>
                  <a:lnTo>
                    <a:pt x="1785051" y="423463"/>
                  </a:lnTo>
                  <a:lnTo>
                    <a:pt x="1791864" y="417730"/>
                  </a:lnTo>
                  <a:lnTo>
                    <a:pt x="1798794" y="412783"/>
                  </a:lnTo>
                  <a:lnTo>
                    <a:pt x="1836214" y="399648"/>
                  </a:lnTo>
                  <a:lnTo>
                    <a:pt x="1844421" y="399275"/>
                  </a:lnTo>
                  <a:lnTo>
                    <a:pt x="1911361" y="399275"/>
                  </a:lnTo>
                  <a:lnTo>
                    <a:pt x="1909524" y="396036"/>
                  </a:lnTo>
                  <a:lnTo>
                    <a:pt x="1901278" y="387339"/>
                  </a:lnTo>
                  <a:lnTo>
                    <a:pt x="1891010" y="380467"/>
                  </a:lnTo>
                  <a:lnTo>
                    <a:pt x="1878739" y="375559"/>
                  </a:lnTo>
                  <a:lnTo>
                    <a:pt x="1864466" y="372614"/>
                  </a:lnTo>
                  <a:lnTo>
                    <a:pt x="1848191" y="371632"/>
                  </a:lnTo>
                  <a:close/>
                </a:path>
                <a:path w="4420235" h="667385" fill="norm" stroke="1" extrusionOk="0">
                  <a:moveTo>
                    <a:pt x="2093401" y="550056"/>
                  </a:moveTo>
                  <a:lnTo>
                    <a:pt x="2061674" y="550056"/>
                  </a:lnTo>
                  <a:lnTo>
                    <a:pt x="2061674" y="595919"/>
                  </a:lnTo>
                  <a:lnTo>
                    <a:pt x="2093401" y="595919"/>
                  </a:lnTo>
                  <a:lnTo>
                    <a:pt x="2093401" y="550056"/>
                  </a:lnTo>
                  <a:close/>
                </a:path>
                <a:path w="4420235" h="667385" fill="norm" stroke="1" extrusionOk="0">
                  <a:moveTo>
                    <a:pt x="2093401" y="374459"/>
                  </a:moveTo>
                  <a:lnTo>
                    <a:pt x="2067014" y="374459"/>
                  </a:lnTo>
                  <a:lnTo>
                    <a:pt x="1959269" y="526811"/>
                  </a:lnTo>
                  <a:lnTo>
                    <a:pt x="1959269" y="550056"/>
                  </a:lnTo>
                  <a:lnTo>
                    <a:pt x="2126384" y="550056"/>
                  </a:lnTo>
                  <a:lnTo>
                    <a:pt x="2126384" y="532465"/>
                  </a:lnTo>
                  <a:lnTo>
                    <a:pt x="1984713" y="532465"/>
                  </a:lnTo>
                  <a:lnTo>
                    <a:pt x="1984713" y="524612"/>
                  </a:lnTo>
                  <a:lnTo>
                    <a:pt x="1990251" y="524612"/>
                  </a:lnTo>
                  <a:lnTo>
                    <a:pt x="2061674" y="423341"/>
                  </a:lnTo>
                  <a:lnTo>
                    <a:pt x="2061674" y="413097"/>
                  </a:lnTo>
                  <a:lnTo>
                    <a:pt x="2093401" y="413097"/>
                  </a:lnTo>
                  <a:lnTo>
                    <a:pt x="2093401" y="374459"/>
                  </a:lnTo>
                  <a:close/>
                </a:path>
                <a:path w="4420235" h="667385" fill="norm" stroke="1" extrusionOk="0">
                  <a:moveTo>
                    <a:pt x="1990251" y="524612"/>
                  </a:moveTo>
                  <a:lnTo>
                    <a:pt x="1984713" y="524612"/>
                  </a:lnTo>
                  <a:lnTo>
                    <a:pt x="1984713" y="532465"/>
                  </a:lnTo>
                  <a:lnTo>
                    <a:pt x="1990251" y="524612"/>
                  </a:lnTo>
                  <a:close/>
                </a:path>
                <a:path w="4420235" h="667385" fill="norm" stroke="1" extrusionOk="0">
                  <a:moveTo>
                    <a:pt x="2126384" y="524612"/>
                  </a:moveTo>
                  <a:lnTo>
                    <a:pt x="1990251" y="524612"/>
                  </a:lnTo>
                  <a:lnTo>
                    <a:pt x="1984713" y="532465"/>
                  </a:lnTo>
                  <a:lnTo>
                    <a:pt x="2126384" y="532465"/>
                  </a:lnTo>
                  <a:lnTo>
                    <a:pt x="2126384" y="524612"/>
                  </a:lnTo>
                  <a:close/>
                </a:path>
                <a:path w="4420235" h="667385" fill="norm" stroke="1" extrusionOk="0">
                  <a:moveTo>
                    <a:pt x="2093401" y="413097"/>
                  </a:moveTo>
                  <a:lnTo>
                    <a:pt x="2068899" y="413097"/>
                  </a:lnTo>
                  <a:lnTo>
                    <a:pt x="2061674" y="423341"/>
                  </a:lnTo>
                  <a:lnTo>
                    <a:pt x="2061674" y="524612"/>
                  </a:lnTo>
                  <a:lnTo>
                    <a:pt x="2093401" y="524612"/>
                  </a:lnTo>
                  <a:lnTo>
                    <a:pt x="2093401" y="413097"/>
                  </a:lnTo>
                  <a:close/>
                </a:path>
                <a:path w="4420235" h="667385" fill="norm" stroke="1" extrusionOk="0">
                  <a:moveTo>
                    <a:pt x="2068899" y="413097"/>
                  </a:moveTo>
                  <a:lnTo>
                    <a:pt x="2061674" y="413097"/>
                  </a:lnTo>
                  <a:lnTo>
                    <a:pt x="2061674" y="423341"/>
                  </a:lnTo>
                  <a:lnTo>
                    <a:pt x="2068899" y="413097"/>
                  </a:lnTo>
                  <a:close/>
                </a:path>
                <a:path w="4420235" h="667385" fill="norm" stroke="1" extrusionOk="0">
                  <a:moveTo>
                    <a:pt x="2302675" y="434772"/>
                  </a:moveTo>
                  <a:lnTo>
                    <a:pt x="2292167" y="435420"/>
                  </a:lnTo>
                  <a:lnTo>
                    <a:pt x="2292387" y="435420"/>
                  </a:lnTo>
                  <a:lnTo>
                    <a:pt x="2282567" y="437363"/>
                  </a:lnTo>
                  <a:lnTo>
                    <a:pt x="2282743" y="437363"/>
                  </a:lnTo>
                  <a:lnTo>
                    <a:pt x="2274109" y="440426"/>
                  </a:lnTo>
                  <a:lnTo>
                    <a:pt x="2265922" y="444824"/>
                  </a:lnTo>
                  <a:lnTo>
                    <a:pt x="2237710" y="482362"/>
                  </a:lnTo>
                  <a:lnTo>
                    <a:pt x="2233586" y="503506"/>
                  </a:lnTo>
                  <a:lnTo>
                    <a:pt x="2233469" y="504351"/>
                  </a:lnTo>
                  <a:lnTo>
                    <a:pt x="2232939" y="516759"/>
                  </a:lnTo>
                  <a:lnTo>
                    <a:pt x="2233469" y="529049"/>
                  </a:lnTo>
                  <a:lnTo>
                    <a:pt x="2235060" y="540475"/>
                  </a:lnTo>
                  <a:lnTo>
                    <a:pt x="2251944" y="577071"/>
                  </a:lnTo>
                  <a:lnTo>
                    <a:pt x="2292486" y="598137"/>
                  </a:lnTo>
                  <a:lnTo>
                    <a:pt x="2302675" y="598746"/>
                  </a:lnTo>
                  <a:lnTo>
                    <a:pt x="2312128" y="598137"/>
                  </a:lnTo>
                  <a:lnTo>
                    <a:pt x="2312337" y="598137"/>
                  </a:lnTo>
                  <a:lnTo>
                    <a:pt x="2321219" y="596311"/>
                  </a:lnTo>
                  <a:lnTo>
                    <a:pt x="2321387" y="596311"/>
                  </a:lnTo>
                  <a:lnTo>
                    <a:pt x="2330181" y="593091"/>
                  </a:lnTo>
                  <a:lnTo>
                    <a:pt x="2338172" y="588694"/>
                  </a:lnTo>
                  <a:lnTo>
                    <a:pt x="2345357" y="583059"/>
                  </a:lnTo>
                  <a:lnTo>
                    <a:pt x="2351208" y="576521"/>
                  </a:lnTo>
                  <a:lnTo>
                    <a:pt x="2352781" y="573930"/>
                  </a:lnTo>
                  <a:lnTo>
                    <a:pt x="2310528" y="573930"/>
                  </a:lnTo>
                  <a:lnTo>
                    <a:pt x="2300555" y="573027"/>
                  </a:lnTo>
                  <a:lnTo>
                    <a:pt x="2268043" y="541575"/>
                  </a:lnTo>
                  <a:lnTo>
                    <a:pt x="2264980" y="516759"/>
                  </a:lnTo>
                  <a:lnTo>
                    <a:pt x="2265697" y="504351"/>
                  </a:lnTo>
                  <a:lnTo>
                    <a:pt x="2284024" y="468030"/>
                  </a:lnTo>
                  <a:lnTo>
                    <a:pt x="2310528" y="459902"/>
                  </a:lnTo>
                  <a:lnTo>
                    <a:pt x="2353086" y="459902"/>
                  </a:lnTo>
                  <a:lnTo>
                    <a:pt x="2351601" y="457389"/>
                  </a:lnTo>
                  <a:lnTo>
                    <a:pt x="2312708" y="435420"/>
                  </a:lnTo>
                  <a:lnTo>
                    <a:pt x="2302675" y="434772"/>
                  </a:lnTo>
                  <a:close/>
                </a:path>
                <a:path w="4420235" h="667385" fill="norm" stroke="1" extrusionOk="0">
                  <a:moveTo>
                    <a:pt x="2387175" y="560736"/>
                  </a:moveTo>
                  <a:lnTo>
                    <a:pt x="2358904" y="560736"/>
                  </a:lnTo>
                  <a:lnTo>
                    <a:pt x="2355723" y="569080"/>
                  </a:lnTo>
                  <a:lnTo>
                    <a:pt x="2355449" y="569533"/>
                  </a:lnTo>
                  <a:lnTo>
                    <a:pt x="2355449" y="595919"/>
                  </a:lnTo>
                  <a:lnTo>
                    <a:pt x="2387175" y="595919"/>
                  </a:lnTo>
                  <a:lnTo>
                    <a:pt x="2387175" y="560736"/>
                  </a:lnTo>
                  <a:close/>
                </a:path>
                <a:path w="4420235" h="667385" fill="norm" stroke="1" extrusionOk="0">
                  <a:moveTo>
                    <a:pt x="2353086" y="459902"/>
                  </a:moveTo>
                  <a:lnTo>
                    <a:pt x="2310528" y="459902"/>
                  </a:lnTo>
                  <a:lnTo>
                    <a:pt x="2320227" y="460805"/>
                  </a:lnTo>
                  <a:lnTo>
                    <a:pt x="2328905" y="463514"/>
                  </a:lnTo>
                  <a:lnTo>
                    <a:pt x="2354977" y="503506"/>
                  </a:lnTo>
                  <a:lnTo>
                    <a:pt x="2355763" y="516759"/>
                  </a:lnTo>
                  <a:lnTo>
                    <a:pt x="2355035" y="529049"/>
                  </a:lnTo>
                  <a:lnTo>
                    <a:pt x="2336562" y="565802"/>
                  </a:lnTo>
                  <a:lnTo>
                    <a:pt x="2310528" y="573930"/>
                  </a:lnTo>
                  <a:lnTo>
                    <a:pt x="2352781" y="573930"/>
                  </a:lnTo>
                  <a:lnTo>
                    <a:pt x="2355449" y="569533"/>
                  </a:lnTo>
                  <a:lnTo>
                    <a:pt x="2355449" y="560736"/>
                  </a:lnTo>
                  <a:lnTo>
                    <a:pt x="2387175" y="560736"/>
                  </a:lnTo>
                  <a:lnTo>
                    <a:pt x="2387175" y="473409"/>
                  </a:lnTo>
                  <a:lnTo>
                    <a:pt x="2355763" y="473409"/>
                  </a:lnTo>
                  <a:lnTo>
                    <a:pt x="2356421" y="465904"/>
                  </a:lnTo>
                  <a:lnTo>
                    <a:pt x="2356057" y="464928"/>
                  </a:lnTo>
                  <a:lnTo>
                    <a:pt x="2353086" y="459902"/>
                  </a:lnTo>
                  <a:close/>
                </a:path>
                <a:path w="4420235" h="667385" fill="norm" stroke="1" extrusionOk="0">
                  <a:moveTo>
                    <a:pt x="2358904" y="560736"/>
                  </a:moveTo>
                  <a:lnTo>
                    <a:pt x="2355449" y="560736"/>
                  </a:lnTo>
                  <a:lnTo>
                    <a:pt x="2355449" y="569533"/>
                  </a:lnTo>
                  <a:lnTo>
                    <a:pt x="2355723" y="569080"/>
                  </a:lnTo>
                  <a:lnTo>
                    <a:pt x="2358904" y="560736"/>
                  </a:lnTo>
                  <a:close/>
                </a:path>
                <a:path w="4420235" h="667385" fill="norm" stroke="1" extrusionOk="0">
                  <a:moveTo>
                    <a:pt x="2356421" y="465904"/>
                  </a:moveTo>
                  <a:lnTo>
                    <a:pt x="2355818" y="472781"/>
                  </a:lnTo>
                  <a:lnTo>
                    <a:pt x="2355763" y="473409"/>
                  </a:lnTo>
                  <a:lnTo>
                    <a:pt x="2359218" y="473409"/>
                  </a:lnTo>
                  <a:lnTo>
                    <a:pt x="2356421" y="465904"/>
                  </a:lnTo>
                  <a:close/>
                </a:path>
                <a:path w="4420235" h="667385" fill="norm" stroke="1" extrusionOk="0">
                  <a:moveTo>
                    <a:pt x="2389688" y="437599"/>
                  </a:moveTo>
                  <a:lnTo>
                    <a:pt x="2358904" y="437599"/>
                  </a:lnTo>
                  <a:lnTo>
                    <a:pt x="2356644" y="463357"/>
                  </a:lnTo>
                  <a:lnTo>
                    <a:pt x="2356631" y="463514"/>
                  </a:lnTo>
                  <a:lnTo>
                    <a:pt x="2356507" y="464928"/>
                  </a:lnTo>
                  <a:lnTo>
                    <a:pt x="2356421" y="465904"/>
                  </a:lnTo>
                  <a:lnTo>
                    <a:pt x="2359218" y="473409"/>
                  </a:lnTo>
                  <a:lnTo>
                    <a:pt x="2387175" y="473409"/>
                  </a:lnTo>
                  <a:lnTo>
                    <a:pt x="2387298" y="465904"/>
                  </a:lnTo>
                  <a:lnTo>
                    <a:pt x="2387385" y="463357"/>
                  </a:lnTo>
                  <a:lnTo>
                    <a:pt x="2387783" y="457389"/>
                  </a:lnTo>
                  <a:lnTo>
                    <a:pt x="2389688" y="437599"/>
                  </a:lnTo>
                  <a:close/>
                </a:path>
                <a:path w="4420235" h="667385" fill="norm" stroke="1" extrusionOk="0">
                  <a:moveTo>
                    <a:pt x="2515682" y="437599"/>
                  </a:moveTo>
                  <a:lnTo>
                    <a:pt x="2435894" y="437599"/>
                  </a:lnTo>
                  <a:lnTo>
                    <a:pt x="2435894" y="595919"/>
                  </a:lnTo>
                  <a:lnTo>
                    <a:pt x="2518510" y="595919"/>
                  </a:lnTo>
                  <a:lnTo>
                    <a:pt x="2531683" y="595192"/>
                  </a:lnTo>
                  <a:lnTo>
                    <a:pt x="2568279" y="577797"/>
                  </a:lnTo>
                  <a:lnTo>
                    <a:pt x="2569741" y="575500"/>
                  </a:lnTo>
                  <a:lnTo>
                    <a:pt x="2465736" y="575500"/>
                  </a:lnTo>
                  <a:lnTo>
                    <a:pt x="2465736" y="525554"/>
                  </a:lnTo>
                  <a:lnTo>
                    <a:pt x="2566713" y="525554"/>
                  </a:lnTo>
                  <a:lnTo>
                    <a:pt x="2565629" y="524298"/>
                  </a:lnTo>
                  <a:lnTo>
                    <a:pt x="2559444" y="519566"/>
                  </a:lnTo>
                  <a:lnTo>
                    <a:pt x="2553657" y="516759"/>
                  </a:lnTo>
                  <a:lnTo>
                    <a:pt x="2534530" y="516759"/>
                  </a:lnTo>
                  <a:lnTo>
                    <a:pt x="2534530" y="512675"/>
                  </a:lnTo>
                  <a:lnTo>
                    <a:pt x="2549391" y="512675"/>
                  </a:lnTo>
                  <a:lnTo>
                    <a:pt x="2555793" y="509043"/>
                  </a:lnTo>
                  <a:lnTo>
                    <a:pt x="2560478" y="505136"/>
                  </a:lnTo>
                  <a:lnTo>
                    <a:pt x="2465736" y="505136"/>
                  </a:lnTo>
                  <a:lnTo>
                    <a:pt x="2465736" y="458017"/>
                  </a:lnTo>
                  <a:lnTo>
                    <a:pt x="2565976" y="458017"/>
                  </a:lnTo>
                  <a:lnTo>
                    <a:pt x="2563822" y="454503"/>
                  </a:lnTo>
                  <a:lnTo>
                    <a:pt x="2557775" y="448593"/>
                  </a:lnTo>
                  <a:lnTo>
                    <a:pt x="2550079" y="443783"/>
                  </a:lnTo>
                  <a:lnTo>
                    <a:pt x="2540499" y="440347"/>
                  </a:lnTo>
                  <a:lnTo>
                    <a:pt x="2529033" y="438286"/>
                  </a:lnTo>
                  <a:lnTo>
                    <a:pt x="2515682" y="437599"/>
                  </a:lnTo>
                  <a:close/>
                </a:path>
                <a:path w="4420235" h="667385" fill="norm" stroke="1" extrusionOk="0">
                  <a:moveTo>
                    <a:pt x="2566713" y="525554"/>
                  </a:moveTo>
                  <a:lnTo>
                    <a:pt x="2526258" y="525554"/>
                  </a:lnTo>
                  <a:lnTo>
                    <a:pt x="2534111" y="527648"/>
                  </a:lnTo>
                  <a:lnTo>
                    <a:pt x="2545001" y="536025"/>
                  </a:lnTo>
                  <a:lnTo>
                    <a:pt x="2547724" y="542203"/>
                  </a:lnTo>
                  <a:lnTo>
                    <a:pt x="2547724" y="558537"/>
                  </a:lnTo>
                  <a:lnTo>
                    <a:pt x="2545001" y="564820"/>
                  </a:lnTo>
                  <a:lnTo>
                    <a:pt x="2539556" y="569218"/>
                  </a:lnTo>
                  <a:lnTo>
                    <a:pt x="2534111" y="573406"/>
                  </a:lnTo>
                  <a:lnTo>
                    <a:pt x="2526258" y="575500"/>
                  </a:lnTo>
                  <a:lnTo>
                    <a:pt x="2569741" y="575500"/>
                  </a:lnTo>
                  <a:lnTo>
                    <a:pt x="2573089" y="570239"/>
                  </a:lnTo>
                  <a:lnTo>
                    <a:pt x="2575975" y="561620"/>
                  </a:lnTo>
                  <a:lnTo>
                    <a:pt x="2576937" y="551941"/>
                  </a:lnTo>
                  <a:lnTo>
                    <a:pt x="2576230" y="543852"/>
                  </a:lnTo>
                  <a:lnTo>
                    <a:pt x="2574110" y="536549"/>
                  </a:lnTo>
                  <a:lnTo>
                    <a:pt x="2570576" y="530031"/>
                  </a:lnTo>
                  <a:lnTo>
                    <a:pt x="2566713" y="525554"/>
                  </a:lnTo>
                  <a:close/>
                </a:path>
                <a:path w="4420235" h="667385" fill="norm" stroke="1" extrusionOk="0">
                  <a:moveTo>
                    <a:pt x="2534530" y="512675"/>
                  </a:moveTo>
                  <a:lnTo>
                    <a:pt x="2534530" y="516759"/>
                  </a:lnTo>
                  <a:lnTo>
                    <a:pt x="2542442" y="515168"/>
                  </a:lnTo>
                  <a:lnTo>
                    <a:pt x="2545281" y="514138"/>
                  </a:lnTo>
                  <a:lnTo>
                    <a:pt x="2543895" y="513755"/>
                  </a:lnTo>
                  <a:lnTo>
                    <a:pt x="2534530" y="512675"/>
                  </a:lnTo>
                  <a:close/>
                </a:path>
                <a:path w="4420235" h="667385" fill="norm" stroke="1" extrusionOk="0">
                  <a:moveTo>
                    <a:pt x="2545281" y="514138"/>
                  </a:moveTo>
                  <a:lnTo>
                    <a:pt x="2542442" y="515168"/>
                  </a:lnTo>
                  <a:lnTo>
                    <a:pt x="2534530" y="516759"/>
                  </a:lnTo>
                  <a:lnTo>
                    <a:pt x="2553657" y="516759"/>
                  </a:lnTo>
                  <a:lnTo>
                    <a:pt x="2552200" y="516052"/>
                  </a:lnTo>
                  <a:lnTo>
                    <a:pt x="2545281" y="514138"/>
                  </a:lnTo>
                  <a:close/>
                </a:path>
                <a:path w="4420235" h="667385" fill="norm" stroke="1" extrusionOk="0">
                  <a:moveTo>
                    <a:pt x="2549313" y="512675"/>
                  </a:moveTo>
                  <a:lnTo>
                    <a:pt x="2534530" y="512675"/>
                  </a:lnTo>
                  <a:lnTo>
                    <a:pt x="2543895" y="513755"/>
                  </a:lnTo>
                  <a:lnTo>
                    <a:pt x="2545281" y="514138"/>
                  </a:lnTo>
                  <a:lnTo>
                    <a:pt x="2549313" y="512675"/>
                  </a:lnTo>
                  <a:close/>
                </a:path>
                <a:path w="4420235" h="667385" fill="norm" stroke="1" extrusionOk="0">
                  <a:moveTo>
                    <a:pt x="2565976" y="458017"/>
                  </a:moveTo>
                  <a:lnTo>
                    <a:pt x="2521965" y="458017"/>
                  </a:lnTo>
                  <a:lnTo>
                    <a:pt x="2529295" y="460111"/>
                  </a:lnTo>
                  <a:lnTo>
                    <a:pt x="2534530" y="464300"/>
                  </a:lnTo>
                  <a:lnTo>
                    <a:pt x="2539766" y="468278"/>
                  </a:lnTo>
                  <a:lnTo>
                    <a:pt x="2542383" y="474037"/>
                  </a:lnTo>
                  <a:lnTo>
                    <a:pt x="2542383" y="488906"/>
                  </a:lnTo>
                  <a:lnTo>
                    <a:pt x="2539766" y="494665"/>
                  </a:lnTo>
                  <a:lnTo>
                    <a:pt x="2529295" y="503042"/>
                  </a:lnTo>
                  <a:lnTo>
                    <a:pt x="2521965" y="505136"/>
                  </a:lnTo>
                  <a:lnTo>
                    <a:pt x="2560478" y="505136"/>
                  </a:lnTo>
                  <a:lnTo>
                    <a:pt x="2571597" y="479063"/>
                  </a:lnTo>
                  <a:lnTo>
                    <a:pt x="2570733" y="469738"/>
                  </a:lnTo>
                  <a:lnTo>
                    <a:pt x="2568142" y="461551"/>
                  </a:lnTo>
                  <a:lnTo>
                    <a:pt x="2565976" y="458017"/>
                  </a:lnTo>
                  <a:close/>
                </a:path>
                <a:path w="4420235" h="667385" fill="norm" stroke="1" extrusionOk="0">
                  <a:moveTo>
                    <a:pt x="2728459" y="437599"/>
                  </a:moveTo>
                  <a:lnTo>
                    <a:pt x="2614431" y="437599"/>
                  </a:lnTo>
                  <a:lnTo>
                    <a:pt x="2614431" y="595919"/>
                  </a:lnTo>
                  <a:lnTo>
                    <a:pt x="2646158" y="595919"/>
                  </a:lnTo>
                  <a:lnTo>
                    <a:pt x="2646158" y="463043"/>
                  </a:lnTo>
                  <a:lnTo>
                    <a:pt x="2728459" y="463043"/>
                  </a:lnTo>
                  <a:lnTo>
                    <a:pt x="2728459" y="437599"/>
                  </a:lnTo>
                  <a:close/>
                </a:path>
                <a:path w="4420235" h="667385" fill="norm" stroke="1" extrusionOk="0">
                  <a:moveTo>
                    <a:pt x="2803649" y="593069"/>
                  </a:moveTo>
                  <a:lnTo>
                    <a:pt x="2798848" y="604400"/>
                  </a:lnTo>
                  <a:lnTo>
                    <a:pt x="2795707" y="611730"/>
                  </a:lnTo>
                  <a:lnTo>
                    <a:pt x="2791937" y="617698"/>
                  </a:lnTo>
                  <a:lnTo>
                    <a:pt x="2787540" y="622305"/>
                  </a:lnTo>
                  <a:lnTo>
                    <a:pt x="2783142" y="627122"/>
                  </a:lnTo>
                  <a:lnTo>
                    <a:pt x="2746389" y="641467"/>
                  </a:lnTo>
                  <a:lnTo>
                    <a:pt x="2753928" y="667225"/>
                  </a:lnTo>
                  <a:lnTo>
                    <a:pt x="2791833" y="655289"/>
                  </a:lnTo>
                  <a:lnTo>
                    <a:pt x="2818736" y="627959"/>
                  </a:lnTo>
                  <a:lnTo>
                    <a:pt x="2833261" y="598746"/>
                  </a:lnTo>
                  <a:lnTo>
                    <a:pt x="2806073" y="598746"/>
                  </a:lnTo>
                  <a:lnTo>
                    <a:pt x="2803649" y="593069"/>
                  </a:lnTo>
                  <a:close/>
                </a:path>
                <a:path w="4420235" h="667385" fill="norm" stroke="1" extrusionOk="0">
                  <a:moveTo>
                    <a:pt x="2806701" y="585867"/>
                  </a:moveTo>
                  <a:lnTo>
                    <a:pt x="2803649" y="593069"/>
                  </a:lnTo>
                  <a:lnTo>
                    <a:pt x="2806073" y="598746"/>
                  </a:lnTo>
                  <a:lnTo>
                    <a:pt x="2806701" y="585867"/>
                  </a:lnTo>
                  <a:close/>
                </a:path>
                <a:path w="4420235" h="667385" fill="norm" stroke="1" extrusionOk="0">
                  <a:moveTo>
                    <a:pt x="2838770" y="585867"/>
                  </a:moveTo>
                  <a:lnTo>
                    <a:pt x="2806701" y="585867"/>
                  </a:lnTo>
                  <a:lnTo>
                    <a:pt x="2806073" y="598746"/>
                  </a:lnTo>
                  <a:lnTo>
                    <a:pt x="2833261" y="598746"/>
                  </a:lnTo>
                  <a:lnTo>
                    <a:pt x="2838770" y="585867"/>
                  </a:lnTo>
                  <a:close/>
                </a:path>
                <a:path w="4420235" h="667385" fill="norm" stroke="1" extrusionOk="0">
                  <a:moveTo>
                    <a:pt x="2771205" y="437599"/>
                  </a:moveTo>
                  <a:lnTo>
                    <a:pt x="2737279" y="437599"/>
                  </a:lnTo>
                  <a:lnTo>
                    <a:pt x="2803649" y="593069"/>
                  </a:lnTo>
                  <a:lnTo>
                    <a:pt x="2806701" y="585867"/>
                  </a:lnTo>
                  <a:lnTo>
                    <a:pt x="2838770" y="585867"/>
                  </a:lnTo>
                  <a:lnTo>
                    <a:pt x="2845758" y="569532"/>
                  </a:lnTo>
                  <a:lnTo>
                    <a:pt x="2816125" y="569532"/>
                  </a:lnTo>
                  <a:lnTo>
                    <a:pt x="2820366" y="559055"/>
                  </a:lnTo>
                  <a:lnTo>
                    <a:pt x="2771205" y="437599"/>
                  </a:lnTo>
                  <a:close/>
                </a:path>
                <a:path w="4420235" h="667385" fill="norm" stroke="1" extrusionOk="0">
                  <a:moveTo>
                    <a:pt x="2820366" y="559055"/>
                  </a:moveTo>
                  <a:lnTo>
                    <a:pt x="2816125" y="569532"/>
                  </a:lnTo>
                  <a:lnTo>
                    <a:pt x="2824607" y="569532"/>
                  </a:lnTo>
                  <a:lnTo>
                    <a:pt x="2820366" y="559055"/>
                  </a:lnTo>
                  <a:close/>
                </a:path>
                <a:path w="4420235" h="667385" fill="norm" stroke="1" extrusionOk="0">
                  <a:moveTo>
                    <a:pt x="2902195" y="437599"/>
                  </a:moveTo>
                  <a:lnTo>
                    <a:pt x="2869526" y="437599"/>
                  </a:lnTo>
                  <a:lnTo>
                    <a:pt x="2820366" y="559055"/>
                  </a:lnTo>
                  <a:lnTo>
                    <a:pt x="2824607" y="569532"/>
                  </a:lnTo>
                  <a:lnTo>
                    <a:pt x="2845758" y="569532"/>
                  </a:lnTo>
                  <a:lnTo>
                    <a:pt x="2902195" y="437599"/>
                  </a:lnTo>
                  <a:close/>
                </a:path>
                <a:path w="4420235" h="667385" fill="norm" stroke="1" extrusionOk="0">
                  <a:moveTo>
                    <a:pt x="2998009" y="434772"/>
                  </a:moveTo>
                  <a:lnTo>
                    <a:pt x="2956545" y="444510"/>
                  </a:lnTo>
                  <a:lnTo>
                    <a:pt x="2929215" y="472153"/>
                  </a:lnTo>
                  <a:lnTo>
                    <a:pt x="2921958" y="492021"/>
                  </a:lnTo>
                  <a:lnTo>
                    <a:pt x="2921912" y="492178"/>
                  </a:lnTo>
                  <a:lnTo>
                    <a:pt x="2920130" y="503271"/>
                  </a:lnTo>
                  <a:lnTo>
                    <a:pt x="2920086" y="503546"/>
                  </a:lnTo>
                  <a:lnTo>
                    <a:pt x="2919478" y="515816"/>
                  </a:lnTo>
                  <a:lnTo>
                    <a:pt x="2928901" y="560422"/>
                  </a:lnTo>
                  <a:lnTo>
                    <a:pt x="2956230" y="589008"/>
                  </a:lnTo>
                  <a:lnTo>
                    <a:pt x="2998009" y="598746"/>
                  </a:lnTo>
                  <a:lnTo>
                    <a:pt x="3005371" y="598432"/>
                  </a:lnTo>
                  <a:lnTo>
                    <a:pt x="3046484" y="583452"/>
                  </a:lnTo>
                  <a:lnTo>
                    <a:pt x="3051725" y="578956"/>
                  </a:lnTo>
                  <a:lnTo>
                    <a:pt x="3049097" y="573301"/>
                  </a:lnTo>
                  <a:lnTo>
                    <a:pt x="3000208" y="573301"/>
                  </a:lnTo>
                  <a:lnTo>
                    <a:pt x="2989508" y="572379"/>
                  </a:lnTo>
                  <a:lnTo>
                    <a:pt x="2955052" y="540554"/>
                  </a:lnTo>
                  <a:lnTo>
                    <a:pt x="2951833" y="516130"/>
                  </a:lnTo>
                  <a:lnTo>
                    <a:pt x="2952620" y="503546"/>
                  </a:lnTo>
                  <a:lnTo>
                    <a:pt x="2952637" y="503271"/>
                  </a:lnTo>
                  <a:lnTo>
                    <a:pt x="2971760" y="468030"/>
                  </a:lnTo>
                  <a:lnTo>
                    <a:pt x="2979882" y="463593"/>
                  </a:lnTo>
                  <a:lnTo>
                    <a:pt x="2979750" y="463593"/>
                  </a:lnTo>
                  <a:lnTo>
                    <a:pt x="2989508" y="460805"/>
                  </a:lnTo>
                  <a:lnTo>
                    <a:pt x="3000208" y="459902"/>
                  </a:lnTo>
                  <a:lnTo>
                    <a:pt x="3049243" y="459902"/>
                  </a:lnTo>
                  <a:lnTo>
                    <a:pt x="3051725" y="454562"/>
                  </a:lnTo>
                  <a:lnTo>
                    <a:pt x="3013166" y="436107"/>
                  </a:lnTo>
                  <a:lnTo>
                    <a:pt x="3005646" y="435105"/>
                  </a:lnTo>
                  <a:lnTo>
                    <a:pt x="2998009" y="434772"/>
                  </a:lnTo>
                  <a:close/>
                </a:path>
                <a:path w="4420235" h="667385" fill="norm" stroke="1" extrusionOk="0">
                  <a:moveTo>
                    <a:pt x="3041359" y="556653"/>
                  </a:moveTo>
                  <a:lnTo>
                    <a:pt x="3006909" y="573301"/>
                  </a:lnTo>
                  <a:lnTo>
                    <a:pt x="3049097" y="573301"/>
                  </a:lnTo>
                  <a:lnTo>
                    <a:pt x="3041359" y="556653"/>
                  </a:lnTo>
                  <a:close/>
                </a:path>
                <a:path w="4420235" h="667385" fill="norm" stroke="1" extrusionOk="0">
                  <a:moveTo>
                    <a:pt x="3049243" y="459902"/>
                  </a:moveTo>
                  <a:lnTo>
                    <a:pt x="3007119" y="459902"/>
                  </a:lnTo>
                  <a:lnTo>
                    <a:pt x="3014239" y="461368"/>
                  </a:lnTo>
                  <a:lnTo>
                    <a:pt x="3021569" y="464300"/>
                  </a:lnTo>
                  <a:lnTo>
                    <a:pt x="3028898" y="467022"/>
                  </a:lnTo>
                  <a:lnTo>
                    <a:pt x="3035495" y="471210"/>
                  </a:lnTo>
                  <a:lnTo>
                    <a:pt x="3041359" y="476865"/>
                  </a:lnTo>
                  <a:lnTo>
                    <a:pt x="3049243" y="459902"/>
                  </a:lnTo>
                  <a:close/>
                </a:path>
                <a:path w="4420235" h="667385" fill="norm" stroke="1" extrusionOk="0">
                  <a:moveTo>
                    <a:pt x="3153107" y="463043"/>
                  </a:moveTo>
                  <a:lnTo>
                    <a:pt x="3121694" y="463043"/>
                  </a:lnTo>
                  <a:lnTo>
                    <a:pt x="3121694" y="595919"/>
                  </a:lnTo>
                  <a:lnTo>
                    <a:pt x="3153107" y="595919"/>
                  </a:lnTo>
                  <a:lnTo>
                    <a:pt x="3153107" y="463043"/>
                  </a:lnTo>
                  <a:close/>
                </a:path>
                <a:path w="4420235" h="667385" fill="norm" stroke="1" extrusionOk="0">
                  <a:moveTo>
                    <a:pt x="3209336" y="437599"/>
                  </a:moveTo>
                  <a:lnTo>
                    <a:pt x="3065779" y="437599"/>
                  </a:lnTo>
                  <a:lnTo>
                    <a:pt x="3065779" y="463043"/>
                  </a:lnTo>
                  <a:lnTo>
                    <a:pt x="3209336" y="463043"/>
                  </a:lnTo>
                  <a:lnTo>
                    <a:pt x="3209336" y="437599"/>
                  </a:lnTo>
                  <a:close/>
                </a:path>
                <a:path w="4420235" h="667385" fill="norm" stroke="1" extrusionOk="0">
                  <a:moveTo>
                    <a:pt x="3296591" y="434772"/>
                  </a:moveTo>
                  <a:lnTo>
                    <a:pt x="3286084" y="435420"/>
                  </a:lnTo>
                  <a:lnTo>
                    <a:pt x="3286303" y="435420"/>
                  </a:lnTo>
                  <a:lnTo>
                    <a:pt x="3276483" y="437363"/>
                  </a:lnTo>
                  <a:lnTo>
                    <a:pt x="3276659" y="437363"/>
                  </a:lnTo>
                  <a:lnTo>
                    <a:pt x="3268025" y="440426"/>
                  </a:lnTo>
                  <a:lnTo>
                    <a:pt x="3259838" y="444824"/>
                  </a:lnTo>
                  <a:lnTo>
                    <a:pt x="3231626" y="482362"/>
                  </a:lnTo>
                  <a:lnTo>
                    <a:pt x="3226855" y="516759"/>
                  </a:lnTo>
                  <a:lnTo>
                    <a:pt x="3227385" y="529049"/>
                  </a:lnTo>
                  <a:lnTo>
                    <a:pt x="3239960" y="569080"/>
                  </a:lnTo>
                  <a:lnTo>
                    <a:pt x="3276880" y="596311"/>
                  </a:lnTo>
                  <a:lnTo>
                    <a:pt x="3296591" y="598746"/>
                  </a:lnTo>
                  <a:lnTo>
                    <a:pt x="3306044" y="598137"/>
                  </a:lnTo>
                  <a:lnTo>
                    <a:pt x="3306253" y="598137"/>
                  </a:lnTo>
                  <a:lnTo>
                    <a:pt x="3315135" y="596311"/>
                  </a:lnTo>
                  <a:lnTo>
                    <a:pt x="3315303" y="596311"/>
                  </a:lnTo>
                  <a:lnTo>
                    <a:pt x="3324097" y="593091"/>
                  </a:lnTo>
                  <a:lnTo>
                    <a:pt x="3332088" y="588694"/>
                  </a:lnTo>
                  <a:lnTo>
                    <a:pt x="3339273" y="583059"/>
                  </a:lnTo>
                  <a:lnTo>
                    <a:pt x="3345124" y="576521"/>
                  </a:lnTo>
                  <a:lnTo>
                    <a:pt x="3346697" y="573930"/>
                  </a:lnTo>
                  <a:lnTo>
                    <a:pt x="3304445" y="573930"/>
                  </a:lnTo>
                  <a:lnTo>
                    <a:pt x="3294471" y="573027"/>
                  </a:lnTo>
                  <a:lnTo>
                    <a:pt x="3261959" y="541575"/>
                  </a:lnTo>
                  <a:lnTo>
                    <a:pt x="3258896" y="516759"/>
                  </a:lnTo>
                  <a:lnTo>
                    <a:pt x="3259613" y="504351"/>
                  </a:lnTo>
                  <a:lnTo>
                    <a:pt x="3259662" y="503506"/>
                  </a:lnTo>
                  <a:lnTo>
                    <a:pt x="3277940" y="468030"/>
                  </a:lnTo>
                  <a:lnTo>
                    <a:pt x="3304445" y="459902"/>
                  </a:lnTo>
                  <a:lnTo>
                    <a:pt x="3347002" y="459902"/>
                  </a:lnTo>
                  <a:lnTo>
                    <a:pt x="3345517" y="457389"/>
                  </a:lnTo>
                  <a:lnTo>
                    <a:pt x="3306624" y="435420"/>
                  </a:lnTo>
                  <a:lnTo>
                    <a:pt x="3296591" y="434772"/>
                  </a:lnTo>
                  <a:close/>
                </a:path>
                <a:path w="4420235" h="667385" fill="norm" stroke="1" extrusionOk="0">
                  <a:moveTo>
                    <a:pt x="3381092" y="560736"/>
                  </a:moveTo>
                  <a:lnTo>
                    <a:pt x="3352820" y="560736"/>
                  </a:lnTo>
                  <a:lnTo>
                    <a:pt x="3349639" y="569080"/>
                  </a:lnTo>
                  <a:lnTo>
                    <a:pt x="3349365" y="569533"/>
                  </a:lnTo>
                  <a:lnTo>
                    <a:pt x="3349365" y="595919"/>
                  </a:lnTo>
                  <a:lnTo>
                    <a:pt x="3381092" y="595919"/>
                  </a:lnTo>
                  <a:lnTo>
                    <a:pt x="3381092" y="560736"/>
                  </a:lnTo>
                  <a:close/>
                </a:path>
                <a:path w="4420235" h="667385" fill="norm" stroke="1" extrusionOk="0">
                  <a:moveTo>
                    <a:pt x="3347002" y="459902"/>
                  </a:moveTo>
                  <a:lnTo>
                    <a:pt x="3304445" y="459902"/>
                  </a:lnTo>
                  <a:lnTo>
                    <a:pt x="3314143" y="460805"/>
                  </a:lnTo>
                  <a:lnTo>
                    <a:pt x="3322821" y="463514"/>
                  </a:lnTo>
                  <a:lnTo>
                    <a:pt x="3348894" y="503506"/>
                  </a:lnTo>
                  <a:lnTo>
                    <a:pt x="3349679" y="516759"/>
                  </a:lnTo>
                  <a:lnTo>
                    <a:pt x="3348952" y="529049"/>
                  </a:lnTo>
                  <a:lnTo>
                    <a:pt x="3348894" y="530030"/>
                  </a:lnTo>
                  <a:lnTo>
                    <a:pt x="3330478" y="565802"/>
                  </a:lnTo>
                  <a:lnTo>
                    <a:pt x="3304445" y="573930"/>
                  </a:lnTo>
                  <a:lnTo>
                    <a:pt x="3346697" y="573930"/>
                  </a:lnTo>
                  <a:lnTo>
                    <a:pt x="3349365" y="569533"/>
                  </a:lnTo>
                  <a:lnTo>
                    <a:pt x="3349365" y="560736"/>
                  </a:lnTo>
                  <a:lnTo>
                    <a:pt x="3381092" y="560736"/>
                  </a:lnTo>
                  <a:lnTo>
                    <a:pt x="3381092" y="473409"/>
                  </a:lnTo>
                  <a:lnTo>
                    <a:pt x="3349679" y="473409"/>
                  </a:lnTo>
                  <a:lnTo>
                    <a:pt x="3350337" y="465904"/>
                  </a:lnTo>
                  <a:lnTo>
                    <a:pt x="3349973" y="464928"/>
                  </a:lnTo>
                  <a:lnTo>
                    <a:pt x="3347002" y="459902"/>
                  </a:lnTo>
                  <a:close/>
                </a:path>
                <a:path w="4420235" h="667385" fill="norm" stroke="1" extrusionOk="0">
                  <a:moveTo>
                    <a:pt x="3352820" y="560736"/>
                  </a:moveTo>
                  <a:lnTo>
                    <a:pt x="3349365" y="560736"/>
                  </a:lnTo>
                  <a:lnTo>
                    <a:pt x="3349365" y="569533"/>
                  </a:lnTo>
                  <a:lnTo>
                    <a:pt x="3349639" y="569080"/>
                  </a:lnTo>
                  <a:lnTo>
                    <a:pt x="3352820" y="560736"/>
                  </a:lnTo>
                  <a:close/>
                </a:path>
                <a:path w="4420235" h="667385" fill="norm" stroke="1" extrusionOk="0">
                  <a:moveTo>
                    <a:pt x="3350337" y="465904"/>
                  </a:moveTo>
                  <a:lnTo>
                    <a:pt x="3349734" y="472781"/>
                  </a:lnTo>
                  <a:lnTo>
                    <a:pt x="3349679" y="473409"/>
                  </a:lnTo>
                  <a:lnTo>
                    <a:pt x="3353134" y="473409"/>
                  </a:lnTo>
                  <a:lnTo>
                    <a:pt x="3350337" y="465904"/>
                  </a:lnTo>
                  <a:close/>
                </a:path>
                <a:path w="4420235" h="667385" fill="norm" stroke="1" extrusionOk="0">
                  <a:moveTo>
                    <a:pt x="3383604" y="437599"/>
                  </a:moveTo>
                  <a:lnTo>
                    <a:pt x="3352820" y="437599"/>
                  </a:lnTo>
                  <a:lnTo>
                    <a:pt x="3350561" y="463357"/>
                  </a:lnTo>
                  <a:lnTo>
                    <a:pt x="3350547" y="463514"/>
                  </a:lnTo>
                  <a:lnTo>
                    <a:pt x="3350423" y="464928"/>
                  </a:lnTo>
                  <a:lnTo>
                    <a:pt x="3350337" y="465904"/>
                  </a:lnTo>
                  <a:lnTo>
                    <a:pt x="3353134" y="473409"/>
                  </a:lnTo>
                  <a:lnTo>
                    <a:pt x="3381092" y="473409"/>
                  </a:lnTo>
                  <a:lnTo>
                    <a:pt x="3381215" y="465904"/>
                  </a:lnTo>
                  <a:lnTo>
                    <a:pt x="3381301" y="463357"/>
                  </a:lnTo>
                  <a:lnTo>
                    <a:pt x="3381699" y="457389"/>
                  </a:lnTo>
                  <a:lnTo>
                    <a:pt x="3383604" y="437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1" name="object 19" descr="" hidden="0"/>
            <p:cNvSpPr/>
            <p:nvPr isPhoto="0" userDrawn="0"/>
          </p:nvSpPr>
          <p:spPr bwMode="auto">
            <a:xfrm>
              <a:off x="607311" y="4722363"/>
              <a:ext cx="6042025" cy="3126740"/>
            </a:xfrm>
            <a:custGeom>
              <a:avLst/>
              <a:gdLst/>
              <a:ahLst/>
              <a:cxnLst/>
              <a:rect l="l" t="t" r="r" b="b"/>
              <a:pathLst>
                <a:path w="6042025" h="3126740" fill="norm" stroke="1" extrusionOk="0">
                  <a:moveTo>
                    <a:pt x="5727574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2812210"/>
                  </a:lnTo>
                  <a:lnTo>
                    <a:pt x="3405" y="2858629"/>
                  </a:lnTo>
                  <a:lnTo>
                    <a:pt x="13299" y="2902934"/>
                  </a:lnTo>
                  <a:lnTo>
                    <a:pt x="29195" y="2944638"/>
                  </a:lnTo>
                  <a:lnTo>
                    <a:pt x="50607" y="2983255"/>
                  </a:lnTo>
                  <a:lnTo>
                    <a:pt x="77049" y="3018300"/>
                  </a:lnTo>
                  <a:lnTo>
                    <a:pt x="108036" y="3049287"/>
                  </a:lnTo>
                  <a:lnTo>
                    <a:pt x="143081" y="3075729"/>
                  </a:lnTo>
                  <a:lnTo>
                    <a:pt x="181698" y="3097141"/>
                  </a:lnTo>
                  <a:lnTo>
                    <a:pt x="223402" y="3113037"/>
                  </a:lnTo>
                  <a:lnTo>
                    <a:pt x="267707" y="3122931"/>
                  </a:lnTo>
                  <a:lnTo>
                    <a:pt x="314126" y="3126337"/>
                  </a:lnTo>
                  <a:lnTo>
                    <a:pt x="5727574" y="3126337"/>
                  </a:lnTo>
                  <a:lnTo>
                    <a:pt x="5773993" y="3122931"/>
                  </a:lnTo>
                  <a:lnTo>
                    <a:pt x="5818298" y="3113037"/>
                  </a:lnTo>
                  <a:lnTo>
                    <a:pt x="5860002" y="3097141"/>
                  </a:lnTo>
                  <a:lnTo>
                    <a:pt x="5898619" y="3075729"/>
                  </a:lnTo>
                  <a:lnTo>
                    <a:pt x="5933664" y="3049287"/>
                  </a:lnTo>
                  <a:lnTo>
                    <a:pt x="5964650" y="3018300"/>
                  </a:lnTo>
                  <a:lnTo>
                    <a:pt x="5991093" y="2983255"/>
                  </a:lnTo>
                  <a:lnTo>
                    <a:pt x="6012505" y="2944638"/>
                  </a:lnTo>
                  <a:lnTo>
                    <a:pt x="6028401" y="2902934"/>
                  </a:lnTo>
                  <a:lnTo>
                    <a:pt x="6038294" y="2858629"/>
                  </a:lnTo>
                  <a:lnTo>
                    <a:pt x="6041700" y="2812210"/>
                  </a:lnTo>
                  <a:lnTo>
                    <a:pt x="6041700" y="314126"/>
                  </a:lnTo>
                  <a:lnTo>
                    <a:pt x="6038294" y="267707"/>
                  </a:lnTo>
                  <a:lnTo>
                    <a:pt x="6028401" y="223402"/>
                  </a:lnTo>
                  <a:lnTo>
                    <a:pt x="6012505" y="181698"/>
                  </a:lnTo>
                  <a:lnTo>
                    <a:pt x="5991093" y="143081"/>
                  </a:lnTo>
                  <a:lnTo>
                    <a:pt x="5964650" y="108036"/>
                  </a:lnTo>
                  <a:lnTo>
                    <a:pt x="5933664" y="77049"/>
                  </a:lnTo>
                  <a:lnTo>
                    <a:pt x="5898619" y="50607"/>
                  </a:lnTo>
                  <a:lnTo>
                    <a:pt x="5860002" y="29195"/>
                  </a:lnTo>
                  <a:lnTo>
                    <a:pt x="5818298" y="13299"/>
                  </a:lnTo>
                  <a:lnTo>
                    <a:pt x="5773993" y="3405"/>
                  </a:lnTo>
                  <a:lnTo>
                    <a:pt x="5727574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2" name="object 20" descr="" hidden="0"/>
            <p:cNvSpPr/>
            <p:nvPr isPhoto="0" userDrawn="0"/>
          </p:nvSpPr>
          <p:spPr bwMode="auto">
            <a:xfrm>
              <a:off x="869072" y="4984140"/>
              <a:ext cx="5176520" cy="2670810"/>
            </a:xfrm>
            <a:custGeom>
              <a:avLst/>
              <a:gdLst/>
              <a:ahLst/>
              <a:cxnLst/>
              <a:rect l="l" t="t" r="r" b="b"/>
              <a:pathLst>
                <a:path w="5176520" h="2670809" fill="norm" stroke="1" extrusionOk="0">
                  <a:moveTo>
                    <a:pt x="292874" y="2047417"/>
                  </a:moveTo>
                  <a:lnTo>
                    <a:pt x="292417" y="2040293"/>
                  </a:lnTo>
                  <a:lnTo>
                    <a:pt x="292366" y="2039480"/>
                  </a:lnTo>
                  <a:lnTo>
                    <a:pt x="290842" y="2032025"/>
                  </a:lnTo>
                  <a:lnTo>
                    <a:pt x="263982" y="1998726"/>
                  </a:lnTo>
                  <a:lnTo>
                    <a:pt x="243446" y="1991702"/>
                  </a:lnTo>
                  <a:lnTo>
                    <a:pt x="243878" y="1991702"/>
                  </a:lnTo>
                  <a:lnTo>
                    <a:pt x="235712" y="1991194"/>
                  </a:lnTo>
                  <a:lnTo>
                    <a:pt x="227596" y="1991702"/>
                  </a:lnTo>
                  <a:lnTo>
                    <a:pt x="219925" y="1993226"/>
                  </a:lnTo>
                  <a:lnTo>
                    <a:pt x="185445" y="2020087"/>
                  </a:lnTo>
                  <a:lnTo>
                    <a:pt x="178219" y="2047417"/>
                  </a:lnTo>
                  <a:lnTo>
                    <a:pt x="178701" y="2054961"/>
                  </a:lnTo>
                  <a:lnTo>
                    <a:pt x="178714" y="2055088"/>
                  </a:lnTo>
                  <a:lnTo>
                    <a:pt x="180136" y="2062175"/>
                  </a:lnTo>
                  <a:lnTo>
                    <a:pt x="180187" y="2062416"/>
                  </a:lnTo>
                  <a:lnTo>
                    <a:pt x="182537" y="2069096"/>
                  </a:lnTo>
                  <a:lnTo>
                    <a:pt x="182638" y="2069388"/>
                  </a:lnTo>
                  <a:lnTo>
                    <a:pt x="213855" y="2099576"/>
                  </a:lnTo>
                  <a:lnTo>
                    <a:pt x="235712" y="2103640"/>
                  </a:lnTo>
                  <a:lnTo>
                    <a:pt x="243065" y="2103196"/>
                  </a:lnTo>
                  <a:lnTo>
                    <a:pt x="243281" y="2103196"/>
                  </a:lnTo>
                  <a:lnTo>
                    <a:pt x="250304" y="2101837"/>
                  </a:lnTo>
                  <a:lnTo>
                    <a:pt x="250482" y="2101837"/>
                  </a:lnTo>
                  <a:lnTo>
                    <a:pt x="257683" y="2099411"/>
                  </a:lnTo>
                  <a:lnTo>
                    <a:pt x="288467" y="2069096"/>
                  </a:lnTo>
                  <a:lnTo>
                    <a:pt x="290830" y="2062416"/>
                  </a:lnTo>
                  <a:lnTo>
                    <a:pt x="290918" y="2062175"/>
                  </a:lnTo>
                  <a:lnTo>
                    <a:pt x="292366" y="2055088"/>
                  </a:lnTo>
                  <a:lnTo>
                    <a:pt x="292392" y="2054961"/>
                  </a:lnTo>
                  <a:lnTo>
                    <a:pt x="292874" y="2047417"/>
                  </a:lnTo>
                  <a:close/>
                </a:path>
                <a:path w="5176520" h="2670809" fill="norm" stroke="1" extrusionOk="0">
                  <a:moveTo>
                    <a:pt x="292874" y="1586699"/>
                  </a:moveTo>
                  <a:lnTo>
                    <a:pt x="292417" y="1579575"/>
                  </a:lnTo>
                  <a:lnTo>
                    <a:pt x="292366" y="1578762"/>
                  </a:lnTo>
                  <a:lnTo>
                    <a:pt x="290842" y="1571307"/>
                  </a:lnTo>
                  <a:lnTo>
                    <a:pt x="263982" y="1538008"/>
                  </a:lnTo>
                  <a:lnTo>
                    <a:pt x="243446" y="1530985"/>
                  </a:lnTo>
                  <a:lnTo>
                    <a:pt x="243878" y="1530985"/>
                  </a:lnTo>
                  <a:lnTo>
                    <a:pt x="235712" y="1530464"/>
                  </a:lnTo>
                  <a:lnTo>
                    <a:pt x="227596" y="1530985"/>
                  </a:lnTo>
                  <a:lnTo>
                    <a:pt x="219925" y="1532509"/>
                  </a:lnTo>
                  <a:lnTo>
                    <a:pt x="185445" y="1559369"/>
                  </a:lnTo>
                  <a:lnTo>
                    <a:pt x="178219" y="1586699"/>
                  </a:lnTo>
                  <a:lnTo>
                    <a:pt x="178701" y="1594243"/>
                  </a:lnTo>
                  <a:lnTo>
                    <a:pt x="178714" y="1594370"/>
                  </a:lnTo>
                  <a:lnTo>
                    <a:pt x="180136" y="1601457"/>
                  </a:lnTo>
                  <a:lnTo>
                    <a:pt x="180187" y="1601698"/>
                  </a:lnTo>
                  <a:lnTo>
                    <a:pt x="182537" y="1608378"/>
                  </a:lnTo>
                  <a:lnTo>
                    <a:pt x="182638" y="1608670"/>
                  </a:lnTo>
                  <a:lnTo>
                    <a:pt x="213855" y="1638858"/>
                  </a:lnTo>
                  <a:lnTo>
                    <a:pt x="235712" y="1642922"/>
                  </a:lnTo>
                  <a:lnTo>
                    <a:pt x="243065" y="1642478"/>
                  </a:lnTo>
                  <a:lnTo>
                    <a:pt x="243281" y="1642478"/>
                  </a:lnTo>
                  <a:lnTo>
                    <a:pt x="250304" y="1641119"/>
                  </a:lnTo>
                  <a:lnTo>
                    <a:pt x="250482" y="1641119"/>
                  </a:lnTo>
                  <a:lnTo>
                    <a:pt x="257683" y="1638681"/>
                  </a:lnTo>
                  <a:lnTo>
                    <a:pt x="288467" y="1608378"/>
                  </a:lnTo>
                  <a:lnTo>
                    <a:pt x="290830" y="1601698"/>
                  </a:lnTo>
                  <a:lnTo>
                    <a:pt x="290918" y="1601457"/>
                  </a:lnTo>
                  <a:lnTo>
                    <a:pt x="292366" y="1594370"/>
                  </a:lnTo>
                  <a:lnTo>
                    <a:pt x="292392" y="1594243"/>
                  </a:lnTo>
                  <a:lnTo>
                    <a:pt x="292874" y="1586699"/>
                  </a:lnTo>
                  <a:close/>
                </a:path>
                <a:path w="5176520" h="2670809" fill="norm" stroke="1" extrusionOk="0">
                  <a:moveTo>
                    <a:pt x="292874" y="1115504"/>
                  </a:moveTo>
                  <a:lnTo>
                    <a:pt x="292417" y="1108379"/>
                  </a:lnTo>
                  <a:lnTo>
                    <a:pt x="292366" y="1107579"/>
                  </a:lnTo>
                  <a:lnTo>
                    <a:pt x="290842" y="1100112"/>
                  </a:lnTo>
                  <a:lnTo>
                    <a:pt x="263982" y="1066812"/>
                  </a:lnTo>
                  <a:lnTo>
                    <a:pt x="243446" y="1059789"/>
                  </a:lnTo>
                  <a:lnTo>
                    <a:pt x="243878" y="1059789"/>
                  </a:lnTo>
                  <a:lnTo>
                    <a:pt x="235712" y="1059281"/>
                  </a:lnTo>
                  <a:lnTo>
                    <a:pt x="227596" y="1059789"/>
                  </a:lnTo>
                  <a:lnTo>
                    <a:pt x="219925" y="1061326"/>
                  </a:lnTo>
                  <a:lnTo>
                    <a:pt x="185445" y="1088174"/>
                  </a:lnTo>
                  <a:lnTo>
                    <a:pt x="178219" y="1115504"/>
                  </a:lnTo>
                  <a:lnTo>
                    <a:pt x="178701" y="1123048"/>
                  </a:lnTo>
                  <a:lnTo>
                    <a:pt x="178714" y="1123188"/>
                  </a:lnTo>
                  <a:lnTo>
                    <a:pt x="180136" y="1130274"/>
                  </a:lnTo>
                  <a:lnTo>
                    <a:pt x="180187" y="1130503"/>
                  </a:lnTo>
                  <a:lnTo>
                    <a:pt x="182537" y="1137183"/>
                  </a:lnTo>
                  <a:lnTo>
                    <a:pt x="182638" y="1137475"/>
                  </a:lnTo>
                  <a:lnTo>
                    <a:pt x="213855" y="1167676"/>
                  </a:lnTo>
                  <a:lnTo>
                    <a:pt x="235712" y="1171740"/>
                  </a:lnTo>
                  <a:lnTo>
                    <a:pt x="243065" y="1171282"/>
                  </a:lnTo>
                  <a:lnTo>
                    <a:pt x="243281" y="1171282"/>
                  </a:lnTo>
                  <a:lnTo>
                    <a:pt x="250304" y="1169936"/>
                  </a:lnTo>
                  <a:lnTo>
                    <a:pt x="250482" y="1169936"/>
                  </a:lnTo>
                  <a:lnTo>
                    <a:pt x="257683" y="1167498"/>
                  </a:lnTo>
                  <a:lnTo>
                    <a:pt x="288467" y="1137183"/>
                  </a:lnTo>
                  <a:lnTo>
                    <a:pt x="290830" y="1130503"/>
                  </a:lnTo>
                  <a:lnTo>
                    <a:pt x="290918" y="1130274"/>
                  </a:lnTo>
                  <a:lnTo>
                    <a:pt x="292366" y="1123188"/>
                  </a:lnTo>
                  <a:lnTo>
                    <a:pt x="292392" y="1123048"/>
                  </a:lnTo>
                  <a:lnTo>
                    <a:pt x="292874" y="1115504"/>
                  </a:lnTo>
                  <a:close/>
                </a:path>
                <a:path w="5176520" h="2670809" fill="norm" stroke="1" extrusionOk="0">
                  <a:moveTo>
                    <a:pt x="641769" y="2523629"/>
                  </a:moveTo>
                  <a:lnTo>
                    <a:pt x="632028" y="2479967"/>
                  </a:lnTo>
                  <a:lnTo>
                    <a:pt x="609409" y="2454579"/>
                  </a:lnTo>
                  <a:lnTo>
                    <a:pt x="609409" y="2523629"/>
                  </a:lnTo>
                  <a:lnTo>
                    <a:pt x="608698" y="2535923"/>
                  </a:lnTo>
                  <a:lnTo>
                    <a:pt x="590499" y="2572677"/>
                  </a:lnTo>
                  <a:lnTo>
                    <a:pt x="564172" y="2580805"/>
                  </a:lnTo>
                  <a:lnTo>
                    <a:pt x="554342" y="2579903"/>
                  </a:lnTo>
                  <a:lnTo>
                    <a:pt x="522236" y="2548445"/>
                  </a:lnTo>
                  <a:lnTo>
                    <a:pt x="519252" y="2523629"/>
                  </a:lnTo>
                  <a:lnTo>
                    <a:pt x="519963" y="2511361"/>
                  </a:lnTo>
                  <a:lnTo>
                    <a:pt x="520014" y="2510383"/>
                  </a:lnTo>
                  <a:lnTo>
                    <a:pt x="538137" y="2474899"/>
                  </a:lnTo>
                  <a:lnTo>
                    <a:pt x="564172" y="2466771"/>
                  </a:lnTo>
                  <a:lnTo>
                    <a:pt x="574014" y="2467673"/>
                  </a:lnTo>
                  <a:lnTo>
                    <a:pt x="606348" y="2498890"/>
                  </a:lnTo>
                  <a:lnTo>
                    <a:pt x="609409" y="2523629"/>
                  </a:lnTo>
                  <a:lnTo>
                    <a:pt x="609409" y="2454579"/>
                  </a:lnTo>
                  <a:lnTo>
                    <a:pt x="564172" y="2441651"/>
                  </a:lnTo>
                  <a:lnTo>
                    <a:pt x="552792" y="2442273"/>
                  </a:lnTo>
                  <a:lnTo>
                    <a:pt x="515188" y="2457119"/>
                  </a:lnTo>
                  <a:lnTo>
                    <a:pt x="492518" y="2489530"/>
                  </a:lnTo>
                  <a:lnTo>
                    <a:pt x="487210" y="2523629"/>
                  </a:lnTo>
                  <a:lnTo>
                    <a:pt x="487807" y="2535923"/>
                  </a:lnTo>
                  <a:lnTo>
                    <a:pt x="501840" y="2576207"/>
                  </a:lnTo>
                  <a:lnTo>
                    <a:pt x="532371" y="2600147"/>
                  </a:lnTo>
                  <a:lnTo>
                    <a:pt x="564172" y="2605621"/>
                  </a:lnTo>
                  <a:lnTo>
                    <a:pt x="575564" y="2605011"/>
                  </a:lnTo>
                  <a:lnTo>
                    <a:pt x="613295" y="2590342"/>
                  </a:lnTo>
                  <a:lnTo>
                    <a:pt x="636282" y="2557907"/>
                  </a:lnTo>
                  <a:lnTo>
                    <a:pt x="641159" y="2535923"/>
                  </a:lnTo>
                  <a:lnTo>
                    <a:pt x="641769" y="2523629"/>
                  </a:lnTo>
                  <a:close/>
                </a:path>
                <a:path w="5176520" h="2670809" fill="norm" stroke="1" extrusionOk="0">
                  <a:moveTo>
                    <a:pt x="669721" y="1138440"/>
                  </a:moveTo>
                  <a:lnTo>
                    <a:pt x="656209" y="1101064"/>
                  </a:lnTo>
                  <a:lnTo>
                    <a:pt x="637997" y="1088974"/>
                  </a:lnTo>
                  <a:lnTo>
                    <a:pt x="637997" y="1137183"/>
                  </a:lnTo>
                  <a:lnTo>
                    <a:pt x="637184" y="1146505"/>
                  </a:lnTo>
                  <a:lnTo>
                    <a:pt x="600786" y="1173721"/>
                  </a:lnTo>
                  <a:lnTo>
                    <a:pt x="590245" y="1174254"/>
                  </a:lnTo>
                  <a:lnTo>
                    <a:pt x="528993" y="1174254"/>
                  </a:lnTo>
                  <a:lnTo>
                    <a:pt x="528993" y="1100112"/>
                  </a:lnTo>
                  <a:lnTo>
                    <a:pt x="590245" y="1100112"/>
                  </a:lnTo>
                  <a:lnTo>
                    <a:pt x="630745" y="1113561"/>
                  </a:lnTo>
                  <a:lnTo>
                    <a:pt x="637997" y="1137183"/>
                  </a:lnTo>
                  <a:lnTo>
                    <a:pt x="637997" y="1088974"/>
                  </a:lnTo>
                  <a:lnTo>
                    <a:pt x="636651" y="1088491"/>
                  </a:lnTo>
                  <a:lnTo>
                    <a:pt x="629767" y="1086040"/>
                  </a:lnTo>
                  <a:lnTo>
                    <a:pt x="627926" y="1085684"/>
                  </a:lnTo>
                  <a:lnTo>
                    <a:pt x="628065" y="1085684"/>
                  </a:lnTo>
                  <a:lnTo>
                    <a:pt x="632256" y="1083779"/>
                  </a:lnTo>
                  <a:lnTo>
                    <a:pt x="637286" y="1081506"/>
                  </a:lnTo>
                  <a:lnTo>
                    <a:pt x="645121" y="1076299"/>
                  </a:lnTo>
                  <a:lnTo>
                    <a:pt x="646506" y="1074991"/>
                  </a:lnTo>
                  <a:lnTo>
                    <a:pt x="651814" y="1069962"/>
                  </a:lnTo>
                  <a:lnTo>
                    <a:pt x="657174" y="1062634"/>
                  </a:lnTo>
                  <a:lnTo>
                    <a:pt x="660933" y="1054646"/>
                  </a:lnTo>
                  <a:lnTo>
                    <a:pt x="661009" y="1054493"/>
                  </a:lnTo>
                  <a:lnTo>
                    <a:pt x="663295" y="1045514"/>
                  </a:lnTo>
                  <a:lnTo>
                    <a:pt x="664070" y="1035723"/>
                  </a:lnTo>
                  <a:lnTo>
                    <a:pt x="662927" y="1023708"/>
                  </a:lnTo>
                  <a:lnTo>
                    <a:pt x="662851" y="1022819"/>
                  </a:lnTo>
                  <a:lnTo>
                    <a:pt x="633971" y="986713"/>
                  </a:lnTo>
                  <a:lnTo>
                    <a:pt x="632345" y="986116"/>
                  </a:lnTo>
                  <a:lnTo>
                    <a:pt x="632345" y="1039177"/>
                  </a:lnTo>
                  <a:lnTo>
                    <a:pt x="631596" y="1047445"/>
                  </a:lnTo>
                  <a:lnTo>
                    <a:pt x="629399" y="1054493"/>
                  </a:lnTo>
                  <a:lnTo>
                    <a:pt x="629361" y="1054646"/>
                  </a:lnTo>
                  <a:lnTo>
                    <a:pt x="625627" y="1060792"/>
                  </a:lnTo>
                  <a:lnTo>
                    <a:pt x="584593" y="1074991"/>
                  </a:lnTo>
                  <a:lnTo>
                    <a:pt x="528993" y="1074991"/>
                  </a:lnTo>
                  <a:lnTo>
                    <a:pt x="528993" y="1003363"/>
                  </a:lnTo>
                  <a:lnTo>
                    <a:pt x="584593" y="1003363"/>
                  </a:lnTo>
                  <a:lnTo>
                    <a:pt x="625627" y="1017562"/>
                  </a:lnTo>
                  <a:lnTo>
                    <a:pt x="632345" y="1039177"/>
                  </a:lnTo>
                  <a:lnTo>
                    <a:pt x="632345" y="986116"/>
                  </a:lnTo>
                  <a:lnTo>
                    <a:pt x="621271" y="982002"/>
                  </a:lnTo>
                  <a:lnTo>
                    <a:pt x="606488" y="979182"/>
                  </a:lnTo>
                  <a:lnTo>
                    <a:pt x="589622" y="978230"/>
                  </a:lnTo>
                  <a:lnTo>
                    <a:pt x="497268" y="978230"/>
                  </a:lnTo>
                  <a:lnTo>
                    <a:pt x="497268" y="1199692"/>
                  </a:lnTo>
                  <a:lnTo>
                    <a:pt x="593699" y="1199692"/>
                  </a:lnTo>
                  <a:lnTo>
                    <a:pt x="638695" y="1190853"/>
                  </a:lnTo>
                  <a:lnTo>
                    <a:pt x="658939" y="1174254"/>
                  </a:lnTo>
                  <a:lnTo>
                    <a:pt x="664692" y="1164590"/>
                  </a:lnTo>
                  <a:lnTo>
                    <a:pt x="668464" y="1152359"/>
                  </a:lnTo>
                  <a:lnTo>
                    <a:pt x="669721" y="1138440"/>
                  </a:lnTo>
                  <a:close/>
                </a:path>
                <a:path w="5176520" h="2670809" fill="norm" stroke="1" extrusionOk="0">
                  <a:moveTo>
                    <a:pt x="679767" y="1670888"/>
                  </a:moveTo>
                  <a:lnTo>
                    <a:pt x="640816" y="1592986"/>
                  </a:lnTo>
                  <a:lnTo>
                    <a:pt x="616318" y="1561249"/>
                  </a:lnTo>
                  <a:lnTo>
                    <a:pt x="609892" y="1556854"/>
                  </a:lnTo>
                  <a:lnTo>
                    <a:pt x="608863" y="1556143"/>
                  </a:lnTo>
                  <a:lnTo>
                    <a:pt x="600608" y="1552143"/>
                  </a:lnTo>
                  <a:lnTo>
                    <a:pt x="597687" y="1551203"/>
                  </a:lnTo>
                  <a:lnTo>
                    <a:pt x="596950" y="1552143"/>
                  </a:lnTo>
                  <a:lnTo>
                    <a:pt x="597598" y="1551203"/>
                  </a:lnTo>
                  <a:lnTo>
                    <a:pt x="591578" y="1549234"/>
                  </a:lnTo>
                  <a:lnTo>
                    <a:pt x="597687" y="1551203"/>
                  </a:lnTo>
                  <a:lnTo>
                    <a:pt x="598957" y="1549234"/>
                  </a:lnTo>
                  <a:lnTo>
                    <a:pt x="600202" y="1547431"/>
                  </a:lnTo>
                  <a:lnTo>
                    <a:pt x="601078" y="1546174"/>
                  </a:lnTo>
                  <a:lnTo>
                    <a:pt x="667842" y="1449425"/>
                  </a:lnTo>
                  <a:lnTo>
                    <a:pt x="631710" y="1449425"/>
                  </a:lnTo>
                  <a:lnTo>
                    <a:pt x="566610" y="1546174"/>
                  </a:lnTo>
                  <a:lnTo>
                    <a:pt x="529615" y="1546174"/>
                  </a:lnTo>
                  <a:lnTo>
                    <a:pt x="529615" y="1449425"/>
                  </a:lnTo>
                  <a:lnTo>
                    <a:pt x="497268" y="1449425"/>
                  </a:lnTo>
                  <a:lnTo>
                    <a:pt x="497268" y="1670888"/>
                  </a:lnTo>
                  <a:lnTo>
                    <a:pt x="529615" y="1670888"/>
                  </a:lnTo>
                  <a:lnTo>
                    <a:pt x="529615" y="1573187"/>
                  </a:lnTo>
                  <a:lnTo>
                    <a:pt x="563854" y="1573187"/>
                  </a:lnTo>
                  <a:lnTo>
                    <a:pt x="603986" y="1590941"/>
                  </a:lnTo>
                  <a:lnTo>
                    <a:pt x="644588" y="1670888"/>
                  </a:lnTo>
                  <a:lnTo>
                    <a:pt x="679767" y="1670888"/>
                  </a:lnTo>
                  <a:close/>
                </a:path>
                <a:path w="5176520" h="2670809" fill="norm" stroke="1" extrusionOk="0">
                  <a:moveTo>
                    <a:pt x="681024" y="1910143"/>
                  </a:moveTo>
                  <a:lnTo>
                    <a:pt x="655904" y="1910143"/>
                  </a:lnTo>
                  <a:lnTo>
                    <a:pt x="527418" y="2079663"/>
                  </a:lnTo>
                  <a:lnTo>
                    <a:pt x="527418" y="1910143"/>
                  </a:lnTo>
                  <a:lnTo>
                    <a:pt x="497268" y="1910143"/>
                  </a:lnTo>
                  <a:lnTo>
                    <a:pt x="497268" y="2131606"/>
                  </a:lnTo>
                  <a:lnTo>
                    <a:pt x="521766" y="2131606"/>
                  </a:lnTo>
                  <a:lnTo>
                    <a:pt x="553986" y="2089200"/>
                  </a:lnTo>
                  <a:lnTo>
                    <a:pt x="650557" y="1962061"/>
                  </a:lnTo>
                  <a:lnTo>
                    <a:pt x="650557" y="2131606"/>
                  </a:lnTo>
                  <a:lnTo>
                    <a:pt x="681024" y="2131606"/>
                  </a:lnTo>
                  <a:lnTo>
                    <a:pt x="681024" y="1952548"/>
                  </a:lnTo>
                  <a:lnTo>
                    <a:pt x="681024" y="1910143"/>
                  </a:lnTo>
                  <a:close/>
                </a:path>
                <a:path w="5176520" h="2670809" fill="norm" stroke="1" extrusionOk="0">
                  <a:moveTo>
                    <a:pt x="713232" y="254533"/>
                  </a:moveTo>
                  <a:lnTo>
                    <a:pt x="440359" y="254533"/>
                  </a:lnTo>
                  <a:lnTo>
                    <a:pt x="356616" y="0"/>
                  </a:lnTo>
                  <a:lnTo>
                    <a:pt x="272872" y="254533"/>
                  </a:lnTo>
                  <a:lnTo>
                    <a:pt x="0" y="254533"/>
                  </a:lnTo>
                  <a:lnTo>
                    <a:pt x="223202" y="411149"/>
                  </a:lnTo>
                  <a:lnTo>
                    <a:pt x="136271" y="665683"/>
                  </a:lnTo>
                  <a:lnTo>
                    <a:pt x="356616" y="507936"/>
                  </a:lnTo>
                  <a:lnTo>
                    <a:pt x="576961" y="665683"/>
                  </a:lnTo>
                  <a:lnTo>
                    <a:pt x="489877" y="411149"/>
                  </a:lnTo>
                  <a:lnTo>
                    <a:pt x="713232" y="254533"/>
                  </a:lnTo>
                  <a:close/>
                </a:path>
                <a:path w="5176520" h="2670809" fill="norm" stroke="1" extrusionOk="0">
                  <a:moveTo>
                    <a:pt x="827646" y="2524264"/>
                  </a:moveTo>
                  <a:lnTo>
                    <a:pt x="822807" y="2492337"/>
                  </a:lnTo>
                  <a:lnTo>
                    <a:pt x="822718" y="2492006"/>
                  </a:lnTo>
                  <a:lnTo>
                    <a:pt x="795934" y="2456154"/>
                  </a:lnTo>
                  <a:lnTo>
                    <a:pt x="795934" y="2525826"/>
                  </a:lnTo>
                  <a:lnTo>
                    <a:pt x="795286" y="2536710"/>
                  </a:lnTo>
                  <a:lnTo>
                    <a:pt x="777125" y="2573337"/>
                  </a:lnTo>
                  <a:lnTo>
                    <a:pt x="750392" y="2581122"/>
                  </a:lnTo>
                  <a:lnTo>
                    <a:pt x="740498" y="2580259"/>
                  </a:lnTo>
                  <a:lnTo>
                    <a:pt x="740346" y="2580259"/>
                  </a:lnTo>
                  <a:lnTo>
                    <a:pt x="707821" y="2549080"/>
                  </a:lnTo>
                  <a:lnTo>
                    <a:pt x="705802" y="2538666"/>
                  </a:lnTo>
                  <a:lnTo>
                    <a:pt x="705675" y="2538018"/>
                  </a:lnTo>
                  <a:lnTo>
                    <a:pt x="705586" y="2537536"/>
                  </a:lnTo>
                  <a:lnTo>
                    <a:pt x="704926" y="2525826"/>
                  </a:lnTo>
                  <a:lnTo>
                    <a:pt x="704837" y="2524264"/>
                  </a:lnTo>
                  <a:lnTo>
                    <a:pt x="705535" y="2513126"/>
                  </a:lnTo>
                  <a:lnTo>
                    <a:pt x="705599" y="2512123"/>
                  </a:lnTo>
                  <a:lnTo>
                    <a:pt x="707783" y="2502039"/>
                  </a:lnTo>
                  <a:lnTo>
                    <a:pt x="707898" y="2501493"/>
                  </a:lnTo>
                  <a:lnTo>
                    <a:pt x="711644" y="2492552"/>
                  </a:lnTo>
                  <a:lnTo>
                    <a:pt x="711733" y="2492337"/>
                  </a:lnTo>
                  <a:lnTo>
                    <a:pt x="717092" y="2484678"/>
                  </a:lnTo>
                  <a:lnTo>
                    <a:pt x="723760" y="2478494"/>
                  </a:lnTo>
                  <a:lnTo>
                    <a:pt x="731545" y="2474074"/>
                  </a:lnTo>
                  <a:lnTo>
                    <a:pt x="740410" y="2471432"/>
                  </a:lnTo>
                  <a:lnTo>
                    <a:pt x="750392" y="2470543"/>
                  </a:lnTo>
                  <a:lnTo>
                    <a:pt x="760361" y="2471432"/>
                  </a:lnTo>
                  <a:lnTo>
                    <a:pt x="792873" y="2502039"/>
                  </a:lnTo>
                  <a:lnTo>
                    <a:pt x="795121" y="2512898"/>
                  </a:lnTo>
                  <a:lnTo>
                    <a:pt x="795172" y="2513126"/>
                  </a:lnTo>
                  <a:lnTo>
                    <a:pt x="795845" y="2524264"/>
                  </a:lnTo>
                  <a:lnTo>
                    <a:pt x="795934" y="2525826"/>
                  </a:lnTo>
                  <a:lnTo>
                    <a:pt x="795934" y="2456154"/>
                  </a:lnTo>
                  <a:lnTo>
                    <a:pt x="759180" y="2446045"/>
                  </a:lnTo>
                  <a:lnTo>
                    <a:pt x="751662" y="2446413"/>
                  </a:lnTo>
                  <a:lnTo>
                    <a:pt x="714971" y="2463139"/>
                  </a:lnTo>
                  <a:lnTo>
                    <a:pt x="703275" y="2479560"/>
                  </a:lnTo>
                  <a:lnTo>
                    <a:pt x="703275" y="2478087"/>
                  </a:lnTo>
                  <a:lnTo>
                    <a:pt x="703427" y="2474379"/>
                  </a:lnTo>
                  <a:lnTo>
                    <a:pt x="703554" y="2471432"/>
                  </a:lnTo>
                  <a:lnTo>
                    <a:pt x="703605" y="2470188"/>
                  </a:lnTo>
                  <a:lnTo>
                    <a:pt x="720090" y="2428849"/>
                  </a:lnTo>
                  <a:lnTo>
                    <a:pt x="753211" y="2409291"/>
                  </a:lnTo>
                  <a:lnTo>
                    <a:pt x="817930" y="2394216"/>
                  </a:lnTo>
                  <a:lnTo>
                    <a:pt x="808812" y="2368766"/>
                  </a:lnTo>
                  <a:lnTo>
                    <a:pt x="751014" y="2382596"/>
                  </a:lnTo>
                  <a:lnTo>
                    <a:pt x="702843" y="2406624"/>
                  </a:lnTo>
                  <a:lnTo>
                    <a:pt x="677824" y="2450363"/>
                  </a:lnTo>
                  <a:lnTo>
                    <a:pt x="673112" y="2490330"/>
                  </a:lnTo>
                  <a:lnTo>
                    <a:pt x="673112" y="2517660"/>
                  </a:lnTo>
                  <a:lnTo>
                    <a:pt x="678370" y="2555748"/>
                  </a:lnTo>
                  <a:lnTo>
                    <a:pt x="705739" y="2593073"/>
                  </a:lnTo>
                  <a:lnTo>
                    <a:pt x="719315" y="2600147"/>
                  </a:lnTo>
                  <a:lnTo>
                    <a:pt x="719493" y="2600147"/>
                  </a:lnTo>
                  <a:lnTo>
                    <a:pt x="734326" y="2604224"/>
                  </a:lnTo>
                  <a:lnTo>
                    <a:pt x="751332" y="2605621"/>
                  </a:lnTo>
                  <a:lnTo>
                    <a:pt x="762558" y="2605011"/>
                  </a:lnTo>
                  <a:lnTo>
                    <a:pt x="773010" y="2603182"/>
                  </a:lnTo>
                  <a:lnTo>
                    <a:pt x="806856" y="2584018"/>
                  </a:lnTo>
                  <a:lnTo>
                    <a:pt x="825309" y="2547975"/>
                  </a:lnTo>
                  <a:lnTo>
                    <a:pt x="827608" y="2525826"/>
                  </a:lnTo>
                  <a:lnTo>
                    <a:pt x="827646" y="2524264"/>
                  </a:lnTo>
                  <a:close/>
                </a:path>
                <a:path w="5176520" h="2670809" fill="norm" stroke="1" extrusionOk="0">
                  <a:moveTo>
                    <a:pt x="840308" y="1586064"/>
                  </a:moveTo>
                  <a:lnTo>
                    <a:pt x="840130" y="1581988"/>
                  </a:lnTo>
                  <a:lnTo>
                    <a:pt x="840041" y="1580019"/>
                  </a:lnTo>
                  <a:lnTo>
                    <a:pt x="839952" y="1577898"/>
                  </a:lnTo>
                  <a:lnTo>
                    <a:pt x="839901" y="1576895"/>
                  </a:lnTo>
                  <a:lnTo>
                    <a:pt x="839812" y="1574838"/>
                  </a:lnTo>
                  <a:lnTo>
                    <a:pt x="838339" y="1564398"/>
                  </a:lnTo>
                  <a:lnTo>
                    <a:pt x="816610" y="1524368"/>
                  </a:lnTo>
                  <a:lnTo>
                    <a:pt x="813041" y="1521752"/>
                  </a:lnTo>
                  <a:lnTo>
                    <a:pt x="813041" y="1577898"/>
                  </a:lnTo>
                  <a:lnTo>
                    <a:pt x="727278" y="1577898"/>
                  </a:lnTo>
                  <a:lnTo>
                    <a:pt x="745121" y="1541018"/>
                  </a:lnTo>
                  <a:lnTo>
                    <a:pt x="772452" y="1532356"/>
                  </a:lnTo>
                  <a:lnTo>
                    <a:pt x="781761" y="1533182"/>
                  </a:lnTo>
                  <a:lnTo>
                    <a:pt x="810615" y="1561096"/>
                  </a:lnTo>
                  <a:lnTo>
                    <a:pt x="813041" y="1577898"/>
                  </a:lnTo>
                  <a:lnTo>
                    <a:pt x="813041" y="1521752"/>
                  </a:lnTo>
                  <a:lnTo>
                    <a:pt x="809523" y="1519161"/>
                  </a:lnTo>
                  <a:lnTo>
                    <a:pt x="801535" y="1515033"/>
                  </a:lnTo>
                  <a:lnTo>
                    <a:pt x="792632" y="1512087"/>
                  </a:lnTo>
                  <a:lnTo>
                    <a:pt x="783170" y="1510385"/>
                  </a:lnTo>
                  <a:lnTo>
                    <a:pt x="783907" y="1510385"/>
                  </a:lnTo>
                  <a:lnTo>
                    <a:pt x="772134" y="1509737"/>
                  </a:lnTo>
                  <a:lnTo>
                    <a:pt x="761161" y="1510385"/>
                  </a:lnTo>
                  <a:lnTo>
                    <a:pt x="750862" y="1512328"/>
                  </a:lnTo>
                  <a:lnTo>
                    <a:pt x="717029" y="1532356"/>
                  </a:lnTo>
                  <a:lnTo>
                    <a:pt x="698474" y="1568792"/>
                  </a:lnTo>
                  <a:lnTo>
                    <a:pt x="696163" y="1592668"/>
                  </a:lnTo>
                  <a:lnTo>
                    <a:pt x="697496" y="1610156"/>
                  </a:lnTo>
                  <a:lnTo>
                    <a:pt x="718108" y="1652041"/>
                  </a:lnTo>
                  <a:lnTo>
                    <a:pt x="760666" y="1672450"/>
                  </a:lnTo>
                  <a:lnTo>
                    <a:pt x="761593" y="1672450"/>
                  </a:lnTo>
                  <a:lnTo>
                    <a:pt x="778421" y="1673707"/>
                  </a:lnTo>
                  <a:lnTo>
                    <a:pt x="819277" y="1665744"/>
                  </a:lnTo>
                  <a:lnTo>
                    <a:pt x="838415" y="1653603"/>
                  </a:lnTo>
                  <a:lnTo>
                    <a:pt x="836168" y="1648891"/>
                  </a:lnTo>
                  <a:lnTo>
                    <a:pt x="828052" y="1631937"/>
                  </a:lnTo>
                  <a:lnTo>
                    <a:pt x="822477" y="1636179"/>
                  </a:lnTo>
                  <a:lnTo>
                    <a:pt x="816749" y="1639785"/>
                  </a:lnTo>
                  <a:lnTo>
                    <a:pt x="810856" y="1642770"/>
                  </a:lnTo>
                  <a:lnTo>
                    <a:pt x="804811" y="1645119"/>
                  </a:lnTo>
                  <a:lnTo>
                    <a:pt x="798715" y="1646770"/>
                  </a:lnTo>
                  <a:lnTo>
                    <a:pt x="792086" y="1648015"/>
                  </a:lnTo>
                  <a:lnTo>
                    <a:pt x="791857" y="1648015"/>
                  </a:lnTo>
                  <a:lnTo>
                    <a:pt x="785837" y="1648663"/>
                  </a:lnTo>
                  <a:lnTo>
                    <a:pt x="747712" y="1640941"/>
                  </a:lnTo>
                  <a:lnTo>
                    <a:pt x="727430" y="1605775"/>
                  </a:lnTo>
                  <a:lnTo>
                    <a:pt x="726808" y="1596123"/>
                  </a:lnTo>
                  <a:lnTo>
                    <a:pt x="840308" y="1596123"/>
                  </a:lnTo>
                  <a:lnTo>
                    <a:pt x="840308" y="1586064"/>
                  </a:lnTo>
                  <a:close/>
                </a:path>
                <a:path w="5176520" h="2670809" fill="norm" stroke="1" extrusionOk="0">
                  <a:moveTo>
                    <a:pt x="852093" y="1041374"/>
                  </a:moveTo>
                  <a:lnTo>
                    <a:pt x="825703" y="1041374"/>
                  </a:lnTo>
                  <a:lnTo>
                    <a:pt x="739013" y="1157452"/>
                  </a:lnTo>
                  <a:lnTo>
                    <a:pt x="739013" y="1041374"/>
                  </a:lnTo>
                  <a:lnTo>
                    <a:pt x="710107" y="1041374"/>
                  </a:lnTo>
                  <a:lnTo>
                    <a:pt x="710107" y="1199692"/>
                  </a:lnTo>
                  <a:lnTo>
                    <a:pt x="736498" y="1199692"/>
                  </a:lnTo>
                  <a:lnTo>
                    <a:pt x="759345" y="1169225"/>
                  </a:lnTo>
                  <a:lnTo>
                    <a:pt x="823506" y="1083678"/>
                  </a:lnTo>
                  <a:lnTo>
                    <a:pt x="823506" y="1199692"/>
                  </a:lnTo>
                  <a:lnTo>
                    <a:pt x="852093" y="1199692"/>
                  </a:lnTo>
                  <a:lnTo>
                    <a:pt x="852093" y="1071537"/>
                  </a:lnTo>
                  <a:lnTo>
                    <a:pt x="852093" y="1041374"/>
                  </a:lnTo>
                  <a:close/>
                </a:path>
                <a:path w="5176520" h="2670809" fill="norm" stroke="1" extrusionOk="0">
                  <a:moveTo>
                    <a:pt x="856310" y="2087626"/>
                  </a:moveTo>
                  <a:lnTo>
                    <a:pt x="832853" y="2052447"/>
                  </a:lnTo>
                  <a:lnTo>
                    <a:pt x="831418" y="2051735"/>
                  </a:lnTo>
                  <a:lnTo>
                    <a:pt x="824750" y="2049843"/>
                  </a:lnTo>
                  <a:lnTo>
                    <a:pt x="828725" y="2048357"/>
                  </a:lnTo>
                  <a:lnTo>
                    <a:pt x="829144" y="2048205"/>
                  </a:lnTo>
                  <a:lnTo>
                    <a:pt x="835304" y="2044547"/>
                  </a:lnTo>
                  <a:lnTo>
                    <a:pt x="850658" y="2014753"/>
                  </a:lnTo>
                  <a:lnTo>
                    <a:pt x="849655" y="2004695"/>
                  </a:lnTo>
                  <a:lnTo>
                    <a:pt x="814920" y="1973364"/>
                  </a:lnTo>
                  <a:lnTo>
                    <a:pt x="787831" y="1970455"/>
                  </a:lnTo>
                  <a:lnTo>
                    <a:pt x="777798" y="1970747"/>
                  </a:lnTo>
                  <a:lnTo>
                    <a:pt x="733412" y="1981136"/>
                  </a:lnTo>
                  <a:lnTo>
                    <a:pt x="719353" y="1989620"/>
                  </a:lnTo>
                  <a:lnTo>
                    <a:pt x="728776" y="2010041"/>
                  </a:lnTo>
                  <a:lnTo>
                    <a:pt x="734987" y="2006206"/>
                  </a:lnTo>
                  <a:lnTo>
                    <a:pt x="741337" y="2002891"/>
                  </a:lnTo>
                  <a:lnTo>
                    <a:pt x="784377" y="1993696"/>
                  </a:lnTo>
                  <a:lnTo>
                    <a:pt x="793330" y="1994090"/>
                  </a:lnTo>
                  <a:lnTo>
                    <a:pt x="821753" y="2010041"/>
                  </a:lnTo>
                  <a:lnTo>
                    <a:pt x="821753" y="2024697"/>
                  </a:lnTo>
                  <a:lnTo>
                    <a:pt x="819137" y="2030247"/>
                  </a:lnTo>
                  <a:lnTo>
                    <a:pt x="808672" y="2038197"/>
                  </a:lnTo>
                  <a:lnTo>
                    <a:pt x="801344" y="2040191"/>
                  </a:lnTo>
                  <a:lnTo>
                    <a:pt x="756107" y="2040191"/>
                  </a:lnTo>
                  <a:lnTo>
                    <a:pt x="756107" y="2062810"/>
                  </a:lnTo>
                  <a:lnTo>
                    <a:pt x="805522" y="2062810"/>
                  </a:lnTo>
                  <a:lnTo>
                    <a:pt x="813485" y="2064804"/>
                  </a:lnTo>
                  <a:lnTo>
                    <a:pt x="824382" y="2072754"/>
                  </a:lnTo>
                  <a:lnTo>
                    <a:pt x="827100" y="2078621"/>
                  </a:lnTo>
                  <a:lnTo>
                    <a:pt x="827100" y="2094331"/>
                  </a:lnTo>
                  <a:lnTo>
                    <a:pt x="794867" y="2110905"/>
                  </a:lnTo>
                  <a:lnTo>
                    <a:pt x="792695" y="2110905"/>
                  </a:lnTo>
                  <a:lnTo>
                    <a:pt x="785634" y="2111184"/>
                  </a:lnTo>
                  <a:lnTo>
                    <a:pt x="745959" y="2104161"/>
                  </a:lnTo>
                  <a:lnTo>
                    <a:pt x="726579" y="2092960"/>
                  </a:lnTo>
                  <a:lnTo>
                    <a:pt x="716838" y="2114321"/>
                  </a:lnTo>
                  <a:lnTo>
                    <a:pt x="755954" y="2131606"/>
                  </a:lnTo>
                  <a:lnTo>
                    <a:pt x="785634" y="2134425"/>
                  </a:lnTo>
                  <a:lnTo>
                    <a:pt x="801865" y="2133650"/>
                  </a:lnTo>
                  <a:lnTo>
                    <a:pt x="838098" y="2121865"/>
                  </a:lnTo>
                  <a:lnTo>
                    <a:pt x="848690" y="2111184"/>
                  </a:lnTo>
                  <a:lnTo>
                    <a:pt x="851763" y="2106866"/>
                  </a:lnTo>
                  <a:lnTo>
                    <a:pt x="855179" y="2097773"/>
                  </a:lnTo>
                  <a:lnTo>
                    <a:pt x="856310" y="2087626"/>
                  </a:lnTo>
                  <a:close/>
                </a:path>
                <a:path w="5176520" h="2670809" fill="norm" stroke="1" extrusionOk="0">
                  <a:moveTo>
                    <a:pt x="1007618" y="1456969"/>
                  </a:moveTo>
                  <a:lnTo>
                    <a:pt x="991273" y="1451000"/>
                  </a:lnTo>
                  <a:lnTo>
                    <a:pt x="987640" y="1458137"/>
                  </a:lnTo>
                  <a:lnTo>
                    <a:pt x="983665" y="1464183"/>
                  </a:lnTo>
                  <a:lnTo>
                    <a:pt x="960183" y="1479575"/>
                  </a:lnTo>
                  <a:lnTo>
                    <a:pt x="950125" y="1479575"/>
                  </a:lnTo>
                  <a:lnTo>
                    <a:pt x="913498" y="1457591"/>
                  </a:lnTo>
                  <a:lnTo>
                    <a:pt x="910551" y="1450682"/>
                  </a:lnTo>
                  <a:lnTo>
                    <a:pt x="892962" y="1456969"/>
                  </a:lnTo>
                  <a:lnTo>
                    <a:pt x="916825" y="1490256"/>
                  </a:lnTo>
                  <a:lnTo>
                    <a:pt x="950125" y="1498117"/>
                  </a:lnTo>
                  <a:lnTo>
                    <a:pt x="959840" y="1497507"/>
                  </a:lnTo>
                  <a:lnTo>
                    <a:pt x="994689" y="1479575"/>
                  </a:lnTo>
                  <a:lnTo>
                    <a:pt x="998194" y="1475498"/>
                  </a:lnTo>
                  <a:lnTo>
                    <a:pt x="1003376" y="1466938"/>
                  </a:lnTo>
                  <a:lnTo>
                    <a:pt x="1007618" y="1456969"/>
                  </a:lnTo>
                  <a:close/>
                </a:path>
                <a:path w="5176520" h="2670809" fill="norm" stroke="1" extrusionOk="0">
                  <a:moveTo>
                    <a:pt x="1021118" y="1512570"/>
                  </a:moveTo>
                  <a:lnTo>
                    <a:pt x="994740" y="1512570"/>
                  </a:lnTo>
                  <a:lnTo>
                    <a:pt x="908037" y="1628635"/>
                  </a:lnTo>
                  <a:lnTo>
                    <a:pt x="908037" y="1512570"/>
                  </a:lnTo>
                  <a:lnTo>
                    <a:pt x="879132" y="1512570"/>
                  </a:lnTo>
                  <a:lnTo>
                    <a:pt x="879132" y="1670888"/>
                  </a:lnTo>
                  <a:lnTo>
                    <a:pt x="905522" y="1670888"/>
                  </a:lnTo>
                  <a:lnTo>
                    <a:pt x="928370" y="1640408"/>
                  </a:lnTo>
                  <a:lnTo>
                    <a:pt x="992530" y="1554861"/>
                  </a:lnTo>
                  <a:lnTo>
                    <a:pt x="992530" y="1670888"/>
                  </a:lnTo>
                  <a:lnTo>
                    <a:pt x="1021118" y="1670888"/>
                  </a:lnTo>
                  <a:lnTo>
                    <a:pt x="1021118" y="1542719"/>
                  </a:lnTo>
                  <a:lnTo>
                    <a:pt x="1021118" y="1512570"/>
                  </a:lnTo>
                  <a:close/>
                </a:path>
                <a:path w="5176520" h="2670809" fill="norm" stroke="1" extrusionOk="0">
                  <a:moveTo>
                    <a:pt x="1022667" y="2523629"/>
                  </a:moveTo>
                  <a:lnTo>
                    <a:pt x="1013866" y="2479649"/>
                  </a:lnTo>
                  <a:lnTo>
                    <a:pt x="990625" y="2452395"/>
                  </a:lnTo>
                  <a:lnTo>
                    <a:pt x="990625" y="2523629"/>
                  </a:lnTo>
                  <a:lnTo>
                    <a:pt x="989901" y="2535923"/>
                  </a:lnTo>
                  <a:lnTo>
                    <a:pt x="971397" y="2572677"/>
                  </a:lnTo>
                  <a:lnTo>
                    <a:pt x="945070" y="2580805"/>
                  </a:lnTo>
                  <a:lnTo>
                    <a:pt x="935215" y="2579903"/>
                  </a:lnTo>
                  <a:lnTo>
                    <a:pt x="902589" y="2548445"/>
                  </a:lnTo>
                  <a:lnTo>
                    <a:pt x="899528" y="2523629"/>
                  </a:lnTo>
                  <a:lnTo>
                    <a:pt x="900239" y="2511221"/>
                  </a:lnTo>
                  <a:lnTo>
                    <a:pt x="918565" y="2474899"/>
                  </a:lnTo>
                  <a:lnTo>
                    <a:pt x="945070" y="2466771"/>
                  </a:lnTo>
                  <a:lnTo>
                    <a:pt x="954913" y="2467673"/>
                  </a:lnTo>
                  <a:lnTo>
                    <a:pt x="987488" y="2498890"/>
                  </a:lnTo>
                  <a:lnTo>
                    <a:pt x="990625" y="2523629"/>
                  </a:lnTo>
                  <a:lnTo>
                    <a:pt x="990625" y="2452395"/>
                  </a:lnTo>
                  <a:lnTo>
                    <a:pt x="989685" y="2451697"/>
                  </a:lnTo>
                  <a:lnTo>
                    <a:pt x="981494" y="2447302"/>
                  </a:lnTo>
                  <a:lnTo>
                    <a:pt x="972858" y="2444242"/>
                  </a:lnTo>
                  <a:lnTo>
                    <a:pt x="973035" y="2444242"/>
                  </a:lnTo>
                  <a:lnTo>
                    <a:pt x="963218" y="2442299"/>
                  </a:lnTo>
                  <a:lnTo>
                    <a:pt x="952931" y="2441651"/>
                  </a:lnTo>
                  <a:lnTo>
                    <a:pt x="942759" y="2442299"/>
                  </a:lnTo>
                  <a:lnTo>
                    <a:pt x="903922" y="2464257"/>
                  </a:lnTo>
                  <a:lnTo>
                    <a:pt x="899185" y="2472740"/>
                  </a:lnTo>
                  <a:lnTo>
                    <a:pt x="896696" y="2444470"/>
                  </a:lnTo>
                  <a:lnTo>
                    <a:pt x="865911" y="2444470"/>
                  </a:lnTo>
                  <a:lnTo>
                    <a:pt x="866546" y="2450960"/>
                  </a:lnTo>
                  <a:lnTo>
                    <a:pt x="867041" y="2457094"/>
                  </a:lnTo>
                  <a:lnTo>
                    <a:pt x="867460" y="2463558"/>
                  </a:lnTo>
                  <a:lnTo>
                    <a:pt x="868108" y="2470226"/>
                  </a:lnTo>
                  <a:lnTo>
                    <a:pt x="868121" y="2470391"/>
                  </a:lnTo>
                  <a:lnTo>
                    <a:pt x="868248" y="2472740"/>
                  </a:lnTo>
                  <a:lnTo>
                    <a:pt x="868349" y="2474899"/>
                  </a:lnTo>
                  <a:lnTo>
                    <a:pt x="868426" y="2670645"/>
                  </a:lnTo>
                  <a:lnTo>
                    <a:pt x="900150" y="2670645"/>
                  </a:lnTo>
                  <a:lnTo>
                    <a:pt x="900061" y="2576322"/>
                  </a:lnTo>
                  <a:lnTo>
                    <a:pt x="900150" y="2567609"/>
                  </a:lnTo>
                  <a:lnTo>
                    <a:pt x="900150" y="2576487"/>
                  </a:lnTo>
                  <a:lnTo>
                    <a:pt x="904240" y="2583396"/>
                  </a:lnTo>
                  <a:lnTo>
                    <a:pt x="909891" y="2589936"/>
                  </a:lnTo>
                  <a:lnTo>
                    <a:pt x="916800" y="2595562"/>
                  </a:lnTo>
                  <a:lnTo>
                    <a:pt x="924839" y="2599969"/>
                  </a:lnTo>
                  <a:lnTo>
                    <a:pt x="933754" y="2603182"/>
                  </a:lnTo>
                  <a:lnTo>
                    <a:pt x="933919" y="2603182"/>
                  </a:lnTo>
                  <a:lnTo>
                    <a:pt x="942987" y="2605011"/>
                  </a:lnTo>
                  <a:lnTo>
                    <a:pt x="943203" y="2605011"/>
                  </a:lnTo>
                  <a:lnTo>
                    <a:pt x="952931" y="2605621"/>
                  </a:lnTo>
                  <a:lnTo>
                    <a:pt x="963117" y="2605011"/>
                  </a:lnTo>
                  <a:lnTo>
                    <a:pt x="1003579" y="2583942"/>
                  </a:lnTo>
                  <a:lnTo>
                    <a:pt x="1020470" y="2547353"/>
                  </a:lnTo>
                  <a:lnTo>
                    <a:pt x="1022108" y="2535923"/>
                  </a:lnTo>
                  <a:lnTo>
                    <a:pt x="1022667" y="2523629"/>
                  </a:lnTo>
                  <a:close/>
                </a:path>
                <a:path w="5176520" h="2670809" fill="norm" stroke="1" extrusionOk="0">
                  <a:moveTo>
                    <a:pt x="1038059" y="1973287"/>
                  </a:moveTo>
                  <a:lnTo>
                    <a:pt x="1005395" y="1973287"/>
                  </a:lnTo>
                  <a:lnTo>
                    <a:pt x="956233" y="2094738"/>
                  </a:lnTo>
                  <a:lnTo>
                    <a:pt x="907072" y="1973287"/>
                  </a:lnTo>
                  <a:lnTo>
                    <a:pt x="873137" y="1973287"/>
                  </a:lnTo>
                  <a:lnTo>
                    <a:pt x="939507" y="2128748"/>
                  </a:lnTo>
                  <a:lnTo>
                    <a:pt x="934707" y="2140089"/>
                  </a:lnTo>
                  <a:lnTo>
                    <a:pt x="931570" y="2147417"/>
                  </a:lnTo>
                  <a:lnTo>
                    <a:pt x="927798" y="2153386"/>
                  </a:lnTo>
                  <a:lnTo>
                    <a:pt x="923404" y="2157984"/>
                  </a:lnTo>
                  <a:lnTo>
                    <a:pt x="919010" y="2162810"/>
                  </a:lnTo>
                  <a:lnTo>
                    <a:pt x="882256" y="2177148"/>
                  </a:lnTo>
                  <a:lnTo>
                    <a:pt x="889787" y="2202904"/>
                  </a:lnTo>
                  <a:lnTo>
                    <a:pt x="927696" y="2190978"/>
                  </a:lnTo>
                  <a:lnTo>
                    <a:pt x="954595" y="2163648"/>
                  </a:lnTo>
                  <a:lnTo>
                    <a:pt x="974636" y="2121547"/>
                  </a:lnTo>
                  <a:lnTo>
                    <a:pt x="981621" y="2105215"/>
                  </a:lnTo>
                  <a:lnTo>
                    <a:pt x="1038059" y="1973287"/>
                  </a:lnTo>
                  <a:close/>
                </a:path>
                <a:path w="5176520" h="2670809" fill="norm" stroke="1" extrusionOk="0">
                  <a:moveTo>
                    <a:pt x="1062723" y="1175194"/>
                  </a:moveTo>
                  <a:lnTo>
                    <a:pt x="1037272" y="1175194"/>
                  </a:lnTo>
                  <a:lnTo>
                    <a:pt x="1037272" y="1065872"/>
                  </a:lnTo>
                  <a:lnTo>
                    <a:pt x="1037272" y="1041374"/>
                  </a:lnTo>
                  <a:lnTo>
                    <a:pt x="1007440" y="1041374"/>
                  </a:lnTo>
                  <a:lnTo>
                    <a:pt x="1007440" y="1065872"/>
                  </a:lnTo>
                  <a:lnTo>
                    <a:pt x="1007440" y="1175512"/>
                  </a:lnTo>
                  <a:lnTo>
                    <a:pt x="930783" y="1175512"/>
                  </a:lnTo>
                  <a:lnTo>
                    <a:pt x="934910" y="1167549"/>
                  </a:lnTo>
                  <a:lnTo>
                    <a:pt x="938479" y="1158773"/>
                  </a:lnTo>
                  <a:lnTo>
                    <a:pt x="947508" y="1116533"/>
                  </a:lnTo>
                  <a:lnTo>
                    <a:pt x="948690" y="1093838"/>
                  </a:lnTo>
                  <a:lnTo>
                    <a:pt x="948690" y="1065872"/>
                  </a:lnTo>
                  <a:lnTo>
                    <a:pt x="1007440" y="1065872"/>
                  </a:lnTo>
                  <a:lnTo>
                    <a:pt x="1007440" y="1041374"/>
                  </a:lnTo>
                  <a:lnTo>
                    <a:pt x="921359" y="1041374"/>
                  </a:lnTo>
                  <a:lnTo>
                    <a:pt x="921359" y="1087551"/>
                  </a:lnTo>
                  <a:lnTo>
                    <a:pt x="921067" y="1101928"/>
                  </a:lnTo>
                  <a:lnTo>
                    <a:pt x="913942" y="1148626"/>
                  </a:lnTo>
                  <a:lnTo>
                    <a:pt x="901573" y="1175194"/>
                  </a:lnTo>
                  <a:lnTo>
                    <a:pt x="883983" y="1175194"/>
                  </a:lnTo>
                  <a:lnTo>
                    <a:pt x="883983" y="1240536"/>
                  </a:lnTo>
                  <a:lnTo>
                    <a:pt x="911313" y="1240536"/>
                  </a:lnTo>
                  <a:lnTo>
                    <a:pt x="911313" y="1199692"/>
                  </a:lnTo>
                  <a:lnTo>
                    <a:pt x="1035392" y="1199692"/>
                  </a:lnTo>
                  <a:lnTo>
                    <a:pt x="1035392" y="1240536"/>
                  </a:lnTo>
                  <a:lnTo>
                    <a:pt x="1062723" y="1240536"/>
                  </a:lnTo>
                  <a:lnTo>
                    <a:pt x="1062723" y="1199692"/>
                  </a:lnTo>
                  <a:lnTo>
                    <a:pt x="1062723" y="1175512"/>
                  </a:lnTo>
                  <a:lnTo>
                    <a:pt x="1062723" y="1175194"/>
                  </a:lnTo>
                  <a:close/>
                </a:path>
                <a:path w="5176520" h="2670809" fill="norm" stroke="1" extrusionOk="0">
                  <a:moveTo>
                    <a:pt x="1193114" y="1529524"/>
                  </a:moveTo>
                  <a:lnTo>
                    <a:pt x="1154557" y="1511071"/>
                  </a:lnTo>
                  <a:lnTo>
                    <a:pt x="1139393" y="1509737"/>
                  </a:lnTo>
                  <a:lnTo>
                    <a:pt x="1127848" y="1510347"/>
                  </a:lnTo>
                  <a:lnTo>
                    <a:pt x="1089621" y="1524736"/>
                  </a:lnTo>
                  <a:lnTo>
                    <a:pt x="1066342" y="1556677"/>
                  </a:lnTo>
                  <a:lnTo>
                    <a:pt x="1063345" y="1566989"/>
                  </a:lnTo>
                  <a:lnTo>
                    <a:pt x="1063294" y="1567141"/>
                  </a:lnTo>
                  <a:lnTo>
                    <a:pt x="1061516" y="1578241"/>
                  </a:lnTo>
                  <a:lnTo>
                    <a:pt x="1061466" y="1578508"/>
                  </a:lnTo>
                  <a:lnTo>
                    <a:pt x="1060869" y="1590776"/>
                  </a:lnTo>
                  <a:lnTo>
                    <a:pt x="1070292" y="1635391"/>
                  </a:lnTo>
                  <a:lnTo>
                    <a:pt x="1097610" y="1663979"/>
                  </a:lnTo>
                  <a:lnTo>
                    <a:pt x="1139393" y="1673707"/>
                  </a:lnTo>
                  <a:lnTo>
                    <a:pt x="1146759" y="1673402"/>
                  </a:lnTo>
                  <a:lnTo>
                    <a:pt x="1187869" y="1658416"/>
                  </a:lnTo>
                  <a:lnTo>
                    <a:pt x="1193114" y="1653921"/>
                  </a:lnTo>
                  <a:lnTo>
                    <a:pt x="1190485" y="1648269"/>
                  </a:lnTo>
                  <a:lnTo>
                    <a:pt x="1182738" y="1631619"/>
                  </a:lnTo>
                  <a:lnTo>
                    <a:pt x="1176667" y="1637487"/>
                  </a:lnTo>
                  <a:lnTo>
                    <a:pt x="1169974" y="1641779"/>
                  </a:lnTo>
                  <a:lnTo>
                    <a:pt x="1162405" y="1644573"/>
                  </a:lnTo>
                  <a:lnTo>
                    <a:pt x="1155306" y="1647012"/>
                  </a:lnTo>
                  <a:lnTo>
                    <a:pt x="1148295" y="1648269"/>
                  </a:lnTo>
                  <a:lnTo>
                    <a:pt x="1141590" y="1648269"/>
                  </a:lnTo>
                  <a:lnTo>
                    <a:pt x="1106093" y="1633499"/>
                  </a:lnTo>
                  <a:lnTo>
                    <a:pt x="1093216" y="1591094"/>
                  </a:lnTo>
                  <a:lnTo>
                    <a:pt x="1094003" y="1578508"/>
                  </a:lnTo>
                  <a:lnTo>
                    <a:pt x="1113142" y="1542999"/>
                  </a:lnTo>
                  <a:lnTo>
                    <a:pt x="1121270" y="1538554"/>
                  </a:lnTo>
                  <a:lnTo>
                    <a:pt x="1121130" y="1538554"/>
                  </a:lnTo>
                  <a:lnTo>
                    <a:pt x="1130896" y="1535772"/>
                  </a:lnTo>
                  <a:lnTo>
                    <a:pt x="1141590" y="1534871"/>
                  </a:lnTo>
                  <a:lnTo>
                    <a:pt x="1148499" y="1534871"/>
                  </a:lnTo>
                  <a:lnTo>
                    <a:pt x="1155623" y="1536331"/>
                  </a:lnTo>
                  <a:lnTo>
                    <a:pt x="1162951" y="1539265"/>
                  </a:lnTo>
                  <a:lnTo>
                    <a:pt x="1170279" y="1541983"/>
                  </a:lnTo>
                  <a:lnTo>
                    <a:pt x="1176883" y="1546174"/>
                  </a:lnTo>
                  <a:lnTo>
                    <a:pt x="1182738" y="1551825"/>
                  </a:lnTo>
                  <a:lnTo>
                    <a:pt x="1190625" y="1534871"/>
                  </a:lnTo>
                  <a:lnTo>
                    <a:pt x="1193114" y="1529524"/>
                  </a:lnTo>
                  <a:close/>
                </a:path>
                <a:path w="5176520" h="2670809" fill="norm" stroke="1" extrusionOk="0">
                  <a:moveTo>
                    <a:pt x="1197584" y="1973287"/>
                  </a:moveTo>
                  <a:lnTo>
                    <a:pt x="1165860" y="1973287"/>
                  </a:lnTo>
                  <a:lnTo>
                    <a:pt x="1165860" y="2044585"/>
                  </a:lnTo>
                  <a:lnTo>
                    <a:pt x="1160627" y="2047938"/>
                  </a:lnTo>
                  <a:lnTo>
                    <a:pt x="1155280" y="2050453"/>
                  </a:lnTo>
                  <a:lnTo>
                    <a:pt x="1149845" y="2052129"/>
                  </a:lnTo>
                  <a:lnTo>
                    <a:pt x="1143939" y="2053717"/>
                  </a:lnTo>
                  <a:lnTo>
                    <a:pt x="1143330" y="2053717"/>
                  </a:lnTo>
                  <a:lnTo>
                    <a:pt x="1138110" y="2054326"/>
                  </a:lnTo>
                  <a:lnTo>
                    <a:pt x="1130998" y="2054326"/>
                  </a:lnTo>
                  <a:lnTo>
                    <a:pt x="1121181" y="2053717"/>
                  </a:lnTo>
                  <a:lnTo>
                    <a:pt x="1091082" y="2023275"/>
                  </a:lnTo>
                  <a:lnTo>
                    <a:pt x="1090472" y="2013178"/>
                  </a:lnTo>
                  <a:lnTo>
                    <a:pt x="1090472" y="1973287"/>
                  </a:lnTo>
                  <a:lnTo>
                    <a:pt x="1059053" y="1973287"/>
                  </a:lnTo>
                  <a:lnTo>
                    <a:pt x="1059053" y="2015693"/>
                  </a:lnTo>
                  <a:lnTo>
                    <a:pt x="1060081" y="2030869"/>
                  </a:lnTo>
                  <a:lnTo>
                    <a:pt x="1084821" y="2071395"/>
                  </a:lnTo>
                  <a:lnTo>
                    <a:pt x="1126286" y="2080399"/>
                  </a:lnTo>
                  <a:lnTo>
                    <a:pt x="1133817" y="2080399"/>
                  </a:lnTo>
                  <a:lnTo>
                    <a:pt x="1166495" y="2070354"/>
                  </a:lnTo>
                  <a:lnTo>
                    <a:pt x="1166495" y="2131606"/>
                  </a:lnTo>
                  <a:lnTo>
                    <a:pt x="1197584" y="2131606"/>
                  </a:lnTo>
                  <a:lnTo>
                    <a:pt x="1197584" y="2070354"/>
                  </a:lnTo>
                  <a:lnTo>
                    <a:pt x="1197584" y="2054326"/>
                  </a:lnTo>
                  <a:lnTo>
                    <a:pt x="1197584" y="1973287"/>
                  </a:lnTo>
                  <a:close/>
                </a:path>
                <a:path w="5176520" h="2670809" fill="norm" stroke="1" extrusionOk="0">
                  <a:moveTo>
                    <a:pt x="1211173" y="2444470"/>
                  </a:moveTo>
                  <a:lnTo>
                    <a:pt x="1180388" y="2444470"/>
                  </a:lnTo>
                  <a:lnTo>
                    <a:pt x="1178128" y="2470226"/>
                  </a:lnTo>
                  <a:lnTo>
                    <a:pt x="1178115" y="2470391"/>
                  </a:lnTo>
                  <a:lnTo>
                    <a:pt x="1177988" y="2471801"/>
                  </a:lnTo>
                  <a:lnTo>
                    <a:pt x="1177899" y="2472779"/>
                  </a:lnTo>
                  <a:lnTo>
                    <a:pt x="1177302" y="2479649"/>
                  </a:lnTo>
                  <a:lnTo>
                    <a:pt x="1177239" y="2480284"/>
                  </a:lnTo>
                  <a:lnTo>
                    <a:pt x="1177239" y="2523629"/>
                  </a:lnTo>
                  <a:lnTo>
                    <a:pt x="1176515" y="2535923"/>
                  </a:lnTo>
                  <a:lnTo>
                    <a:pt x="1176464" y="2536901"/>
                  </a:lnTo>
                  <a:lnTo>
                    <a:pt x="1158049" y="2572677"/>
                  </a:lnTo>
                  <a:lnTo>
                    <a:pt x="1132014" y="2580805"/>
                  </a:lnTo>
                  <a:lnTo>
                    <a:pt x="1122032" y="2579903"/>
                  </a:lnTo>
                  <a:lnTo>
                    <a:pt x="1089520" y="2548445"/>
                  </a:lnTo>
                  <a:lnTo>
                    <a:pt x="1086459" y="2523629"/>
                  </a:lnTo>
                  <a:lnTo>
                    <a:pt x="1087183" y="2511221"/>
                  </a:lnTo>
                  <a:lnTo>
                    <a:pt x="1087221" y="2510383"/>
                  </a:lnTo>
                  <a:lnTo>
                    <a:pt x="1105509" y="2474899"/>
                  </a:lnTo>
                  <a:lnTo>
                    <a:pt x="1132014" y="2466771"/>
                  </a:lnTo>
                  <a:lnTo>
                    <a:pt x="1141704" y="2467673"/>
                  </a:lnTo>
                  <a:lnTo>
                    <a:pt x="1174102" y="2498890"/>
                  </a:lnTo>
                  <a:lnTo>
                    <a:pt x="1177239" y="2523629"/>
                  </a:lnTo>
                  <a:lnTo>
                    <a:pt x="1177239" y="2480284"/>
                  </a:lnTo>
                  <a:lnTo>
                    <a:pt x="1177899" y="2472779"/>
                  </a:lnTo>
                  <a:lnTo>
                    <a:pt x="1177544" y="2471801"/>
                  </a:lnTo>
                  <a:lnTo>
                    <a:pt x="1174572" y="2466771"/>
                  </a:lnTo>
                  <a:lnTo>
                    <a:pt x="1173086" y="2464257"/>
                  </a:lnTo>
                  <a:lnTo>
                    <a:pt x="1134186" y="2442299"/>
                  </a:lnTo>
                  <a:lnTo>
                    <a:pt x="1124153" y="2441651"/>
                  </a:lnTo>
                  <a:lnTo>
                    <a:pt x="1113650" y="2442299"/>
                  </a:lnTo>
                  <a:lnTo>
                    <a:pt x="1113866" y="2442299"/>
                  </a:lnTo>
                  <a:lnTo>
                    <a:pt x="1104049" y="2444242"/>
                  </a:lnTo>
                  <a:lnTo>
                    <a:pt x="1104226" y="2444242"/>
                  </a:lnTo>
                  <a:lnTo>
                    <a:pt x="1095590" y="2447302"/>
                  </a:lnTo>
                  <a:lnTo>
                    <a:pt x="1087399" y="2451697"/>
                  </a:lnTo>
                  <a:lnTo>
                    <a:pt x="1059192" y="2489238"/>
                  </a:lnTo>
                  <a:lnTo>
                    <a:pt x="1054417" y="2523629"/>
                  </a:lnTo>
                  <a:lnTo>
                    <a:pt x="1054950" y="2535923"/>
                  </a:lnTo>
                  <a:lnTo>
                    <a:pt x="1067523" y="2575953"/>
                  </a:lnTo>
                  <a:lnTo>
                    <a:pt x="1104442" y="2603182"/>
                  </a:lnTo>
                  <a:lnTo>
                    <a:pt x="1124153" y="2605621"/>
                  </a:lnTo>
                  <a:lnTo>
                    <a:pt x="1133614" y="2605011"/>
                  </a:lnTo>
                  <a:lnTo>
                    <a:pt x="1133817" y="2605011"/>
                  </a:lnTo>
                  <a:lnTo>
                    <a:pt x="1142695" y="2603182"/>
                  </a:lnTo>
                  <a:lnTo>
                    <a:pt x="1142873" y="2603182"/>
                  </a:lnTo>
                  <a:lnTo>
                    <a:pt x="1151661" y="2599969"/>
                  </a:lnTo>
                  <a:lnTo>
                    <a:pt x="1176934" y="2576411"/>
                  </a:lnTo>
                  <a:lnTo>
                    <a:pt x="1176934" y="2602788"/>
                  </a:lnTo>
                  <a:lnTo>
                    <a:pt x="1208659" y="2602788"/>
                  </a:lnTo>
                  <a:lnTo>
                    <a:pt x="1208659" y="2567609"/>
                  </a:lnTo>
                  <a:lnTo>
                    <a:pt x="1208659" y="2480284"/>
                  </a:lnTo>
                  <a:lnTo>
                    <a:pt x="1208786" y="2472779"/>
                  </a:lnTo>
                  <a:lnTo>
                    <a:pt x="1208862" y="2470226"/>
                  </a:lnTo>
                  <a:lnTo>
                    <a:pt x="1209268" y="2464257"/>
                  </a:lnTo>
                  <a:lnTo>
                    <a:pt x="1211173" y="2444470"/>
                  </a:lnTo>
                  <a:close/>
                </a:path>
                <a:path w="5176520" h="2670809" fill="norm" stroke="1" extrusionOk="0">
                  <a:moveTo>
                    <a:pt x="1230503" y="1114882"/>
                  </a:moveTo>
                  <a:lnTo>
                    <a:pt x="1230325" y="1110792"/>
                  </a:lnTo>
                  <a:lnTo>
                    <a:pt x="1230249" y="1108837"/>
                  </a:lnTo>
                  <a:lnTo>
                    <a:pt x="1230147" y="1106716"/>
                  </a:lnTo>
                  <a:lnTo>
                    <a:pt x="1218272" y="1066520"/>
                  </a:lnTo>
                  <a:lnTo>
                    <a:pt x="1203490" y="1050734"/>
                  </a:lnTo>
                  <a:lnTo>
                    <a:pt x="1203490" y="1110792"/>
                  </a:lnTo>
                  <a:lnTo>
                    <a:pt x="1203248" y="1106716"/>
                  </a:lnTo>
                  <a:lnTo>
                    <a:pt x="1117485" y="1106716"/>
                  </a:lnTo>
                  <a:lnTo>
                    <a:pt x="1117536" y="1105712"/>
                  </a:lnTo>
                  <a:lnTo>
                    <a:pt x="1135329" y="1069822"/>
                  </a:lnTo>
                  <a:lnTo>
                    <a:pt x="1162659" y="1061161"/>
                  </a:lnTo>
                  <a:lnTo>
                    <a:pt x="1171968" y="1061986"/>
                  </a:lnTo>
                  <a:lnTo>
                    <a:pt x="1200823" y="1089901"/>
                  </a:lnTo>
                  <a:lnTo>
                    <a:pt x="1203248" y="1106716"/>
                  </a:lnTo>
                  <a:lnTo>
                    <a:pt x="1203375" y="1108837"/>
                  </a:lnTo>
                  <a:lnTo>
                    <a:pt x="1203490" y="1110792"/>
                  </a:lnTo>
                  <a:lnTo>
                    <a:pt x="1203490" y="1050734"/>
                  </a:lnTo>
                  <a:lnTo>
                    <a:pt x="1199718" y="1047965"/>
                  </a:lnTo>
                  <a:lnTo>
                    <a:pt x="1191729" y="1043851"/>
                  </a:lnTo>
                  <a:lnTo>
                    <a:pt x="1182839" y="1040904"/>
                  </a:lnTo>
                  <a:lnTo>
                    <a:pt x="1173365" y="1039190"/>
                  </a:lnTo>
                  <a:lnTo>
                    <a:pt x="1174115" y="1039190"/>
                  </a:lnTo>
                  <a:lnTo>
                    <a:pt x="1162342" y="1038542"/>
                  </a:lnTo>
                  <a:lnTo>
                    <a:pt x="1151369" y="1039190"/>
                  </a:lnTo>
                  <a:lnTo>
                    <a:pt x="1141056" y="1041133"/>
                  </a:lnTo>
                  <a:lnTo>
                    <a:pt x="1107224" y="1061161"/>
                  </a:lnTo>
                  <a:lnTo>
                    <a:pt x="1088682" y="1097597"/>
                  </a:lnTo>
                  <a:lnTo>
                    <a:pt x="1086370" y="1121473"/>
                  </a:lnTo>
                  <a:lnTo>
                    <a:pt x="1087704" y="1138974"/>
                  </a:lnTo>
                  <a:lnTo>
                    <a:pt x="1108316" y="1180846"/>
                  </a:lnTo>
                  <a:lnTo>
                    <a:pt x="1150874" y="1201267"/>
                  </a:lnTo>
                  <a:lnTo>
                    <a:pt x="1151801" y="1201267"/>
                  </a:lnTo>
                  <a:lnTo>
                    <a:pt x="1168628" y="1202524"/>
                  </a:lnTo>
                  <a:lnTo>
                    <a:pt x="1209484" y="1194549"/>
                  </a:lnTo>
                  <a:lnTo>
                    <a:pt x="1228623" y="1182420"/>
                  </a:lnTo>
                  <a:lnTo>
                    <a:pt x="1226375" y="1177709"/>
                  </a:lnTo>
                  <a:lnTo>
                    <a:pt x="1218260" y="1160741"/>
                  </a:lnTo>
                  <a:lnTo>
                    <a:pt x="1212684" y="1164983"/>
                  </a:lnTo>
                  <a:lnTo>
                    <a:pt x="1206944" y="1168590"/>
                  </a:lnTo>
                  <a:lnTo>
                    <a:pt x="1201064" y="1171575"/>
                  </a:lnTo>
                  <a:lnTo>
                    <a:pt x="1195006" y="1173937"/>
                  </a:lnTo>
                  <a:lnTo>
                    <a:pt x="1188923" y="1175588"/>
                  </a:lnTo>
                  <a:lnTo>
                    <a:pt x="1182293" y="1176820"/>
                  </a:lnTo>
                  <a:lnTo>
                    <a:pt x="1182052" y="1176820"/>
                  </a:lnTo>
                  <a:lnTo>
                    <a:pt x="1176045" y="1177467"/>
                  </a:lnTo>
                  <a:lnTo>
                    <a:pt x="1137920" y="1169758"/>
                  </a:lnTo>
                  <a:lnTo>
                    <a:pt x="1117638" y="1134592"/>
                  </a:lnTo>
                  <a:lnTo>
                    <a:pt x="1117015" y="1124927"/>
                  </a:lnTo>
                  <a:lnTo>
                    <a:pt x="1230503" y="1124927"/>
                  </a:lnTo>
                  <a:lnTo>
                    <a:pt x="1230503" y="1114882"/>
                  </a:lnTo>
                  <a:close/>
                </a:path>
                <a:path w="5176520" h="2670809" fill="norm" stroke="1" extrusionOk="0">
                  <a:moveTo>
                    <a:pt x="1349489" y="332524"/>
                  </a:moveTo>
                  <a:lnTo>
                    <a:pt x="1341158" y="284695"/>
                  </a:lnTo>
                  <a:lnTo>
                    <a:pt x="1316139" y="249707"/>
                  </a:lnTo>
                  <a:lnTo>
                    <a:pt x="1291590" y="234645"/>
                  </a:lnTo>
                  <a:lnTo>
                    <a:pt x="1291590" y="332524"/>
                  </a:lnTo>
                  <a:lnTo>
                    <a:pt x="1291056" y="343585"/>
                  </a:lnTo>
                  <a:lnTo>
                    <a:pt x="1273454" y="384479"/>
                  </a:lnTo>
                  <a:lnTo>
                    <a:pt x="1236726" y="400964"/>
                  </a:lnTo>
                  <a:lnTo>
                    <a:pt x="1227823" y="401421"/>
                  </a:lnTo>
                  <a:lnTo>
                    <a:pt x="1225626" y="401421"/>
                  </a:lnTo>
                  <a:lnTo>
                    <a:pt x="1225626" y="263626"/>
                  </a:lnTo>
                  <a:lnTo>
                    <a:pt x="1227823" y="263626"/>
                  </a:lnTo>
                  <a:lnTo>
                    <a:pt x="1274000" y="280479"/>
                  </a:lnTo>
                  <a:lnTo>
                    <a:pt x="1290485" y="316077"/>
                  </a:lnTo>
                  <a:lnTo>
                    <a:pt x="1291590" y="332524"/>
                  </a:lnTo>
                  <a:lnTo>
                    <a:pt x="1291590" y="234645"/>
                  </a:lnTo>
                  <a:lnTo>
                    <a:pt x="1282776" y="231013"/>
                  </a:lnTo>
                  <a:lnTo>
                    <a:pt x="1276108" y="228257"/>
                  </a:lnTo>
                  <a:lnTo>
                    <a:pt x="1251064" y="222897"/>
                  </a:lnTo>
                  <a:lnTo>
                    <a:pt x="1225994" y="221322"/>
                  </a:lnTo>
                  <a:lnTo>
                    <a:pt x="1225994" y="221119"/>
                  </a:lnTo>
                  <a:lnTo>
                    <a:pt x="1225994" y="193624"/>
                  </a:lnTo>
                  <a:lnTo>
                    <a:pt x="1169555" y="193624"/>
                  </a:lnTo>
                  <a:lnTo>
                    <a:pt x="1169555" y="263626"/>
                  </a:lnTo>
                  <a:lnTo>
                    <a:pt x="1169555" y="401421"/>
                  </a:lnTo>
                  <a:lnTo>
                    <a:pt x="1167358" y="401421"/>
                  </a:lnTo>
                  <a:lnTo>
                    <a:pt x="1158417" y="400964"/>
                  </a:lnTo>
                  <a:lnTo>
                    <a:pt x="1121537" y="384479"/>
                  </a:lnTo>
                  <a:lnTo>
                    <a:pt x="1104087" y="343585"/>
                  </a:lnTo>
                  <a:lnTo>
                    <a:pt x="1103579" y="332524"/>
                  </a:lnTo>
                  <a:lnTo>
                    <a:pt x="1104684" y="316077"/>
                  </a:lnTo>
                  <a:lnTo>
                    <a:pt x="1121181" y="280479"/>
                  </a:lnTo>
                  <a:lnTo>
                    <a:pt x="1167358" y="263626"/>
                  </a:lnTo>
                  <a:lnTo>
                    <a:pt x="1169555" y="263626"/>
                  </a:lnTo>
                  <a:lnTo>
                    <a:pt x="1169555" y="193624"/>
                  </a:lnTo>
                  <a:lnTo>
                    <a:pt x="1169187" y="193624"/>
                  </a:lnTo>
                  <a:lnTo>
                    <a:pt x="1169187" y="221322"/>
                  </a:lnTo>
                  <a:lnTo>
                    <a:pt x="1144104" y="222897"/>
                  </a:lnTo>
                  <a:lnTo>
                    <a:pt x="1097381" y="237197"/>
                  </a:lnTo>
                  <a:lnTo>
                    <a:pt x="1064602" y="265595"/>
                  </a:lnTo>
                  <a:lnTo>
                    <a:pt x="1048105" y="307009"/>
                  </a:lnTo>
                  <a:lnTo>
                    <a:pt x="1046048" y="332524"/>
                  </a:lnTo>
                  <a:lnTo>
                    <a:pt x="1046988" y="349796"/>
                  </a:lnTo>
                  <a:lnTo>
                    <a:pt x="1061072" y="393357"/>
                  </a:lnTo>
                  <a:lnTo>
                    <a:pt x="1091234" y="423799"/>
                  </a:lnTo>
                  <a:lnTo>
                    <a:pt x="1135926" y="440728"/>
                  </a:lnTo>
                  <a:lnTo>
                    <a:pt x="1169212" y="443801"/>
                  </a:lnTo>
                  <a:lnTo>
                    <a:pt x="1169187" y="473621"/>
                  </a:lnTo>
                  <a:lnTo>
                    <a:pt x="1225994" y="473621"/>
                  </a:lnTo>
                  <a:lnTo>
                    <a:pt x="1225994" y="443941"/>
                  </a:lnTo>
                  <a:lnTo>
                    <a:pt x="1225994" y="443801"/>
                  </a:lnTo>
                  <a:lnTo>
                    <a:pt x="1241767" y="443128"/>
                  </a:lnTo>
                  <a:lnTo>
                    <a:pt x="1259433" y="440728"/>
                  </a:lnTo>
                  <a:lnTo>
                    <a:pt x="1275676" y="436714"/>
                  </a:lnTo>
                  <a:lnTo>
                    <a:pt x="1282750" y="434035"/>
                  </a:lnTo>
                  <a:lnTo>
                    <a:pt x="1290485" y="431114"/>
                  </a:lnTo>
                  <a:lnTo>
                    <a:pt x="1325600" y="404926"/>
                  </a:lnTo>
                  <a:lnTo>
                    <a:pt x="1345641" y="365696"/>
                  </a:lnTo>
                  <a:lnTo>
                    <a:pt x="1348536" y="349796"/>
                  </a:lnTo>
                  <a:lnTo>
                    <a:pt x="1349489" y="332524"/>
                  </a:lnTo>
                  <a:close/>
                </a:path>
                <a:path w="5176520" h="2670809" fill="norm" stroke="1" extrusionOk="0">
                  <a:moveTo>
                    <a:pt x="1367993" y="1618742"/>
                  </a:moveTo>
                  <a:lnTo>
                    <a:pt x="1367015" y="1607083"/>
                  </a:lnTo>
                  <a:lnTo>
                    <a:pt x="1364068" y="1596910"/>
                  </a:lnTo>
                  <a:lnTo>
                    <a:pt x="1359890" y="1589519"/>
                  </a:lnTo>
                  <a:lnTo>
                    <a:pt x="1359166" y="1588223"/>
                  </a:lnTo>
                  <a:lnTo>
                    <a:pt x="1352296" y="1581048"/>
                  </a:lnTo>
                  <a:lnTo>
                    <a:pt x="1343482" y="1575269"/>
                  </a:lnTo>
                  <a:lnTo>
                    <a:pt x="1338465" y="1573352"/>
                  </a:lnTo>
                  <a:lnTo>
                    <a:pt x="1338465" y="1608797"/>
                  </a:lnTo>
                  <a:lnTo>
                    <a:pt x="1338465" y="1629321"/>
                  </a:lnTo>
                  <a:lnTo>
                    <a:pt x="1302029" y="1649209"/>
                  </a:lnTo>
                  <a:lnTo>
                    <a:pt x="1260563" y="1649209"/>
                  </a:lnTo>
                  <a:lnTo>
                    <a:pt x="1260563" y="1589519"/>
                  </a:lnTo>
                  <a:lnTo>
                    <a:pt x="1302029" y="1589519"/>
                  </a:lnTo>
                  <a:lnTo>
                    <a:pt x="1338465" y="1608797"/>
                  </a:lnTo>
                  <a:lnTo>
                    <a:pt x="1338465" y="1573352"/>
                  </a:lnTo>
                  <a:lnTo>
                    <a:pt x="1332738" y="1571155"/>
                  </a:lnTo>
                  <a:lnTo>
                    <a:pt x="1320076" y="1568678"/>
                  </a:lnTo>
                  <a:lnTo>
                    <a:pt x="1305483" y="1567853"/>
                  </a:lnTo>
                  <a:lnTo>
                    <a:pt x="1260563" y="1567853"/>
                  </a:lnTo>
                  <a:lnTo>
                    <a:pt x="1260563" y="1512570"/>
                  </a:lnTo>
                  <a:lnTo>
                    <a:pt x="1229156" y="1512570"/>
                  </a:lnTo>
                  <a:lnTo>
                    <a:pt x="1229156" y="1670888"/>
                  </a:lnTo>
                  <a:lnTo>
                    <a:pt x="1305483" y="1670888"/>
                  </a:lnTo>
                  <a:lnTo>
                    <a:pt x="1315148" y="1670494"/>
                  </a:lnTo>
                  <a:lnTo>
                    <a:pt x="1351826" y="1656981"/>
                  </a:lnTo>
                  <a:lnTo>
                    <a:pt x="1367548" y="1626489"/>
                  </a:lnTo>
                  <a:lnTo>
                    <a:pt x="1367993" y="1618742"/>
                  </a:lnTo>
                  <a:close/>
                </a:path>
                <a:path w="5176520" h="2670809" fill="norm" stroke="1" extrusionOk="0">
                  <a:moveTo>
                    <a:pt x="1381442" y="2046795"/>
                  </a:moveTo>
                  <a:lnTo>
                    <a:pt x="1381252" y="2042706"/>
                  </a:lnTo>
                  <a:lnTo>
                    <a:pt x="1381175" y="2040737"/>
                  </a:lnTo>
                  <a:lnTo>
                    <a:pt x="1381074" y="2038616"/>
                  </a:lnTo>
                  <a:lnTo>
                    <a:pt x="1369199" y="1998433"/>
                  </a:lnTo>
                  <a:lnTo>
                    <a:pt x="1365250" y="1993074"/>
                  </a:lnTo>
                  <a:lnTo>
                    <a:pt x="1363929" y="1991271"/>
                  </a:lnTo>
                  <a:lnTo>
                    <a:pt x="1357744" y="1985086"/>
                  </a:lnTo>
                  <a:lnTo>
                    <a:pt x="1354416" y="1982647"/>
                  </a:lnTo>
                  <a:lnTo>
                    <a:pt x="1354416" y="2042706"/>
                  </a:lnTo>
                  <a:lnTo>
                    <a:pt x="1354175" y="2038616"/>
                  </a:lnTo>
                  <a:lnTo>
                    <a:pt x="1268412" y="2038616"/>
                  </a:lnTo>
                  <a:lnTo>
                    <a:pt x="1268463" y="2037626"/>
                  </a:lnTo>
                  <a:lnTo>
                    <a:pt x="1286256" y="2001735"/>
                  </a:lnTo>
                  <a:lnTo>
                    <a:pt x="1313586" y="1993074"/>
                  </a:lnTo>
                  <a:lnTo>
                    <a:pt x="1322895" y="1993900"/>
                  </a:lnTo>
                  <a:lnTo>
                    <a:pt x="1351749" y="2021814"/>
                  </a:lnTo>
                  <a:lnTo>
                    <a:pt x="1354175" y="2038616"/>
                  </a:lnTo>
                  <a:lnTo>
                    <a:pt x="1354302" y="2040737"/>
                  </a:lnTo>
                  <a:lnTo>
                    <a:pt x="1354416" y="2042706"/>
                  </a:lnTo>
                  <a:lnTo>
                    <a:pt x="1354416" y="1982647"/>
                  </a:lnTo>
                  <a:lnTo>
                    <a:pt x="1350657" y="1979879"/>
                  </a:lnTo>
                  <a:lnTo>
                    <a:pt x="1342656" y="1975751"/>
                  </a:lnTo>
                  <a:lnTo>
                    <a:pt x="1333766" y="1972818"/>
                  </a:lnTo>
                  <a:lnTo>
                    <a:pt x="1324292" y="1971103"/>
                  </a:lnTo>
                  <a:lnTo>
                    <a:pt x="1325041" y="1971103"/>
                  </a:lnTo>
                  <a:lnTo>
                    <a:pt x="1313268" y="1970455"/>
                  </a:lnTo>
                  <a:lnTo>
                    <a:pt x="1302296" y="1971103"/>
                  </a:lnTo>
                  <a:lnTo>
                    <a:pt x="1291983" y="1973046"/>
                  </a:lnTo>
                  <a:lnTo>
                    <a:pt x="1258150" y="1993074"/>
                  </a:lnTo>
                  <a:lnTo>
                    <a:pt x="1239608" y="2029510"/>
                  </a:lnTo>
                  <a:lnTo>
                    <a:pt x="1237297" y="2053386"/>
                  </a:lnTo>
                  <a:lnTo>
                    <a:pt x="1238631" y="2070874"/>
                  </a:lnTo>
                  <a:lnTo>
                    <a:pt x="1259243" y="2112759"/>
                  </a:lnTo>
                  <a:lnTo>
                    <a:pt x="1301800" y="2133168"/>
                  </a:lnTo>
                  <a:lnTo>
                    <a:pt x="1302727" y="2133168"/>
                  </a:lnTo>
                  <a:lnTo>
                    <a:pt x="1319555" y="2134425"/>
                  </a:lnTo>
                  <a:lnTo>
                    <a:pt x="1360411" y="2126462"/>
                  </a:lnTo>
                  <a:lnTo>
                    <a:pt x="1379550" y="2114321"/>
                  </a:lnTo>
                  <a:lnTo>
                    <a:pt x="1377302" y="2109609"/>
                  </a:lnTo>
                  <a:lnTo>
                    <a:pt x="1369187" y="2092655"/>
                  </a:lnTo>
                  <a:lnTo>
                    <a:pt x="1363611" y="2096897"/>
                  </a:lnTo>
                  <a:lnTo>
                    <a:pt x="1357871" y="2100503"/>
                  </a:lnTo>
                  <a:lnTo>
                    <a:pt x="1351991" y="2103488"/>
                  </a:lnTo>
                  <a:lnTo>
                    <a:pt x="1345946" y="2105850"/>
                  </a:lnTo>
                  <a:lnTo>
                    <a:pt x="1339850" y="2107488"/>
                  </a:lnTo>
                  <a:lnTo>
                    <a:pt x="1333220" y="2108733"/>
                  </a:lnTo>
                  <a:lnTo>
                    <a:pt x="1332979" y="2108733"/>
                  </a:lnTo>
                  <a:lnTo>
                    <a:pt x="1326972" y="2109381"/>
                  </a:lnTo>
                  <a:lnTo>
                    <a:pt x="1288846" y="2101659"/>
                  </a:lnTo>
                  <a:lnTo>
                    <a:pt x="1268564" y="2066505"/>
                  </a:lnTo>
                  <a:lnTo>
                    <a:pt x="1267942" y="2056841"/>
                  </a:lnTo>
                  <a:lnTo>
                    <a:pt x="1381442" y="2056841"/>
                  </a:lnTo>
                  <a:lnTo>
                    <a:pt x="1381442" y="2046795"/>
                  </a:lnTo>
                  <a:close/>
                </a:path>
                <a:path w="5176520" h="2670809" fill="norm" stroke="1" extrusionOk="0">
                  <a:moveTo>
                    <a:pt x="1383030" y="2558821"/>
                  </a:moveTo>
                  <a:lnTo>
                    <a:pt x="1359560" y="2523629"/>
                  </a:lnTo>
                  <a:lnTo>
                    <a:pt x="1351457" y="2521039"/>
                  </a:lnTo>
                  <a:lnTo>
                    <a:pt x="1355432" y="2519553"/>
                  </a:lnTo>
                  <a:lnTo>
                    <a:pt x="1377378" y="2485936"/>
                  </a:lnTo>
                  <a:lnTo>
                    <a:pt x="1376375" y="2475890"/>
                  </a:lnTo>
                  <a:lnTo>
                    <a:pt x="1341640" y="2444546"/>
                  </a:lnTo>
                  <a:lnTo>
                    <a:pt x="1314551" y="2441651"/>
                  </a:lnTo>
                  <a:lnTo>
                    <a:pt x="1304518" y="2441943"/>
                  </a:lnTo>
                  <a:lnTo>
                    <a:pt x="1260119" y="2452332"/>
                  </a:lnTo>
                  <a:lnTo>
                    <a:pt x="1246073" y="2460802"/>
                  </a:lnTo>
                  <a:lnTo>
                    <a:pt x="1255496" y="2481224"/>
                  </a:lnTo>
                  <a:lnTo>
                    <a:pt x="1261694" y="2477401"/>
                  </a:lnTo>
                  <a:lnTo>
                    <a:pt x="1268056" y="2474074"/>
                  </a:lnTo>
                  <a:lnTo>
                    <a:pt x="1311097" y="2464892"/>
                  </a:lnTo>
                  <a:lnTo>
                    <a:pt x="1320038" y="2465286"/>
                  </a:lnTo>
                  <a:lnTo>
                    <a:pt x="1348473" y="2481224"/>
                  </a:lnTo>
                  <a:lnTo>
                    <a:pt x="1348473" y="2495880"/>
                  </a:lnTo>
                  <a:lnTo>
                    <a:pt x="1345857" y="2501430"/>
                  </a:lnTo>
                  <a:lnTo>
                    <a:pt x="1335379" y="2509393"/>
                  </a:lnTo>
                  <a:lnTo>
                    <a:pt x="1328051" y="2511387"/>
                  </a:lnTo>
                  <a:lnTo>
                    <a:pt x="1282814" y="2511387"/>
                  </a:lnTo>
                  <a:lnTo>
                    <a:pt x="1282814" y="2534005"/>
                  </a:lnTo>
                  <a:lnTo>
                    <a:pt x="1332242" y="2534005"/>
                  </a:lnTo>
                  <a:lnTo>
                    <a:pt x="1340205" y="2535986"/>
                  </a:lnTo>
                  <a:lnTo>
                    <a:pt x="1351089" y="2543949"/>
                  </a:lnTo>
                  <a:lnTo>
                    <a:pt x="1353807" y="2549804"/>
                  </a:lnTo>
                  <a:lnTo>
                    <a:pt x="1353807" y="2565514"/>
                  </a:lnTo>
                  <a:lnTo>
                    <a:pt x="1321574" y="2582100"/>
                  </a:lnTo>
                  <a:lnTo>
                    <a:pt x="1319415" y="2582100"/>
                  </a:lnTo>
                  <a:lnTo>
                    <a:pt x="1312354" y="2582380"/>
                  </a:lnTo>
                  <a:lnTo>
                    <a:pt x="1272667" y="2575344"/>
                  </a:lnTo>
                  <a:lnTo>
                    <a:pt x="1253286" y="2564155"/>
                  </a:lnTo>
                  <a:lnTo>
                    <a:pt x="1243558" y="2585516"/>
                  </a:lnTo>
                  <a:lnTo>
                    <a:pt x="1282661" y="2602788"/>
                  </a:lnTo>
                  <a:lnTo>
                    <a:pt x="1312354" y="2605621"/>
                  </a:lnTo>
                  <a:lnTo>
                    <a:pt x="1328585" y="2604833"/>
                  </a:lnTo>
                  <a:lnTo>
                    <a:pt x="1372781" y="2586088"/>
                  </a:lnTo>
                  <a:lnTo>
                    <a:pt x="1381887" y="2568968"/>
                  </a:lnTo>
                  <a:lnTo>
                    <a:pt x="1383030" y="2558821"/>
                  </a:lnTo>
                  <a:close/>
                </a:path>
                <a:path w="5176520" h="2670809" fill="norm" stroke="1" extrusionOk="0">
                  <a:moveTo>
                    <a:pt x="1416037" y="1120533"/>
                  </a:moveTo>
                  <a:lnTo>
                    <a:pt x="1406296" y="1076871"/>
                  </a:lnTo>
                  <a:lnTo>
                    <a:pt x="1383677" y="1051483"/>
                  </a:lnTo>
                  <a:lnTo>
                    <a:pt x="1383677" y="1120533"/>
                  </a:lnTo>
                  <a:lnTo>
                    <a:pt x="1382966" y="1132827"/>
                  </a:lnTo>
                  <a:lnTo>
                    <a:pt x="1364780" y="1169581"/>
                  </a:lnTo>
                  <a:lnTo>
                    <a:pt x="1338453" y="1177709"/>
                  </a:lnTo>
                  <a:lnTo>
                    <a:pt x="1328610" y="1176807"/>
                  </a:lnTo>
                  <a:lnTo>
                    <a:pt x="1296517" y="1145349"/>
                  </a:lnTo>
                  <a:lnTo>
                    <a:pt x="1293533" y="1120533"/>
                  </a:lnTo>
                  <a:lnTo>
                    <a:pt x="1294231" y="1108265"/>
                  </a:lnTo>
                  <a:lnTo>
                    <a:pt x="1312418" y="1071803"/>
                  </a:lnTo>
                  <a:lnTo>
                    <a:pt x="1338453" y="1063675"/>
                  </a:lnTo>
                  <a:lnTo>
                    <a:pt x="1348282" y="1064577"/>
                  </a:lnTo>
                  <a:lnTo>
                    <a:pt x="1380617" y="1095794"/>
                  </a:lnTo>
                  <a:lnTo>
                    <a:pt x="1383677" y="1120533"/>
                  </a:lnTo>
                  <a:lnTo>
                    <a:pt x="1383677" y="1051483"/>
                  </a:lnTo>
                  <a:lnTo>
                    <a:pt x="1338453" y="1038542"/>
                  </a:lnTo>
                  <a:lnTo>
                    <a:pt x="1327061" y="1039177"/>
                  </a:lnTo>
                  <a:lnTo>
                    <a:pt x="1289469" y="1054023"/>
                  </a:lnTo>
                  <a:lnTo>
                    <a:pt x="1266786" y="1086434"/>
                  </a:lnTo>
                  <a:lnTo>
                    <a:pt x="1261491" y="1120533"/>
                  </a:lnTo>
                  <a:lnTo>
                    <a:pt x="1262075" y="1132827"/>
                  </a:lnTo>
                  <a:lnTo>
                    <a:pt x="1276108" y="1173111"/>
                  </a:lnTo>
                  <a:lnTo>
                    <a:pt x="1306639" y="1197038"/>
                  </a:lnTo>
                  <a:lnTo>
                    <a:pt x="1338453" y="1202524"/>
                  </a:lnTo>
                  <a:lnTo>
                    <a:pt x="1349832" y="1201915"/>
                  </a:lnTo>
                  <a:lnTo>
                    <a:pt x="1387563" y="1187246"/>
                  </a:lnTo>
                  <a:lnTo>
                    <a:pt x="1410563" y="1154811"/>
                  </a:lnTo>
                  <a:lnTo>
                    <a:pt x="1415427" y="1132827"/>
                  </a:lnTo>
                  <a:lnTo>
                    <a:pt x="1416037" y="1120533"/>
                  </a:lnTo>
                  <a:close/>
                </a:path>
                <a:path w="5176520" h="2670809" fill="norm" stroke="1" extrusionOk="0">
                  <a:moveTo>
                    <a:pt x="1421714" y="1512570"/>
                  </a:moveTo>
                  <a:lnTo>
                    <a:pt x="1390294" y="1512570"/>
                  </a:lnTo>
                  <a:lnTo>
                    <a:pt x="1390294" y="1670888"/>
                  </a:lnTo>
                  <a:lnTo>
                    <a:pt x="1421714" y="1670888"/>
                  </a:lnTo>
                  <a:lnTo>
                    <a:pt x="1421714" y="1512570"/>
                  </a:lnTo>
                  <a:close/>
                </a:path>
                <a:path w="5176520" h="2670809" fill="norm" stroke="1" extrusionOk="0">
                  <a:moveTo>
                    <a:pt x="1563192" y="1973287"/>
                  </a:moveTo>
                  <a:lnTo>
                    <a:pt x="1531785" y="1973287"/>
                  </a:lnTo>
                  <a:lnTo>
                    <a:pt x="1531785" y="2037676"/>
                  </a:lnTo>
                  <a:lnTo>
                    <a:pt x="1451686" y="2037676"/>
                  </a:lnTo>
                  <a:lnTo>
                    <a:pt x="1451686" y="1973287"/>
                  </a:lnTo>
                  <a:lnTo>
                    <a:pt x="1420266" y="1973287"/>
                  </a:lnTo>
                  <a:lnTo>
                    <a:pt x="1420266" y="2131606"/>
                  </a:lnTo>
                  <a:lnTo>
                    <a:pt x="1451686" y="2131606"/>
                  </a:lnTo>
                  <a:lnTo>
                    <a:pt x="1451686" y="2062492"/>
                  </a:lnTo>
                  <a:lnTo>
                    <a:pt x="1531785" y="2062492"/>
                  </a:lnTo>
                  <a:lnTo>
                    <a:pt x="1531785" y="2131606"/>
                  </a:lnTo>
                  <a:lnTo>
                    <a:pt x="1563192" y="2131606"/>
                  </a:lnTo>
                  <a:lnTo>
                    <a:pt x="1563192" y="2062492"/>
                  </a:lnTo>
                  <a:lnTo>
                    <a:pt x="1563192" y="2037676"/>
                  </a:lnTo>
                  <a:lnTo>
                    <a:pt x="1563192" y="1973287"/>
                  </a:lnTo>
                  <a:close/>
                </a:path>
                <a:path w="5176520" h="2670809" fill="norm" stroke="1" extrusionOk="0">
                  <a:moveTo>
                    <a:pt x="1566659" y="2523629"/>
                  </a:moveTo>
                  <a:lnTo>
                    <a:pt x="1556918" y="2479967"/>
                  </a:lnTo>
                  <a:lnTo>
                    <a:pt x="1534299" y="2454579"/>
                  </a:lnTo>
                  <a:lnTo>
                    <a:pt x="1534299" y="2523629"/>
                  </a:lnTo>
                  <a:lnTo>
                    <a:pt x="1533588" y="2535923"/>
                  </a:lnTo>
                  <a:lnTo>
                    <a:pt x="1515402" y="2572677"/>
                  </a:lnTo>
                  <a:lnTo>
                    <a:pt x="1489075" y="2580805"/>
                  </a:lnTo>
                  <a:lnTo>
                    <a:pt x="1479232" y="2579903"/>
                  </a:lnTo>
                  <a:lnTo>
                    <a:pt x="1447126" y="2548445"/>
                  </a:lnTo>
                  <a:lnTo>
                    <a:pt x="1444155" y="2523629"/>
                  </a:lnTo>
                  <a:lnTo>
                    <a:pt x="1444853" y="2511361"/>
                  </a:lnTo>
                  <a:lnTo>
                    <a:pt x="1463040" y="2474899"/>
                  </a:lnTo>
                  <a:lnTo>
                    <a:pt x="1489075" y="2466771"/>
                  </a:lnTo>
                  <a:lnTo>
                    <a:pt x="1498904" y="2467673"/>
                  </a:lnTo>
                  <a:lnTo>
                    <a:pt x="1531239" y="2498890"/>
                  </a:lnTo>
                  <a:lnTo>
                    <a:pt x="1534299" y="2523629"/>
                  </a:lnTo>
                  <a:lnTo>
                    <a:pt x="1534299" y="2454579"/>
                  </a:lnTo>
                  <a:lnTo>
                    <a:pt x="1489075" y="2441651"/>
                  </a:lnTo>
                  <a:lnTo>
                    <a:pt x="1477683" y="2442273"/>
                  </a:lnTo>
                  <a:lnTo>
                    <a:pt x="1440091" y="2457119"/>
                  </a:lnTo>
                  <a:lnTo>
                    <a:pt x="1417408" y="2489530"/>
                  </a:lnTo>
                  <a:lnTo>
                    <a:pt x="1412113" y="2523629"/>
                  </a:lnTo>
                  <a:lnTo>
                    <a:pt x="1412697" y="2535923"/>
                  </a:lnTo>
                  <a:lnTo>
                    <a:pt x="1426730" y="2576207"/>
                  </a:lnTo>
                  <a:lnTo>
                    <a:pt x="1457261" y="2600147"/>
                  </a:lnTo>
                  <a:lnTo>
                    <a:pt x="1489075" y="2605621"/>
                  </a:lnTo>
                  <a:lnTo>
                    <a:pt x="1500454" y="2605011"/>
                  </a:lnTo>
                  <a:lnTo>
                    <a:pt x="1538185" y="2590342"/>
                  </a:lnTo>
                  <a:lnTo>
                    <a:pt x="1561185" y="2557907"/>
                  </a:lnTo>
                  <a:lnTo>
                    <a:pt x="1566049" y="2535923"/>
                  </a:lnTo>
                  <a:lnTo>
                    <a:pt x="1566659" y="2523629"/>
                  </a:lnTo>
                  <a:close/>
                </a:path>
                <a:path w="5176520" h="2670809" fill="norm" stroke="1" extrusionOk="0">
                  <a:moveTo>
                    <a:pt x="1578800" y="370636"/>
                  </a:moveTo>
                  <a:lnTo>
                    <a:pt x="1572006" y="330644"/>
                  </a:lnTo>
                  <a:lnTo>
                    <a:pt x="1564601" y="316039"/>
                  </a:lnTo>
                  <a:lnTo>
                    <a:pt x="1560207" y="309143"/>
                  </a:lnTo>
                  <a:lnTo>
                    <a:pt x="1552422" y="300189"/>
                  </a:lnTo>
                  <a:lnTo>
                    <a:pt x="1543342" y="292468"/>
                  </a:lnTo>
                  <a:lnTo>
                    <a:pt x="1532991" y="285978"/>
                  </a:lnTo>
                  <a:lnTo>
                    <a:pt x="1522730" y="281393"/>
                  </a:lnTo>
                  <a:lnTo>
                    <a:pt x="1522730" y="370636"/>
                  </a:lnTo>
                  <a:lnTo>
                    <a:pt x="1522018" y="383832"/>
                  </a:lnTo>
                  <a:lnTo>
                    <a:pt x="1505369" y="418350"/>
                  </a:lnTo>
                  <a:lnTo>
                    <a:pt x="1481315" y="425983"/>
                  </a:lnTo>
                  <a:lnTo>
                    <a:pt x="1472272" y="425132"/>
                  </a:lnTo>
                  <a:lnTo>
                    <a:pt x="1442656" y="395198"/>
                  </a:lnTo>
                  <a:lnTo>
                    <a:pt x="1439913" y="370636"/>
                  </a:lnTo>
                  <a:lnTo>
                    <a:pt x="1440599" y="357466"/>
                  </a:lnTo>
                  <a:lnTo>
                    <a:pt x="1464183" y="319328"/>
                  </a:lnTo>
                  <a:lnTo>
                    <a:pt x="1481315" y="316039"/>
                  </a:lnTo>
                  <a:lnTo>
                    <a:pt x="1490345" y="316865"/>
                  </a:lnTo>
                  <a:lnTo>
                    <a:pt x="1519897" y="346176"/>
                  </a:lnTo>
                  <a:lnTo>
                    <a:pt x="1522730" y="370636"/>
                  </a:lnTo>
                  <a:lnTo>
                    <a:pt x="1522730" y="281393"/>
                  </a:lnTo>
                  <a:lnTo>
                    <a:pt x="1521523" y="280847"/>
                  </a:lnTo>
                  <a:lnTo>
                    <a:pt x="1509077" y="277190"/>
                  </a:lnTo>
                  <a:lnTo>
                    <a:pt x="1495679" y="274993"/>
                  </a:lnTo>
                  <a:lnTo>
                    <a:pt x="1481315" y="274256"/>
                  </a:lnTo>
                  <a:lnTo>
                    <a:pt x="1466964" y="274993"/>
                  </a:lnTo>
                  <a:lnTo>
                    <a:pt x="1429651" y="285978"/>
                  </a:lnTo>
                  <a:lnTo>
                    <a:pt x="1395933" y="319328"/>
                  </a:lnTo>
                  <a:lnTo>
                    <a:pt x="1384935" y="356298"/>
                  </a:lnTo>
                  <a:lnTo>
                    <a:pt x="1384198" y="370636"/>
                  </a:lnTo>
                  <a:lnTo>
                    <a:pt x="1384871" y="383832"/>
                  </a:lnTo>
                  <a:lnTo>
                    <a:pt x="1384935" y="385140"/>
                  </a:lnTo>
                  <a:lnTo>
                    <a:pt x="1395933" y="422313"/>
                  </a:lnTo>
                  <a:lnTo>
                    <a:pt x="1429651" y="456031"/>
                  </a:lnTo>
                  <a:lnTo>
                    <a:pt x="1466964" y="467029"/>
                  </a:lnTo>
                  <a:lnTo>
                    <a:pt x="1481315" y="467753"/>
                  </a:lnTo>
                  <a:lnTo>
                    <a:pt x="1495679" y="467029"/>
                  </a:lnTo>
                  <a:lnTo>
                    <a:pt x="1532991" y="456031"/>
                  </a:lnTo>
                  <a:lnTo>
                    <a:pt x="1564373" y="425983"/>
                  </a:lnTo>
                  <a:lnTo>
                    <a:pt x="1578051" y="385140"/>
                  </a:lnTo>
                  <a:lnTo>
                    <a:pt x="1578800" y="370636"/>
                  </a:lnTo>
                  <a:close/>
                </a:path>
                <a:path w="5176520" h="2670809" fill="norm" stroke="1" extrusionOk="0">
                  <a:moveTo>
                    <a:pt x="1591957" y="1041374"/>
                  </a:moveTo>
                  <a:lnTo>
                    <a:pt x="1472590" y="1041374"/>
                  </a:lnTo>
                  <a:lnTo>
                    <a:pt x="1472476" y="1096403"/>
                  </a:lnTo>
                  <a:lnTo>
                    <a:pt x="1472209" y="1103744"/>
                  </a:lnTo>
                  <a:lnTo>
                    <a:pt x="1466469" y="1144409"/>
                  </a:lnTo>
                  <a:lnTo>
                    <a:pt x="1441716" y="1175842"/>
                  </a:lnTo>
                  <a:lnTo>
                    <a:pt x="1434896" y="1178648"/>
                  </a:lnTo>
                  <a:lnTo>
                    <a:pt x="1445577" y="1203782"/>
                  </a:lnTo>
                  <a:lnTo>
                    <a:pt x="1477924" y="1183360"/>
                  </a:lnTo>
                  <a:lnTo>
                    <a:pt x="1496148" y="1145984"/>
                  </a:lnTo>
                  <a:lnTo>
                    <a:pt x="1501444" y="1103744"/>
                  </a:lnTo>
                  <a:lnTo>
                    <a:pt x="1501800" y="1086612"/>
                  </a:lnTo>
                  <a:lnTo>
                    <a:pt x="1501800" y="1066190"/>
                  </a:lnTo>
                  <a:lnTo>
                    <a:pt x="1560550" y="1066190"/>
                  </a:lnTo>
                  <a:lnTo>
                    <a:pt x="1560550" y="1199692"/>
                  </a:lnTo>
                  <a:lnTo>
                    <a:pt x="1591957" y="1199692"/>
                  </a:lnTo>
                  <a:lnTo>
                    <a:pt x="1591957" y="1066190"/>
                  </a:lnTo>
                  <a:lnTo>
                    <a:pt x="1591957" y="1041374"/>
                  </a:lnTo>
                  <a:close/>
                </a:path>
                <a:path w="5176520" h="2670809" fill="norm" stroke="1" extrusionOk="0">
                  <a:moveTo>
                    <a:pt x="1699488" y="1591729"/>
                  </a:moveTo>
                  <a:lnTo>
                    <a:pt x="1689747" y="1548066"/>
                  </a:lnTo>
                  <a:lnTo>
                    <a:pt x="1680857" y="1534871"/>
                  </a:lnTo>
                  <a:lnTo>
                    <a:pt x="1678279" y="1531721"/>
                  </a:lnTo>
                  <a:lnTo>
                    <a:pt x="1671015" y="1525206"/>
                  </a:lnTo>
                  <a:lnTo>
                    <a:pt x="1667129" y="1522666"/>
                  </a:lnTo>
                  <a:lnTo>
                    <a:pt x="1667129" y="1591729"/>
                  </a:lnTo>
                  <a:lnTo>
                    <a:pt x="1666417" y="1604010"/>
                  </a:lnTo>
                  <a:lnTo>
                    <a:pt x="1648231" y="1640763"/>
                  </a:lnTo>
                  <a:lnTo>
                    <a:pt x="1621891" y="1648891"/>
                  </a:lnTo>
                  <a:lnTo>
                    <a:pt x="1612061" y="1647990"/>
                  </a:lnTo>
                  <a:lnTo>
                    <a:pt x="1579956" y="1616544"/>
                  </a:lnTo>
                  <a:lnTo>
                    <a:pt x="1576971" y="1591729"/>
                  </a:lnTo>
                  <a:lnTo>
                    <a:pt x="1577682" y="1579448"/>
                  </a:lnTo>
                  <a:lnTo>
                    <a:pt x="1595869" y="1542999"/>
                  </a:lnTo>
                  <a:lnTo>
                    <a:pt x="1621891" y="1534871"/>
                  </a:lnTo>
                  <a:lnTo>
                    <a:pt x="1631734" y="1535772"/>
                  </a:lnTo>
                  <a:lnTo>
                    <a:pt x="1664068" y="1566989"/>
                  </a:lnTo>
                  <a:lnTo>
                    <a:pt x="1667129" y="1591729"/>
                  </a:lnTo>
                  <a:lnTo>
                    <a:pt x="1667129" y="1522666"/>
                  </a:lnTo>
                  <a:lnTo>
                    <a:pt x="1621891" y="1509737"/>
                  </a:lnTo>
                  <a:lnTo>
                    <a:pt x="1610512" y="1510360"/>
                  </a:lnTo>
                  <a:lnTo>
                    <a:pt x="1572907" y="1525206"/>
                  </a:lnTo>
                  <a:lnTo>
                    <a:pt x="1550238" y="1557616"/>
                  </a:lnTo>
                  <a:lnTo>
                    <a:pt x="1544942" y="1591729"/>
                  </a:lnTo>
                  <a:lnTo>
                    <a:pt x="1545526" y="1604010"/>
                  </a:lnTo>
                  <a:lnTo>
                    <a:pt x="1559560" y="1644307"/>
                  </a:lnTo>
                  <a:lnTo>
                    <a:pt x="1590090" y="1668233"/>
                  </a:lnTo>
                  <a:lnTo>
                    <a:pt x="1621891" y="1673707"/>
                  </a:lnTo>
                  <a:lnTo>
                    <a:pt x="1633283" y="1673098"/>
                  </a:lnTo>
                  <a:lnTo>
                    <a:pt x="1671015" y="1658442"/>
                  </a:lnTo>
                  <a:lnTo>
                    <a:pt x="1694014" y="1626006"/>
                  </a:lnTo>
                  <a:lnTo>
                    <a:pt x="1698879" y="1604010"/>
                  </a:lnTo>
                  <a:lnTo>
                    <a:pt x="1699488" y="1591729"/>
                  </a:lnTo>
                  <a:close/>
                </a:path>
                <a:path w="5176520" h="2670809" fill="norm" stroke="1" extrusionOk="0">
                  <a:moveTo>
                    <a:pt x="1746897" y="2558821"/>
                  </a:moveTo>
                  <a:lnTo>
                    <a:pt x="1746199" y="2550731"/>
                  </a:lnTo>
                  <a:lnTo>
                    <a:pt x="1744078" y="2543429"/>
                  </a:lnTo>
                  <a:lnTo>
                    <a:pt x="1740547" y="2536901"/>
                  </a:lnTo>
                  <a:lnTo>
                    <a:pt x="1736674" y="2532430"/>
                  </a:lnTo>
                  <a:lnTo>
                    <a:pt x="1735594" y="2531173"/>
                  </a:lnTo>
                  <a:lnTo>
                    <a:pt x="1729409" y="2526436"/>
                  </a:lnTo>
                  <a:lnTo>
                    <a:pt x="1723618" y="2523629"/>
                  </a:lnTo>
                  <a:lnTo>
                    <a:pt x="1722170" y="2522931"/>
                  </a:lnTo>
                  <a:lnTo>
                    <a:pt x="1717687" y="2521699"/>
                  </a:lnTo>
                  <a:lnTo>
                    <a:pt x="1717687" y="2549080"/>
                  </a:lnTo>
                  <a:lnTo>
                    <a:pt x="1717687" y="2565412"/>
                  </a:lnTo>
                  <a:lnTo>
                    <a:pt x="1714969" y="2571699"/>
                  </a:lnTo>
                  <a:lnTo>
                    <a:pt x="1709521" y="2576093"/>
                  </a:lnTo>
                  <a:lnTo>
                    <a:pt x="1704073" y="2580284"/>
                  </a:lnTo>
                  <a:lnTo>
                    <a:pt x="1696224" y="2582380"/>
                  </a:lnTo>
                  <a:lnTo>
                    <a:pt x="1635696" y="2582380"/>
                  </a:lnTo>
                  <a:lnTo>
                    <a:pt x="1635696" y="2532430"/>
                  </a:lnTo>
                  <a:lnTo>
                    <a:pt x="1696224" y="2532430"/>
                  </a:lnTo>
                  <a:lnTo>
                    <a:pt x="1704073" y="2534526"/>
                  </a:lnTo>
                  <a:lnTo>
                    <a:pt x="1714969" y="2542895"/>
                  </a:lnTo>
                  <a:lnTo>
                    <a:pt x="1717687" y="2549080"/>
                  </a:lnTo>
                  <a:lnTo>
                    <a:pt x="1717687" y="2521699"/>
                  </a:lnTo>
                  <a:lnTo>
                    <a:pt x="1715249" y="2521013"/>
                  </a:lnTo>
                  <a:lnTo>
                    <a:pt x="1719275" y="2519553"/>
                  </a:lnTo>
                  <a:lnTo>
                    <a:pt x="1725752" y="2515920"/>
                  </a:lnTo>
                  <a:lnTo>
                    <a:pt x="1730438" y="2512009"/>
                  </a:lnTo>
                  <a:lnTo>
                    <a:pt x="1731200" y="2511387"/>
                  </a:lnTo>
                  <a:lnTo>
                    <a:pt x="1735734" y="2506027"/>
                  </a:lnTo>
                  <a:lnTo>
                    <a:pt x="1738972" y="2499995"/>
                  </a:lnTo>
                  <a:lnTo>
                    <a:pt x="1740916" y="2493302"/>
                  </a:lnTo>
                  <a:lnTo>
                    <a:pt x="1741563" y="2485936"/>
                  </a:lnTo>
                  <a:lnTo>
                    <a:pt x="1740700" y="2476614"/>
                  </a:lnTo>
                  <a:lnTo>
                    <a:pt x="1738109" y="2468422"/>
                  </a:lnTo>
                  <a:lnTo>
                    <a:pt x="1735937" y="2464892"/>
                  </a:lnTo>
                  <a:lnTo>
                    <a:pt x="1733791" y="2461374"/>
                  </a:lnTo>
                  <a:lnTo>
                    <a:pt x="1727746" y="2455468"/>
                  </a:lnTo>
                  <a:lnTo>
                    <a:pt x="1720049" y="2450655"/>
                  </a:lnTo>
                  <a:lnTo>
                    <a:pt x="1712353" y="2447912"/>
                  </a:lnTo>
                  <a:lnTo>
                    <a:pt x="1712353" y="2480907"/>
                  </a:lnTo>
                  <a:lnTo>
                    <a:pt x="1712353" y="2495778"/>
                  </a:lnTo>
                  <a:lnTo>
                    <a:pt x="1709737" y="2501544"/>
                  </a:lnTo>
                  <a:lnTo>
                    <a:pt x="1699260" y="2509913"/>
                  </a:lnTo>
                  <a:lnTo>
                    <a:pt x="1691932" y="2512009"/>
                  </a:lnTo>
                  <a:lnTo>
                    <a:pt x="1635696" y="2512009"/>
                  </a:lnTo>
                  <a:lnTo>
                    <a:pt x="1635696" y="2464892"/>
                  </a:lnTo>
                  <a:lnTo>
                    <a:pt x="1691932" y="2464892"/>
                  </a:lnTo>
                  <a:lnTo>
                    <a:pt x="1699260" y="2466987"/>
                  </a:lnTo>
                  <a:lnTo>
                    <a:pt x="1704492" y="2471178"/>
                  </a:lnTo>
                  <a:lnTo>
                    <a:pt x="1709737" y="2475153"/>
                  </a:lnTo>
                  <a:lnTo>
                    <a:pt x="1685645" y="2444470"/>
                  </a:lnTo>
                  <a:lnTo>
                    <a:pt x="1605864" y="2444470"/>
                  </a:lnTo>
                  <a:lnTo>
                    <a:pt x="1605864" y="2602788"/>
                  </a:lnTo>
                  <a:lnTo>
                    <a:pt x="1688477" y="2602788"/>
                  </a:lnTo>
                  <a:lnTo>
                    <a:pt x="1731505" y="2591168"/>
                  </a:lnTo>
                  <a:lnTo>
                    <a:pt x="1745945" y="2568498"/>
                  </a:lnTo>
                  <a:lnTo>
                    <a:pt x="1746897" y="2558821"/>
                  </a:lnTo>
                  <a:close/>
                </a:path>
                <a:path w="5176520" h="2670809" fill="norm" stroke="1" extrusionOk="0">
                  <a:moveTo>
                    <a:pt x="1753057" y="1973287"/>
                  </a:moveTo>
                  <a:lnTo>
                    <a:pt x="1726679" y="1973287"/>
                  </a:lnTo>
                  <a:lnTo>
                    <a:pt x="1639976" y="2089353"/>
                  </a:lnTo>
                  <a:lnTo>
                    <a:pt x="1639976" y="1973287"/>
                  </a:lnTo>
                  <a:lnTo>
                    <a:pt x="1611071" y="1973287"/>
                  </a:lnTo>
                  <a:lnTo>
                    <a:pt x="1611071" y="2131606"/>
                  </a:lnTo>
                  <a:lnTo>
                    <a:pt x="1637461" y="2131606"/>
                  </a:lnTo>
                  <a:lnTo>
                    <a:pt x="1660309" y="2101138"/>
                  </a:lnTo>
                  <a:lnTo>
                    <a:pt x="1724469" y="2015591"/>
                  </a:lnTo>
                  <a:lnTo>
                    <a:pt x="1724469" y="2131606"/>
                  </a:lnTo>
                  <a:lnTo>
                    <a:pt x="1753057" y="2131606"/>
                  </a:lnTo>
                  <a:lnTo>
                    <a:pt x="1753057" y="2003437"/>
                  </a:lnTo>
                  <a:lnTo>
                    <a:pt x="1753057" y="1973287"/>
                  </a:lnTo>
                  <a:close/>
                </a:path>
                <a:path w="5176520" h="2670809" fill="norm" stroke="1" extrusionOk="0">
                  <a:moveTo>
                    <a:pt x="1775929" y="1114882"/>
                  </a:moveTo>
                  <a:lnTo>
                    <a:pt x="1775752" y="1110792"/>
                  </a:lnTo>
                  <a:lnTo>
                    <a:pt x="1775675" y="1108837"/>
                  </a:lnTo>
                  <a:lnTo>
                    <a:pt x="1775574" y="1106716"/>
                  </a:lnTo>
                  <a:lnTo>
                    <a:pt x="1763699" y="1066520"/>
                  </a:lnTo>
                  <a:lnTo>
                    <a:pt x="1748917" y="1050734"/>
                  </a:lnTo>
                  <a:lnTo>
                    <a:pt x="1748917" y="1110792"/>
                  </a:lnTo>
                  <a:lnTo>
                    <a:pt x="1748675" y="1106716"/>
                  </a:lnTo>
                  <a:lnTo>
                    <a:pt x="1662912" y="1106716"/>
                  </a:lnTo>
                  <a:lnTo>
                    <a:pt x="1662963" y="1105712"/>
                  </a:lnTo>
                  <a:lnTo>
                    <a:pt x="1680756" y="1069822"/>
                  </a:lnTo>
                  <a:lnTo>
                    <a:pt x="1708086" y="1061161"/>
                  </a:lnTo>
                  <a:lnTo>
                    <a:pt x="1717395" y="1061986"/>
                  </a:lnTo>
                  <a:lnTo>
                    <a:pt x="1746250" y="1089901"/>
                  </a:lnTo>
                  <a:lnTo>
                    <a:pt x="1748675" y="1106716"/>
                  </a:lnTo>
                  <a:lnTo>
                    <a:pt x="1748802" y="1108837"/>
                  </a:lnTo>
                  <a:lnTo>
                    <a:pt x="1748917" y="1110792"/>
                  </a:lnTo>
                  <a:lnTo>
                    <a:pt x="1748917" y="1050734"/>
                  </a:lnTo>
                  <a:lnTo>
                    <a:pt x="1745145" y="1047965"/>
                  </a:lnTo>
                  <a:lnTo>
                    <a:pt x="1737156" y="1043851"/>
                  </a:lnTo>
                  <a:lnTo>
                    <a:pt x="1728266" y="1040904"/>
                  </a:lnTo>
                  <a:lnTo>
                    <a:pt x="1718792" y="1039190"/>
                  </a:lnTo>
                  <a:lnTo>
                    <a:pt x="1719541" y="1039190"/>
                  </a:lnTo>
                  <a:lnTo>
                    <a:pt x="1707769" y="1038542"/>
                  </a:lnTo>
                  <a:lnTo>
                    <a:pt x="1696796" y="1039190"/>
                  </a:lnTo>
                  <a:lnTo>
                    <a:pt x="1686483" y="1041133"/>
                  </a:lnTo>
                  <a:lnTo>
                    <a:pt x="1652651" y="1061161"/>
                  </a:lnTo>
                  <a:lnTo>
                    <a:pt x="1634109" y="1097597"/>
                  </a:lnTo>
                  <a:lnTo>
                    <a:pt x="1631797" y="1121473"/>
                  </a:lnTo>
                  <a:lnTo>
                    <a:pt x="1633131" y="1138974"/>
                  </a:lnTo>
                  <a:lnTo>
                    <a:pt x="1653743" y="1180846"/>
                  </a:lnTo>
                  <a:lnTo>
                    <a:pt x="1696300" y="1201267"/>
                  </a:lnTo>
                  <a:lnTo>
                    <a:pt x="1697228" y="1201267"/>
                  </a:lnTo>
                  <a:lnTo>
                    <a:pt x="1714055" y="1202524"/>
                  </a:lnTo>
                  <a:lnTo>
                    <a:pt x="1754911" y="1194549"/>
                  </a:lnTo>
                  <a:lnTo>
                    <a:pt x="1774050" y="1182420"/>
                  </a:lnTo>
                  <a:lnTo>
                    <a:pt x="1771802" y="1177709"/>
                  </a:lnTo>
                  <a:lnTo>
                    <a:pt x="1763687" y="1160741"/>
                  </a:lnTo>
                  <a:lnTo>
                    <a:pt x="1758111" y="1164983"/>
                  </a:lnTo>
                  <a:lnTo>
                    <a:pt x="1752371" y="1168590"/>
                  </a:lnTo>
                  <a:lnTo>
                    <a:pt x="1746491" y="1171575"/>
                  </a:lnTo>
                  <a:lnTo>
                    <a:pt x="1740433" y="1173937"/>
                  </a:lnTo>
                  <a:lnTo>
                    <a:pt x="1734350" y="1175588"/>
                  </a:lnTo>
                  <a:lnTo>
                    <a:pt x="1727720" y="1176820"/>
                  </a:lnTo>
                  <a:lnTo>
                    <a:pt x="1727479" y="1176820"/>
                  </a:lnTo>
                  <a:lnTo>
                    <a:pt x="1721472" y="1177467"/>
                  </a:lnTo>
                  <a:lnTo>
                    <a:pt x="1683346" y="1169758"/>
                  </a:lnTo>
                  <a:lnTo>
                    <a:pt x="1663065" y="1134592"/>
                  </a:lnTo>
                  <a:lnTo>
                    <a:pt x="1662442" y="1124927"/>
                  </a:lnTo>
                  <a:lnTo>
                    <a:pt x="1775929" y="1124927"/>
                  </a:lnTo>
                  <a:lnTo>
                    <a:pt x="1775929" y="1114882"/>
                  </a:lnTo>
                  <a:close/>
                </a:path>
                <a:path w="5176520" h="2670809" fill="norm" stroke="1" extrusionOk="0">
                  <a:moveTo>
                    <a:pt x="1816328" y="370636"/>
                  </a:moveTo>
                  <a:lnTo>
                    <a:pt x="1815719" y="357466"/>
                  </a:lnTo>
                  <a:lnTo>
                    <a:pt x="1815668" y="356146"/>
                  </a:lnTo>
                  <a:lnTo>
                    <a:pt x="1813674" y="342696"/>
                  </a:lnTo>
                  <a:lnTo>
                    <a:pt x="1810346" y="330301"/>
                  </a:lnTo>
                  <a:lnTo>
                    <a:pt x="1805698" y="318960"/>
                  </a:lnTo>
                  <a:lnTo>
                    <a:pt x="1804073" y="316039"/>
                  </a:lnTo>
                  <a:lnTo>
                    <a:pt x="1803057" y="314198"/>
                  </a:lnTo>
                  <a:lnTo>
                    <a:pt x="1777111" y="285978"/>
                  </a:lnTo>
                  <a:lnTo>
                    <a:pt x="1760626" y="278371"/>
                  </a:lnTo>
                  <a:lnTo>
                    <a:pt x="1760626" y="370636"/>
                  </a:lnTo>
                  <a:lnTo>
                    <a:pt x="1759889" y="383832"/>
                  </a:lnTo>
                  <a:lnTo>
                    <a:pt x="1742554" y="418350"/>
                  </a:lnTo>
                  <a:lnTo>
                    <a:pt x="1735086" y="422681"/>
                  </a:lnTo>
                  <a:lnTo>
                    <a:pt x="1734947" y="422681"/>
                  </a:lnTo>
                  <a:lnTo>
                    <a:pt x="1726971" y="425132"/>
                  </a:lnTo>
                  <a:lnTo>
                    <a:pt x="1717738" y="425983"/>
                  </a:lnTo>
                  <a:lnTo>
                    <a:pt x="1708645" y="425132"/>
                  </a:lnTo>
                  <a:lnTo>
                    <a:pt x="1700720" y="422681"/>
                  </a:lnTo>
                  <a:lnTo>
                    <a:pt x="1700580" y="422681"/>
                  </a:lnTo>
                  <a:lnTo>
                    <a:pt x="1675599" y="383832"/>
                  </a:lnTo>
                  <a:lnTo>
                    <a:pt x="1674863" y="370636"/>
                  </a:lnTo>
                  <a:lnTo>
                    <a:pt x="1675599" y="357466"/>
                  </a:lnTo>
                  <a:lnTo>
                    <a:pt x="1693075" y="323456"/>
                  </a:lnTo>
                  <a:lnTo>
                    <a:pt x="1717738" y="316039"/>
                  </a:lnTo>
                  <a:lnTo>
                    <a:pt x="1726971" y="316865"/>
                  </a:lnTo>
                  <a:lnTo>
                    <a:pt x="1757692" y="346176"/>
                  </a:lnTo>
                  <a:lnTo>
                    <a:pt x="1760626" y="370636"/>
                  </a:lnTo>
                  <a:lnTo>
                    <a:pt x="1760626" y="278371"/>
                  </a:lnTo>
                  <a:lnTo>
                    <a:pt x="1757324" y="277190"/>
                  </a:lnTo>
                  <a:lnTo>
                    <a:pt x="1746326" y="274993"/>
                  </a:lnTo>
                  <a:lnTo>
                    <a:pt x="1734604" y="274256"/>
                  </a:lnTo>
                  <a:lnTo>
                    <a:pt x="1722831" y="274993"/>
                  </a:lnTo>
                  <a:lnTo>
                    <a:pt x="1723326" y="274993"/>
                  </a:lnTo>
                  <a:lnTo>
                    <a:pt x="1713166" y="276999"/>
                  </a:lnTo>
                  <a:lnTo>
                    <a:pt x="1679727" y="297802"/>
                  </a:lnTo>
                  <a:lnTo>
                    <a:pt x="1674304" y="306527"/>
                  </a:lnTo>
                  <a:lnTo>
                    <a:pt x="1670837" y="277914"/>
                  </a:lnTo>
                  <a:lnTo>
                    <a:pt x="1617700" y="277914"/>
                  </a:lnTo>
                  <a:lnTo>
                    <a:pt x="1618576" y="285254"/>
                  </a:lnTo>
                  <a:lnTo>
                    <a:pt x="1618665" y="285978"/>
                  </a:lnTo>
                  <a:lnTo>
                    <a:pt x="1619402" y="294170"/>
                  </a:lnTo>
                  <a:lnTo>
                    <a:pt x="1620621" y="542886"/>
                  </a:lnTo>
                  <a:lnTo>
                    <a:pt x="1675968" y="542886"/>
                  </a:lnTo>
                  <a:lnTo>
                    <a:pt x="1675968" y="438391"/>
                  </a:lnTo>
                  <a:lnTo>
                    <a:pt x="1680273" y="444766"/>
                  </a:lnTo>
                  <a:lnTo>
                    <a:pt x="1686750" y="451383"/>
                  </a:lnTo>
                  <a:lnTo>
                    <a:pt x="1723720" y="467093"/>
                  </a:lnTo>
                  <a:lnTo>
                    <a:pt x="1734604" y="467753"/>
                  </a:lnTo>
                  <a:lnTo>
                    <a:pt x="1745234" y="467093"/>
                  </a:lnTo>
                  <a:lnTo>
                    <a:pt x="1745983" y="467093"/>
                  </a:lnTo>
                  <a:lnTo>
                    <a:pt x="1785772" y="449541"/>
                  </a:lnTo>
                  <a:lnTo>
                    <a:pt x="1803869" y="425983"/>
                  </a:lnTo>
                  <a:lnTo>
                    <a:pt x="1805698" y="422681"/>
                  </a:lnTo>
                  <a:lnTo>
                    <a:pt x="1810346" y="411314"/>
                  </a:lnTo>
                  <a:lnTo>
                    <a:pt x="1813674" y="398856"/>
                  </a:lnTo>
                  <a:lnTo>
                    <a:pt x="1815668" y="385305"/>
                  </a:lnTo>
                  <a:lnTo>
                    <a:pt x="1816328" y="370636"/>
                  </a:lnTo>
                  <a:close/>
                </a:path>
                <a:path w="5176520" h="2670809" fill="norm" stroke="1" extrusionOk="0">
                  <a:moveTo>
                    <a:pt x="1860257" y="1512570"/>
                  </a:moveTo>
                  <a:lnTo>
                    <a:pt x="1716697" y="1512570"/>
                  </a:lnTo>
                  <a:lnTo>
                    <a:pt x="1716697" y="1538008"/>
                  </a:lnTo>
                  <a:lnTo>
                    <a:pt x="1772615" y="1538008"/>
                  </a:lnTo>
                  <a:lnTo>
                    <a:pt x="1772615" y="1670888"/>
                  </a:lnTo>
                  <a:lnTo>
                    <a:pt x="1804022" y="1670888"/>
                  </a:lnTo>
                  <a:lnTo>
                    <a:pt x="1804022" y="1538008"/>
                  </a:lnTo>
                  <a:lnTo>
                    <a:pt x="1860257" y="1538008"/>
                  </a:lnTo>
                  <a:lnTo>
                    <a:pt x="1860257" y="1512570"/>
                  </a:lnTo>
                  <a:close/>
                </a:path>
                <a:path w="5176520" h="2670809" fill="norm" stroke="1" extrusionOk="0">
                  <a:moveTo>
                    <a:pt x="1933295" y="2444470"/>
                  </a:moveTo>
                  <a:lnTo>
                    <a:pt x="1902510" y="2444470"/>
                  </a:lnTo>
                  <a:lnTo>
                    <a:pt x="1900250" y="2470226"/>
                  </a:lnTo>
                  <a:lnTo>
                    <a:pt x="1900237" y="2470391"/>
                  </a:lnTo>
                  <a:lnTo>
                    <a:pt x="1900110" y="2471801"/>
                  </a:lnTo>
                  <a:lnTo>
                    <a:pt x="1900021" y="2472779"/>
                  </a:lnTo>
                  <a:lnTo>
                    <a:pt x="1899424" y="2479649"/>
                  </a:lnTo>
                  <a:lnTo>
                    <a:pt x="1899361" y="2480284"/>
                  </a:lnTo>
                  <a:lnTo>
                    <a:pt x="1899361" y="2523629"/>
                  </a:lnTo>
                  <a:lnTo>
                    <a:pt x="1898637" y="2535923"/>
                  </a:lnTo>
                  <a:lnTo>
                    <a:pt x="1898586" y="2536901"/>
                  </a:lnTo>
                  <a:lnTo>
                    <a:pt x="1880171" y="2572677"/>
                  </a:lnTo>
                  <a:lnTo>
                    <a:pt x="1854136" y="2580805"/>
                  </a:lnTo>
                  <a:lnTo>
                    <a:pt x="1844154" y="2579903"/>
                  </a:lnTo>
                  <a:lnTo>
                    <a:pt x="1811642" y="2548445"/>
                  </a:lnTo>
                  <a:lnTo>
                    <a:pt x="1808581" y="2523629"/>
                  </a:lnTo>
                  <a:lnTo>
                    <a:pt x="1809305" y="2511221"/>
                  </a:lnTo>
                  <a:lnTo>
                    <a:pt x="1827631" y="2474899"/>
                  </a:lnTo>
                  <a:lnTo>
                    <a:pt x="1854136" y="2466771"/>
                  </a:lnTo>
                  <a:lnTo>
                    <a:pt x="1863826" y="2467673"/>
                  </a:lnTo>
                  <a:lnTo>
                    <a:pt x="1896224" y="2498890"/>
                  </a:lnTo>
                  <a:lnTo>
                    <a:pt x="1899361" y="2523629"/>
                  </a:lnTo>
                  <a:lnTo>
                    <a:pt x="1899361" y="2480284"/>
                  </a:lnTo>
                  <a:lnTo>
                    <a:pt x="1900021" y="2472779"/>
                  </a:lnTo>
                  <a:lnTo>
                    <a:pt x="1899666" y="2471801"/>
                  </a:lnTo>
                  <a:lnTo>
                    <a:pt x="1896694" y="2466771"/>
                  </a:lnTo>
                  <a:lnTo>
                    <a:pt x="1895208" y="2464257"/>
                  </a:lnTo>
                  <a:lnTo>
                    <a:pt x="1856308" y="2442299"/>
                  </a:lnTo>
                  <a:lnTo>
                    <a:pt x="1846275" y="2441651"/>
                  </a:lnTo>
                  <a:lnTo>
                    <a:pt x="1835772" y="2442299"/>
                  </a:lnTo>
                  <a:lnTo>
                    <a:pt x="1835988" y="2442299"/>
                  </a:lnTo>
                  <a:lnTo>
                    <a:pt x="1826171" y="2444242"/>
                  </a:lnTo>
                  <a:lnTo>
                    <a:pt x="1826348" y="2444242"/>
                  </a:lnTo>
                  <a:lnTo>
                    <a:pt x="1817712" y="2447302"/>
                  </a:lnTo>
                  <a:lnTo>
                    <a:pt x="1809521" y="2451697"/>
                  </a:lnTo>
                  <a:lnTo>
                    <a:pt x="1781314" y="2489238"/>
                  </a:lnTo>
                  <a:lnTo>
                    <a:pt x="1776539" y="2523629"/>
                  </a:lnTo>
                  <a:lnTo>
                    <a:pt x="1777072" y="2535923"/>
                  </a:lnTo>
                  <a:lnTo>
                    <a:pt x="1789645" y="2575953"/>
                  </a:lnTo>
                  <a:lnTo>
                    <a:pt x="1826564" y="2603182"/>
                  </a:lnTo>
                  <a:lnTo>
                    <a:pt x="1846275" y="2605621"/>
                  </a:lnTo>
                  <a:lnTo>
                    <a:pt x="1855736" y="2605011"/>
                  </a:lnTo>
                  <a:lnTo>
                    <a:pt x="1855939" y="2605011"/>
                  </a:lnTo>
                  <a:lnTo>
                    <a:pt x="1864829" y="2603182"/>
                  </a:lnTo>
                  <a:lnTo>
                    <a:pt x="1864995" y="2603182"/>
                  </a:lnTo>
                  <a:lnTo>
                    <a:pt x="1873783" y="2599969"/>
                  </a:lnTo>
                  <a:lnTo>
                    <a:pt x="1899056" y="2576411"/>
                  </a:lnTo>
                  <a:lnTo>
                    <a:pt x="1899056" y="2602788"/>
                  </a:lnTo>
                  <a:lnTo>
                    <a:pt x="1930781" y="2602788"/>
                  </a:lnTo>
                  <a:lnTo>
                    <a:pt x="1930781" y="2567609"/>
                  </a:lnTo>
                  <a:lnTo>
                    <a:pt x="1930781" y="2480284"/>
                  </a:lnTo>
                  <a:lnTo>
                    <a:pt x="1930908" y="2472779"/>
                  </a:lnTo>
                  <a:lnTo>
                    <a:pt x="1930984" y="2470226"/>
                  </a:lnTo>
                  <a:lnTo>
                    <a:pt x="1931390" y="2464257"/>
                  </a:lnTo>
                  <a:lnTo>
                    <a:pt x="1933295" y="2444470"/>
                  </a:lnTo>
                  <a:close/>
                </a:path>
                <a:path w="5176520" h="2670809" fill="norm" stroke="1" extrusionOk="0">
                  <a:moveTo>
                    <a:pt x="1936991" y="2046795"/>
                  </a:moveTo>
                  <a:lnTo>
                    <a:pt x="1936813" y="2042706"/>
                  </a:lnTo>
                  <a:lnTo>
                    <a:pt x="1936724" y="2040737"/>
                  </a:lnTo>
                  <a:lnTo>
                    <a:pt x="1936635" y="2038616"/>
                  </a:lnTo>
                  <a:lnTo>
                    <a:pt x="1936584" y="2037626"/>
                  </a:lnTo>
                  <a:lnTo>
                    <a:pt x="1936496" y="2035556"/>
                  </a:lnTo>
                  <a:lnTo>
                    <a:pt x="1935022" y="2025116"/>
                  </a:lnTo>
                  <a:lnTo>
                    <a:pt x="1932571" y="2015451"/>
                  </a:lnTo>
                  <a:lnTo>
                    <a:pt x="1929130" y="2006587"/>
                  </a:lnTo>
                  <a:lnTo>
                    <a:pt x="1924761" y="1998433"/>
                  </a:lnTo>
                  <a:lnTo>
                    <a:pt x="1920798" y="1993074"/>
                  </a:lnTo>
                  <a:lnTo>
                    <a:pt x="1919478" y="1991271"/>
                  </a:lnTo>
                  <a:lnTo>
                    <a:pt x="1913293" y="1985086"/>
                  </a:lnTo>
                  <a:lnTo>
                    <a:pt x="1909965" y="1982647"/>
                  </a:lnTo>
                  <a:lnTo>
                    <a:pt x="1909965" y="2042706"/>
                  </a:lnTo>
                  <a:lnTo>
                    <a:pt x="1909724" y="2038616"/>
                  </a:lnTo>
                  <a:lnTo>
                    <a:pt x="1823961" y="2038616"/>
                  </a:lnTo>
                  <a:lnTo>
                    <a:pt x="1824024" y="2037626"/>
                  </a:lnTo>
                  <a:lnTo>
                    <a:pt x="1841804" y="2001735"/>
                  </a:lnTo>
                  <a:lnTo>
                    <a:pt x="1869135" y="1993074"/>
                  </a:lnTo>
                  <a:lnTo>
                    <a:pt x="1878444" y="1993900"/>
                  </a:lnTo>
                  <a:lnTo>
                    <a:pt x="1907298" y="2021814"/>
                  </a:lnTo>
                  <a:lnTo>
                    <a:pt x="1909724" y="2038616"/>
                  </a:lnTo>
                  <a:lnTo>
                    <a:pt x="1909851" y="2040737"/>
                  </a:lnTo>
                  <a:lnTo>
                    <a:pt x="1909965" y="2042706"/>
                  </a:lnTo>
                  <a:lnTo>
                    <a:pt x="1909965" y="1982647"/>
                  </a:lnTo>
                  <a:lnTo>
                    <a:pt x="1906206" y="1979879"/>
                  </a:lnTo>
                  <a:lnTo>
                    <a:pt x="1898205" y="1975751"/>
                  </a:lnTo>
                  <a:lnTo>
                    <a:pt x="1889315" y="1972818"/>
                  </a:lnTo>
                  <a:lnTo>
                    <a:pt x="1879841" y="1971103"/>
                  </a:lnTo>
                  <a:lnTo>
                    <a:pt x="1880590" y="1971103"/>
                  </a:lnTo>
                  <a:lnTo>
                    <a:pt x="1868817" y="1970455"/>
                  </a:lnTo>
                  <a:lnTo>
                    <a:pt x="1857844" y="1971103"/>
                  </a:lnTo>
                  <a:lnTo>
                    <a:pt x="1847545" y="1973046"/>
                  </a:lnTo>
                  <a:lnTo>
                    <a:pt x="1813712" y="1993074"/>
                  </a:lnTo>
                  <a:lnTo>
                    <a:pt x="1795157" y="2029510"/>
                  </a:lnTo>
                  <a:lnTo>
                    <a:pt x="1792846" y="2053386"/>
                  </a:lnTo>
                  <a:lnTo>
                    <a:pt x="1794179" y="2070874"/>
                  </a:lnTo>
                  <a:lnTo>
                    <a:pt x="1814791" y="2112759"/>
                  </a:lnTo>
                  <a:lnTo>
                    <a:pt x="1857349" y="2133168"/>
                  </a:lnTo>
                  <a:lnTo>
                    <a:pt x="1858276" y="2133168"/>
                  </a:lnTo>
                  <a:lnTo>
                    <a:pt x="1875104" y="2134425"/>
                  </a:lnTo>
                  <a:lnTo>
                    <a:pt x="1915960" y="2126462"/>
                  </a:lnTo>
                  <a:lnTo>
                    <a:pt x="1935099" y="2114321"/>
                  </a:lnTo>
                  <a:lnTo>
                    <a:pt x="1932851" y="2109609"/>
                  </a:lnTo>
                  <a:lnTo>
                    <a:pt x="1924735" y="2092655"/>
                  </a:lnTo>
                  <a:lnTo>
                    <a:pt x="1919160" y="2096897"/>
                  </a:lnTo>
                  <a:lnTo>
                    <a:pt x="1913432" y="2100503"/>
                  </a:lnTo>
                  <a:lnTo>
                    <a:pt x="1907540" y="2103488"/>
                  </a:lnTo>
                  <a:lnTo>
                    <a:pt x="1901494" y="2105850"/>
                  </a:lnTo>
                  <a:lnTo>
                    <a:pt x="1895398" y="2107488"/>
                  </a:lnTo>
                  <a:lnTo>
                    <a:pt x="1888769" y="2108733"/>
                  </a:lnTo>
                  <a:lnTo>
                    <a:pt x="1888540" y="2108733"/>
                  </a:lnTo>
                  <a:lnTo>
                    <a:pt x="1882521" y="2109381"/>
                  </a:lnTo>
                  <a:lnTo>
                    <a:pt x="1844395" y="2101659"/>
                  </a:lnTo>
                  <a:lnTo>
                    <a:pt x="1824113" y="2066505"/>
                  </a:lnTo>
                  <a:lnTo>
                    <a:pt x="1823491" y="2056841"/>
                  </a:lnTo>
                  <a:lnTo>
                    <a:pt x="1936991" y="2056841"/>
                  </a:lnTo>
                  <a:lnTo>
                    <a:pt x="1936991" y="2046795"/>
                  </a:lnTo>
                  <a:close/>
                </a:path>
                <a:path w="5176520" h="2670809" fill="norm" stroke="1" extrusionOk="0">
                  <a:moveTo>
                    <a:pt x="1964918" y="1199692"/>
                  </a:moveTo>
                  <a:lnTo>
                    <a:pt x="1931936" y="1142517"/>
                  </a:lnTo>
                  <a:lnTo>
                    <a:pt x="1927542" y="1134986"/>
                  </a:lnTo>
                  <a:lnTo>
                    <a:pt x="1924431" y="1130592"/>
                  </a:lnTo>
                  <a:lnTo>
                    <a:pt x="1923249" y="1128915"/>
                  </a:lnTo>
                  <a:lnTo>
                    <a:pt x="1914867" y="1119695"/>
                  </a:lnTo>
                  <a:lnTo>
                    <a:pt x="1914347" y="1119276"/>
                  </a:lnTo>
                  <a:lnTo>
                    <a:pt x="1910575" y="1116241"/>
                  </a:lnTo>
                  <a:lnTo>
                    <a:pt x="1906181" y="1113942"/>
                  </a:lnTo>
                  <a:lnTo>
                    <a:pt x="1903526" y="1112418"/>
                  </a:lnTo>
                  <a:lnTo>
                    <a:pt x="1905939" y="1109230"/>
                  </a:lnTo>
                  <a:lnTo>
                    <a:pt x="1908327" y="1106081"/>
                  </a:lnTo>
                  <a:lnTo>
                    <a:pt x="1957374" y="1041374"/>
                  </a:lnTo>
                  <a:lnTo>
                    <a:pt x="1922830" y="1041374"/>
                  </a:lnTo>
                  <a:lnTo>
                    <a:pt x="1873504" y="1106081"/>
                  </a:lnTo>
                  <a:lnTo>
                    <a:pt x="1846173" y="1106081"/>
                  </a:lnTo>
                  <a:lnTo>
                    <a:pt x="1846173" y="1041374"/>
                  </a:lnTo>
                  <a:lnTo>
                    <a:pt x="1814766" y="1041374"/>
                  </a:lnTo>
                  <a:lnTo>
                    <a:pt x="1814766" y="1199692"/>
                  </a:lnTo>
                  <a:lnTo>
                    <a:pt x="1846173" y="1199692"/>
                  </a:lnTo>
                  <a:lnTo>
                    <a:pt x="1846173" y="1130592"/>
                  </a:lnTo>
                  <a:lnTo>
                    <a:pt x="1875180" y="1130592"/>
                  </a:lnTo>
                  <a:lnTo>
                    <a:pt x="1879790" y="1131214"/>
                  </a:lnTo>
                  <a:lnTo>
                    <a:pt x="1883562" y="1132471"/>
                  </a:lnTo>
                  <a:lnTo>
                    <a:pt x="1887334" y="1133513"/>
                  </a:lnTo>
                  <a:lnTo>
                    <a:pt x="1890674" y="1135608"/>
                  </a:lnTo>
                  <a:lnTo>
                    <a:pt x="1893608" y="1138758"/>
                  </a:lnTo>
                  <a:lnTo>
                    <a:pt x="1896541" y="1141691"/>
                  </a:lnTo>
                  <a:lnTo>
                    <a:pt x="1899577" y="1145870"/>
                  </a:lnTo>
                  <a:lnTo>
                    <a:pt x="1902726" y="1151318"/>
                  </a:lnTo>
                  <a:lnTo>
                    <a:pt x="1930996" y="1199692"/>
                  </a:lnTo>
                  <a:lnTo>
                    <a:pt x="1964918" y="1199692"/>
                  </a:lnTo>
                  <a:close/>
                </a:path>
                <a:path w="5176520" h="2670809" fill="norm" stroke="1" extrusionOk="0">
                  <a:moveTo>
                    <a:pt x="2069363" y="277914"/>
                  </a:moveTo>
                  <a:lnTo>
                    <a:pt x="2023554" y="277914"/>
                  </a:lnTo>
                  <a:lnTo>
                    <a:pt x="1963089" y="381266"/>
                  </a:lnTo>
                  <a:lnTo>
                    <a:pt x="1938921" y="340220"/>
                  </a:lnTo>
                  <a:lnTo>
                    <a:pt x="1902256" y="277914"/>
                  </a:lnTo>
                  <a:lnTo>
                    <a:pt x="1856447" y="277914"/>
                  </a:lnTo>
                  <a:lnTo>
                    <a:pt x="1856447" y="463727"/>
                  </a:lnTo>
                  <a:lnTo>
                    <a:pt x="1904822" y="463727"/>
                  </a:lnTo>
                  <a:lnTo>
                    <a:pt x="1904822" y="355371"/>
                  </a:lnTo>
                  <a:lnTo>
                    <a:pt x="1950262" y="433679"/>
                  </a:lnTo>
                  <a:lnTo>
                    <a:pt x="1975548" y="433679"/>
                  </a:lnTo>
                  <a:lnTo>
                    <a:pt x="2005965" y="381266"/>
                  </a:lnTo>
                  <a:lnTo>
                    <a:pt x="2020620" y="356006"/>
                  </a:lnTo>
                  <a:lnTo>
                    <a:pt x="2020620" y="463727"/>
                  </a:lnTo>
                  <a:lnTo>
                    <a:pt x="2069363" y="463727"/>
                  </a:lnTo>
                  <a:lnTo>
                    <a:pt x="2069363" y="340220"/>
                  </a:lnTo>
                  <a:lnTo>
                    <a:pt x="2069363" y="277914"/>
                  </a:lnTo>
                  <a:close/>
                </a:path>
                <a:path w="5176520" h="2670809" fill="norm" stroke="1" extrusionOk="0">
                  <a:moveTo>
                    <a:pt x="2101062" y="2444470"/>
                  </a:moveTo>
                  <a:lnTo>
                    <a:pt x="1957514" y="2444470"/>
                  </a:lnTo>
                  <a:lnTo>
                    <a:pt x="1957514" y="2469921"/>
                  </a:lnTo>
                  <a:lnTo>
                    <a:pt x="2013419" y="2469921"/>
                  </a:lnTo>
                  <a:lnTo>
                    <a:pt x="2013419" y="2602788"/>
                  </a:lnTo>
                  <a:lnTo>
                    <a:pt x="2044839" y="2602788"/>
                  </a:lnTo>
                  <a:lnTo>
                    <a:pt x="2044839" y="2469921"/>
                  </a:lnTo>
                  <a:lnTo>
                    <a:pt x="2101062" y="2469921"/>
                  </a:lnTo>
                  <a:lnTo>
                    <a:pt x="2101062" y="2444470"/>
                  </a:lnTo>
                  <a:close/>
                </a:path>
                <a:path w="5176520" h="2670809" fill="norm" stroke="1" extrusionOk="0">
                  <a:moveTo>
                    <a:pt x="2114194" y="1512570"/>
                  </a:moveTo>
                  <a:lnTo>
                    <a:pt x="2081517" y="1512570"/>
                  </a:lnTo>
                  <a:lnTo>
                    <a:pt x="2032355" y="1634020"/>
                  </a:lnTo>
                  <a:lnTo>
                    <a:pt x="1983193" y="1512570"/>
                  </a:lnTo>
                  <a:lnTo>
                    <a:pt x="1949272" y="1512570"/>
                  </a:lnTo>
                  <a:lnTo>
                    <a:pt x="2015642" y="1668030"/>
                  </a:lnTo>
                  <a:lnTo>
                    <a:pt x="2010841" y="1679371"/>
                  </a:lnTo>
                  <a:lnTo>
                    <a:pt x="2007704" y="1686699"/>
                  </a:lnTo>
                  <a:lnTo>
                    <a:pt x="2003933" y="1692668"/>
                  </a:lnTo>
                  <a:lnTo>
                    <a:pt x="1999526" y="1697266"/>
                  </a:lnTo>
                  <a:lnTo>
                    <a:pt x="1995131" y="1702092"/>
                  </a:lnTo>
                  <a:lnTo>
                    <a:pt x="1958378" y="1716430"/>
                  </a:lnTo>
                  <a:lnTo>
                    <a:pt x="1965921" y="1742186"/>
                  </a:lnTo>
                  <a:lnTo>
                    <a:pt x="2003818" y="1730248"/>
                  </a:lnTo>
                  <a:lnTo>
                    <a:pt x="2030730" y="1702930"/>
                  </a:lnTo>
                  <a:lnTo>
                    <a:pt x="2050757" y="1660829"/>
                  </a:lnTo>
                  <a:lnTo>
                    <a:pt x="2057755" y="1644497"/>
                  </a:lnTo>
                  <a:lnTo>
                    <a:pt x="2114194" y="1512570"/>
                  </a:lnTo>
                  <a:close/>
                </a:path>
                <a:path w="5176520" h="2670809" fill="norm" stroke="1" extrusionOk="0">
                  <a:moveTo>
                    <a:pt x="2151748" y="1174877"/>
                  </a:moveTo>
                  <a:lnTo>
                    <a:pt x="2126310" y="1174877"/>
                  </a:lnTo>
                  <a:lnTo>
                    <a:pt x="2126310" y="1041374"/>
                  </a:lnTo>
                  <a:lnTo>
                    <a:pt x="2095207" y="1041374"/>
                  </a:lnTo>
                  <a:lnTo>
                    <a:pt x="2095207" y="1174877"/>
                  </a:lnTo>
                  <a:lnTo>
                    <a:pt x="2019503" y="1174877"/>
                  </a:lnTo>
                  <a:lnTo>
                    <a:pt x="2019503" y="1041374"/>
                  </a:lnTo>
                  <a:lnTo>
                    <a:pt x="1988083" y="1041374"/>
                  </a:lnTo>
                  <a:lnTo>
                    <a:pt x="1988083" y="1199692"/>
                  </a:lnTo>
                  <a:lnTo>
                    <a:pt x="2125053" y="1199692"/>
                  </a:lnTo>
                  <a:lnTo>
                    <a:pt x="2125053" y="1240536"/>
                  </a:lnTo>
                  <a:lnTo>
                    <a:pt x="2151748" y="1240536"/>
                  </a:lnTo>
                  <a:lnTo>
                    <a:pt x="2151748" y="1174877"/>
                  </a:lnTo>
                  <a:close/>
                </a:path>
                <a:path w="5176520" h="2670809" fill="norm" stroke="1" extrusionOk="0">
                  <a:moveTo>
                    <a:pt x="2201545" y="1973287"/>
                  </a:moveTo>
                  <a:lnTo>
                    <a:pt x="2175167" y="1973287"/>
                  </a:lnTo>
                  <a:lnTo>
                    <a:pt x="2088464" y="2089353"/>
                  </a:lnTo>
                  <a:lnTo>
                    <a:pt x="2088464" y="1973287"/>
                  </a:lnTo>
                  <a:lnTo>
                    <a:pt x="2059559" y="1973287"/>
                  </a:lnTo>
                  <a:lnTo>
                    <a:pt x="2059559" y="2131606"/>
                  </a:lnTo>
                  <a:lnTo>
                    <a:pt x="2085949" y="2131606"/>
                  </a:lnTo>
                  <a:lnTo>
                    <a:pt x="2108809" y="2101138"/>
                  </a:lnTo>
                  <a:lnTo>
                    <a:pt x="2172970" y="2015591"/>
                  </a:lnTo>
                  <a:lnTo>
                    <a:pt x="2172970" y="2131606"/>
                  </a:lnTo>
                  <a:lnTo>
                    <a:pt x="2201545" y="2131606"/>
                  </a:lnTo>
                  <a:lnTo>
                    <a:pt x="2201545" y="2003437"/>
                  </a:lnTo>
                  <a:lnTo>
                    <a:pt x="2201545" y="1973287"/>
                  </a:lnTo>
                  <a:close/>
                </a:path>
                <a:path w="5176520" h="2670809" fill="norm" stroke="1" extrusionOk="0">
                  <a:moveTo>
                    <a:pt x="2261844" y="2517978"/>
                  </a:moveTo>
                  <a:lnTo>
                    <a:pt x="2261666" y="2513901"/>
                  </a:lnTo>
                  <a:lnTo>
                    <a:pt x="2261590" y="2511933"/>
                  </a:lnTo>
                  <a:lnTo>
                    <a:pt x="2261489" y="2509812"/>
                  </a:lnTo>
                  <a:lnTo>
                    <a:pt x="2249614" y="2469629"/>
                  </a:lnTo>
                  <a:lnTo>
                    <a:pt x="2234831" y="2453843"/>
                  </a:lnTo>
                  <a:lnTo>
                    <a:pt x="2234831" y="2513901"/>
                  </a:lnTo>
                  <a:lnTo>
                    <a:pt x="2234590" y="2509812"/>
                  </a:lnTo>
                  <a:lnTo>
                    <a:pt x="2148827" y="2509812"/>
                  </a:lnTo>
                  <a:lnTo>
                    <a:pt x="2148878" y="2508808"/>
                  </a:lnTo>
                  <a:lnTo>
                    <a:pt x="2166670" y="2472918"/>
                  </a:lnTo>
                  <a:lnTo>
                    <a:pt x="2194001" y="2464257"/>
                  </a:lnTo>
                  <a:lnTo>
                    <a:pt x="2203310" y="2465082"/>
                  </a:lnTo>
                  <a:lnTo>
                    <a:pt x="2232164" y="2493010"/>
                  </a:lnTo>
                  <a:lnTo>
                    <a:pt x="2234590" y="2509812"/>
                  </a:lnTo>
                  <a:lnTo>
                    <a:pt x="2234717" y="2511933"/>
                  </a:lnTo>
                  <a:lnTo>
                    <a:pt x="2234831" y="2513901"/>
                  </a:lnTo>
                  <a:lnTo>
                    <a:pt x="2234831" y="2453843"/>
                  </a:lnTo>
                  <a:lnTo>
                    <a:pt x="2231059" y="2451074"/>
                  </a:lnTo>
                  <a:lnTo>
                    <a:pt x="2223071" y="2446947"/>
                  </a:lnTo>
                  <a:lnTo>
                    <a:pt x="2214181" y="2444000"/>
                  </a:lnTo>
                  <a:lnTo>
                    <a:pt x="2204707" y="2442299"/>
                  </a:lnTo>
                  <a:lnTo>
                    <a:pt x="2205456" y="2442299"/>
                  </a:lnTo>
                  <a:lnTo>
                    <a:pt x="2193683" y="2441651"/>
                  </a:lnTo>
                  <a:lnTo>
                    <a:pt x="2182711" y="2442299"/>
                  </a:lnTo>
                  <a:lnTo>
                    <a:pt x="2172398" y="2444242"/>
                  </a:lnTo>
                  <a:lnTo>
                    <a:pt x="2138565" y="2464257"/>
                  </a:lnTo>
                  <a:lnTo>
                    <a:pt x="2120023" y="2500706"/>
                  </a:lnTo>
                  <a:lnTo>
                    <a:pt x="2117712" y="2524569"/>
                  </a:lnTo>
                  <a:lnTo>
                    <a:pt x="2119045" y="2542070"/>
                  </a:lnTo>
                  <a:lnTo>
                    <a:pt x="2139658" y="2583942"/>
                  </a:lnTo>
                  <a:lnTo>
                    <a:pt x="2182215" y="2604363"/>
                  </a:lnTo>
                  <a:lnTo>
                    <a:pt x="2183142" y="2604363"/>
                  </a:lnTo>
                  <a:lnTo>
                    <a:pt x="2199970" y="2605621"/>
                  </a:lnTo>
                  <a:lnTo>
                    <a:pt x="2240826" y="2597645"/>
                  </a:lnTo>
                  <a:lnTo>
                    <a:pt x="2259965" y="2585516"/>
                  </a:lnTo>
                  <a:lnTo>
                    <a:pt x="2257717" y="2580805"/>
                  </a:lnTo>
                  <a:lnTo>
                    <a:pt x="2249601" y="2563838"/>
                  </a:lnTo>
                  <a:lnTo>
                    <a:pt x="2244026" y="2568079"/>
                  </a:lnTo>
                  <a:lnTo>
                    <a:pt x="2238286" y="2571699"/>
                  </a:lnTo>
                  <a:lnTo>
                    <a:pt x="2232406" y="2574683"/>
                  </a:lnTo>
                  <a:lnTo>
                    <a:pt x="2226348" y="2577033"/>
                  </a:lnTo>
                  <a:lnTo>
                    <a:pt x="2220264" y="2578684"/>
                  </a:lnTo>
                  <a:lnTo>
                    <a:pt x="2213635" y="2579916"/>
                  </a:lnTo>
                  <a:lnTo>
                    <a:pt x="2213394" y="2579916"/>
                  </a:lnTo>
                  <a:lnTo>
                    <a:pt x="2207387" y="2580563"/>
                  </a:lnTo>
                  <a:lnTo>
                    <a:pt x="2169261" y="2572855"/>
                  </a:lnTo>
                  <a:lnTo>
                    <a:pt x="2148979" y="2537688"/>
                  </a:lnTo>
                  <a:lnTo>
                    <a:pt x="2148357" y="2528036"/>
                  </a:lnTo>
                  <a:lnTo>
                    <a:pt x="2261844" y="2528036"/>
                  </a:lnTo>
                  <a:lnTo>
                    <a:pt x="2261844" y="2517978"/>
                  </a:lnTo>
                  <a:close/>
                </a:path>
                <a:path w="5176520" h="2670809" fill="norm" stroke="1" extrusionOk="0">
                  <a:moveTo>
                    <a:pt x="2273719" y="1512570"/>
                  </a:moveTo>
                  <a:lnTo>
                    <a:pt x="2241994" y="1512570"/>
                  </a:lnTo>
                  <a:lnTo>
                    <a:pt x="2241994" y="1583867"/>
                  </a:lnTo>
                  <a:lnTo>
                    <a:pt x="2236749" y="1587220"/>
                  </a:lnTo>
                  <a:lnTo>
                    <a:pt x="2231415" y="1589735"/>
                  </a:lnTo>
                  <a:lnTo>
                    <a:pt x="2225967" y="1591411"/>
                  </a:lnTo>
                  <a:lnTo>
                    <a:pt x="2220061" y="1592999"/>
                  </a:lnTo>
                  <a:lnTo>
                    <a:pt x="2219464" y="1592999"/>
                  </a:lnTo>
                  <a:lnTo>
                    <a:pt x="2214245" y="1593608"/>
                  </a:lnTo>
                  <a:lnTo>
                    <a:pt x="2207120" y="1593608"/>
                  </a:lnTo>
                  <a:lnTo>
                    <a:pt x="2197303" y="1592999"/>
                  </a:lnTo>
                  <a:lnTo>
                    <a:pt x="2167204" y="1562544"/>
                  </a:lnTo>
                  <a:lnTo>
                    <a:pt x="2166594" y="1552460"/>
                  </a:lnTo>
                  <a:lnTo>
                    <a:pt x="2166594" y="1512570"/>
                  </a:lnTo>
                  <a:lnTo>
                    <a:pt x="2135187" y="1512570"/>
                  </a:lnTo>
                  <a:lnTo>
                    <a:pt x="2135187" y="1554975"/>
                  </a:lnTo>
                  <a:lnTo>
                    <a:pt x="2136203" y="1570151"/>
                  </a:lnTo>
                  <a:lnTo>
                    <a:pt x="2160943" y="1610664"/>
                  </a:lnTo>
                  <a:lnTo>
                    <a:pt x="2202408" y="1619681"/>
                  </a:lnTo>
                  <a:lnTo>
                    <a:pt x="2209952" y="1619681"/>
                  </a:lnTo>
                  <a:lnTo>
                    <a:pt x="2242616" y="1609623"/>
                  </a:lnTo>
                  <a:lnTo>
                    <a:pt x="2242616" y="1670888"/>
                  </a:lnTo>
                  <a:lnTo>
                    <a:pt x="2273719" y="1670888"/>
                  </a:lnTo>
                  <a:lnTo>
                    <a:pt x="2273719" y="1609623"/>
                  </a:lnTo>
                  <a:lnTo>
                    <a:pt x="2273719" y="1593608"/>
                  </a:lnTo>
                  <a:lnTo>
                    <a:pt x="2273719" y="1512570"/>
                  </a:lnTo>
                  <a:close/>
                </a:path>
                <a:path w="5176520" h="2670809" fill="norm" stroke="1" extrusionOk="0">
                  <a:moveTo>
                    <a:pt x="2308275" y="277914"/>
                  </a:moveTo>
                  <a:lnTo>
                    <a:pt x="2255139" y="277914"/>
                  </a:lnTo>
                  <a:lnTo>
                    <a:pt x="2251786" y="305523"/>
                  </a:lnTo>
                  <a:lnTo>
                    <a:pt x="2251659" y="306565"/>
                  </a:lnTo>
                  <a:lnTo>
                    <a:pt x="2251240" y="305523"/>
                  </a:lnTo>
                  <a:lnTo>
                    <a:pt x="2250732" y="304761"/>
                  </a:lnTo>
                  <a:lnTo>
                    <a:pt x="2250732" y="370636"/>
                  </a:lnTo>
                  <a:lnTo>
                    <a:pt x="2250008" y="383832"/>
                  </a:lnTo>
                  <a:lnTo>
                    <a:pt x="2232685" y="418350"/>
                  </a:lnTo>
                  <a:lnTo>
                    <a:pt x="2225294" y="422681"/>
                  </a:lnTo>
                  <a:lnTo>
                    <a:pt x="2225154" y="422681"/>
                  </a:lnTo>
                  <a:lnTo>
                    <a:pt x="2217293" y="425132"/>
                  </a:lnTo>
                  <a:lnTo>
                    <a:pt x="2208225" y="425983"/>
                  </a:lnTo>
                  <a:lnTo>
                    <a:pt x="2198992" y="425132"/>
                  </a:lnTo>
                  <a:lnTo>
                    <a:pt x="2191016" y="422681"/>
                  </a:lnTo>
                  <a:lnTo>
                    <a:pt x="2190877" y="422681"/>
                  </a:lnTo>
                  <a:lnTo>
                    <a:pt x="2166416" y="383832"/>
                  </a:lnTo>
                  <a:lnTo>
                    <a:pt x="2165718" y="370636"/>
                  </a:lnTo>
                  <a:lnTo>
                    <a:pt x="2166442" y="357466"/>
                  </a:lnTo>
                  <a:lnTo>
                    <a:pt x="2183765" y="323456"/>
                  </a:lnTo>
                  <a:lnTo>
                    <a:pt x="2208225" y="316039"/>
                  </a:lnTo>
                  <a:lnTo>
                    <a:pt x="2217293" y="316865"/>
                  </a:lnTo>
                  <a:lnTo>
                    <a:pt x="2247798" y="346176"/>
                  </a:lnTo>
                  <a:lnTo>
                    <a:pt x="2250732" y="370636"/>
                  </a:lnTo>
                  <a:lnTo>
                    <a:pt x="2250732" y="304761"/>
                  </a:lnTo>
                  <a:lnTo>
                    <a:pt x="2212530" y="276999"/>
                  </a:lnTo>
                  <a:lnTo>
                    <a:pt x="2202472" y="274993"/>
                  </a:lnTo>
                  <a:lnTo>
                    <a:pt x="2202967" y="274993"/>
                  </a:lnTo>
                  <a:lnTo>
                    <a:pt x="2191372" y="274256"/>
                  </a:lnTo>
                  <a:lnTo>
                    <a:pt x="2179637" y="274993"/>
                  </a:lnTo>
                  <a:lnTo>
                    <a:pt x="2168639" y="277190"/>
                  </a:lnTo>
                  <a:lnTo>
                    <a:pt x="2132546" y="299910"/>
                  </a:lnTo>
                  <a:lnTo>
                    <a:pt x="2112568" y="342696"/>
                  </a:lnTo>
                  <a:lnTo>
                    <a:pt x="2110003" y="370636"/>
                  </a:lnTo>
                  <a:lnTo>
                    <a:pt x="2110587" y="383832"/>
                  </a:lnTo>
                  <a:lnTo>
                    <a:pt x="2110651" y="385305"/>
                  </a:lnTo>
                  <a:lnTo>
                    <a:pt x="2120265" y="422681"/>
                  </a:lnTo>
                  <a:lnTo>
                    <a:pt x="2148852" y="456031"/>
                  </a:lnTo>
                  <a:lnTo>
                    <a:pt x="2179980" y="467093"/>
                  </a:lnTo>
                  <a:lnTo>
                    <a:pt x="2180742" y="467093"/>
                  </a:lnTo>
                  <a:lnTo>
                    <a:pt x="2191372" y="467753"/>
                  </a:lnTo>
                  <a:lnTo>
                    <a:pt x="2230945" y="457123"/>
                  </a:lnTo>
                  <a:lnTo>
                    <a:pt x="2250097" y="438200"/>
                  </a:lnTo>
                  <a:lnTo>
                    <a:pt x="2250173" y="444766"/>
                  </a:lnTo>
                  <a:lnTo>
                    <a:pt x="2250287" y="456031"/>
                  </a:lnTo>
                  <a:lnTo>
                    <a:pt x="2250363" y="463727"/>
                  </a:lnTo>
                  <a:lnTo>
                    <a:pt x="2305342" y="463727"/>
                  </a:lnTo>
                  <a:lnTo>
                    <a:pt x="2305342" y="428904"/>
                  </a:lnTo>
                  <a:lnTo>
                    <a:pt x="2305342" y="425983"/>
                  </a:lnTo>
                  <a:lnTo>
                    <a:pt x="2305418" y="316039"/>
                  </a:lnTo>
                  <a:lnTo>
                    <a:pt x="2305469" y="314198"/>
                  </a:lnTo>
                  <a:lnTo>
                    <a:pt x="2305583" y="310540"/>
                  </a:lnTo>
                  <a:lnTo>
                    <a:pt x="2306078" y="302475"/>
                  </a:lnTo>
                  <a:lnTo>
                    <a:pt x="2308275" y="277914"/>
                  </a:lnTo>
                  <a:close/>
                </a:path>
                <a:path w="5176520" h="2670809" fill="norm" stroke="1" extrusionOk="0">
                  <a:moveTo>
                    <a:pt x="2325484" y="1041374"/>
                  </a:moveTo>
                  <a:lnTo>
                    <a:pt x="2299093" y="1041374"/>
                  </a:lnTo>
                  <a:lnTo>
                    <a:pt x="2212390" y="1157452"/>
                  </a:lnTo>
                  <a:lnTo>
                    <a:pt x="2212390" y="1041374"/>
                  </a:lnTo>
                  <a:lnTo>
                    <a:pt x="2183498" y="1041374"/>
                  </a:lnTo>
                  <a:lnTo>
                    <a:pt x="2183498" y="1199692"/>
                  </a:lnTo>
                  <a:lnTo>
                    <a:pt x="2209889" y="1199692"/>
                  </a:lnTo>
                  <a:lnTo>
                    <a:pt x="2232736" y="1169225"/>
                  </a:lnTo>
                  <a:lnTo>
                    <a:pt x="2296896" y="1083678"/>
                  </a:lnTo>
                  <a:lnTo>
                    <a:pt x="2296896" y="1199692"/>
                  </a:lnTo>
                  <a:lnTo>
                    <a:pt x="2325484" y="1199692"/>
                  </a:lnTo>
                  <a:lnTo>
                    <a:pt x="2325484" y="1071537"/>
                  </a:lnTo>
                  <a:lnTo>
                    <a:pt x="2325484" y="1041374"/>
                  </a:lnTo>
                  <a:close/>
                </a:path>
                <a:path w="5176520" h="2670809" fill="norm" stroke="1" extrusionOk="0">
                  <a:moveTo>
                    <a:pt x="2392070" y="1973287"/>
                  </a:moveTo>
                  <a:lnTo>
                    <a:pt x="2360663" y="1973287"/>
                  </a:lnTo>
                  <a:lnTo>
                    <a:pt x="2360663" y="2037676"/>
                  </a:lnTo>
                  <a:lnTo>
                    <a:pt x="2280551" y="2037676"/>
                  </a:lnTo>
                  <a:lnTo>
                    <a:pt x="2280551" y="1973287"/>
                  </a:lnTo>
                  <a:lnTo>
                    <a:pt x="2249144" y="1973287"/>
                  </a:lnTo>
                  <a:lnTo>
                    <a:pt x="2249144" y="2131606"/>
                  </a:lnTo>
                  <a:lnTo>
                    <a:pt x="2280551" y="2131606"/>
                  </a:lnTo>
                  <a:lnTo>
                    <a:pt x="2280551" y="2062492"/>
                  </a:lnTo>
                  <a:lnTo>
                    <a:pt x="2360663" y="2062492"/>
                  </a:lnTo>
                  <a:lnTo>
                    <a:pt x="2360663" y="2131606"/>
                  </a:lnTo>
                  <a:lnTo>
                    <a:pt x="2392070" y="2131606"/>
                  </a:lnTo>
                  <a:lnTo>
                    <a:pt x="2392070" y="2062492"/>
                  </a:lnTo>
                  <a:lnTo>
                    <a:pt x="2392070" y="2037676"/>
                  </a:lnTo>
                  <a:lnTo>
                    <a:pt x="2392070" y="1973287"/>
                  </a:lnTo>
                  <a:close/>
                </a:path>
                <a:path w="5176520" h="2670809" fill="norm" stroke="1" extrusionOk="0">
                  <a:moveTo>
                    <a:pt x="2440470" y="2444470"/>
                  </a:moveTo>
                  <a:lnTo>
                    <a:pt x="2321102" y="2444470"/>
                  </a:lnTo>
                  <a:lnTo>
                    <a:pt x="2320975" y="2499499"/>
                  </a:lnTo>
                  <a:lnTo>
                    <a:pt x="2320721" y="2506853"/>
                  </a:lnTo>
                  <a:lnTo>
                    <a:pt x="2314968" y="2547505"/>
                  </a:lnTo>
                  <a:lnTo>
                    <a:pt x="2290216" y="2578938"/>
                  </a:lnTo>
                  <a:lnTo>
                    <a:pt x="2283409" y="2581745"/>
                  </a:lnTo>
                  <a:lnTo>
                    <a:pt x="2294090" y="2606878"/>
                  </a:lnTo>
                  <a:lnTo>
                    <a:pt x="2326436" y="2586456"/>
                  </a:lnTo>
                  <a:lnTo>
                    <a:pt x="2344661" y="2549080"/>
                  </a:lnTo>
                  <a:lnTo>
                    <a:pt x="2349957" y="2506853"/>
                  </a:lnTo>
                  <a:lnTo>
                    <a:pt x="2350312" y="2489708"/>
                  </a:lnTo>
                  <a:lnTo>
                    <a:pt x="2350312" y="2469286"/>
                  </a:lnTo>
                  <a:lnTo>
                    <a:pt x="2409050" y="2469286"/>
                  </a:lnTo>
                  <a:lnTo>
                    <a:pt x="2409050" y="2602788"/>
                  </a:lnTo>
                  <a:lnTo>
                    <a:pt x="2440470" y="2602788"/>
                  </a:lnTo>
                  <a:lnTo>
                    <a:pt x="2440470" y="2469286"/>
                  </a:lnTo>
                  <a:lnTo>
                    <a:pt x="2440470" y="2444470"/>
                  </a:lnTo>
                  <a:close/>
                </a:path>
                <a:path w="5176520" h="2670809" fill="norm" stroke="1" extrusionOk="0">
                  <a:moveTo>
                    <a:pt x="2470124" y="1512570"/>
                  </a:moveTo>
                  <a:lnTo>
                    <a:pt x="2439339" y="1512570"/>
                  </a:lnTo>
                  <a:lnTo>
                    <a:pt x="2437092" y="1538325"/>
                  </a:lnTo>
                  <a:lnTo>
                    <a:pt x="2437066" y="1538478"/>
                  </a:lnTo>
                  <a:lnTo>
                    <a:pt x="2436952" y="1539887"/>
                  </a:lnTo>
                  <a:lnTo>
                    <a:pt x="2436863" y="1540865"/>
                  </a:lnTo>
                  <a:lnTo>
                    <a:pt x="2436495" y="1539887"/>
                  </a:lnTo>
                  <a:lnTo>
                    <a:pt x="2436203" y="1539405"/>
                  </a:lnTo>
                  <a:lnTo>
                    <a:pt x="2436203" y="1591729"/>
                  </a:lnTo>
                  <a:lnTo>
                    <a:pt x="2435479" y="1604010"/>
                  </a:lnTo>
                  <a:lnTo>
                    <a:pt x="2417000" y="1640763"/>
                  </a:lnTo>
                  <a:lnTo>
                    <a:pt x="2390965" y="1648891"/>
                  </a:lnTo>
                  <a:lnTo>
                    <a:pt x="2380996" y="1647990"/>
                  </a:lnTo>
                  <a:lnTo>
                    <a:pt x="2348484" y="1616544"/>
                  </a:lnTo>
                  <a:lnTo>
                    <a:pt x="2345423" y="1591729"/>
                  </a:lnTo>
                  <a:lnTo>
                    <a:pt x="2346134" y="1579321"/>
                  </a:lnTo>
                  <a:lnTo>
                    <a:pt x="2364460" y="1542999"/>
                  </a:lnTo>
                  <a:lnTo>
                    <a:pt x="2390965" y="1534871"/>
                  </a:lnTo>
                  <a:lnTo>
                    <a:pt x="2400668" y="1535772"/>
                  </a:lnTo>
                  <a:lnTo>
                    <a:pt x="2433066" y="1566989"/>
                  </a:lnTo>
                  <a:lnTo>
                    <a:pt x="2436203" y="1591729"/>
                  </a:lnTo>
                  <a:lnTo>
                    <a:pt x="2436203" y="1539405"/>
                  </a:lnTo>
                  <a:lnTo>
                    <a:pt x="2433523" y="1534871"/>
                  </a:lnTo>
                  <a:lnTo>
                    <a:pt x="2432037" y="1532356"/>
                  </a:lnTo>
                  <a:lnTo>
                    <a:pt x="2426284" y="1525752"/>
                  </a:lnTo>
                  <a:lnTo>
                    <a:pt x="2383117" y="1509737"/>
                  </a:lnTo>
                  <a:lnTo>
                    <a:pt x="2372614" y="1510385"/>
                  </a:lnTo>
                  <a:lnTo>
                    <a:pt x="2372830" y="1510385"/>
                  </a:lnTo>
                  <a:lnTo>
                    <a:pt x="2363012" y="1512328"/>
                  </a:lnTo>
                  <a:lnTo>
                    <a:pt x="2363190" y="1512328"/>
                  </a:lnTo>
                  <a:lnTo>
                    <a:pt x="2354554" y="1515389"/>
                  </a:lnTo>
                  <a:lnTo>
                    <a:pt x="2346363" y="1519783"/>
                  </a:lnTo>
                  <a:lnTo>
                    <a:pt x="2318156" y="1557324"/>
                  </a:lnTo>
                  <a:lnTo>
                    <a:pt x="2313381" y="1591729"/>
                  </a:lnTo>
                  <a:lnTo>
                    <a:pt x="2313914" y="1604010"/>
                  </a:lnTo>
                  <a:lnTo>
                    <a:pt x="2326487" y="1644040"/>
                  </a:lnTo>
                  <a:lnTo>
                    <a:pt x="2363406" y="1671281"/>
                  </a:lnTo>
                  <a:lnTo>
                    <a:pt x="2383117" y="1673707"/>
                  </a:lnTo>
                  <a:lnTo>
                    <a:pt x="2392565" y="1673098"/>
                  </a:lnTo>
                  <a:lnTo>
                    <a:pt x="2392781" y="1673098"/>
                  </a:lnTo>
                  <a:lnTo>
                    <a:pt x="2401659" y="1671281"/>
                  </a:lnTo>
                  <a:lnTo>
                    <a:pt x="2401824" y="1671281"/>
                  </a:lnTo>
                  <a:lnTo>
                    <a:pt x="2410625" y="1668056"/>
                  </a:lnTo>
                  <a:lnTo>
                    <a:pt x="2435885" y="1644497"/>
                  </a:lnTo>
                  <a:lnTo>
                    <a:pt x="2435885" y="1670888"/>
                  </a:lnTo>
                  <a:lnTo>
                    <a:pt x="2467622" y="1670888"/>
                  </a:lnTo>
                  <a:lnTo>
                    <a:pt x="2467622" y="1635696"/>
                  </a:lnTo>
                  <a:lnTo>
                    <a:pt x="2467622" y="1548371"/>
                  </a:lnTo>
                  <a:lnTo>
                    <a:pt x="2467737" y="1540865"/>
                  </a:lnTo>
                  <a:lnTo>
                    <a:pt x="2467826" y="1538325"/>
                  </a:lnTo>
                  <a:lnTo>
                    <a:pt x="2468219" y="1532356"/>
                  </a:lnTo>
                  <a:lnTo>
                    <a:pt x="2470124" y="1512570"/>
                  </a:lnTo>
                  <a:close/>
                </a:path>
                <a:path w="5176520" h="2670809" fill="norm" stroke="1" extrusionOk="0">
                  <a:moveTo>
                    <a:pt x="2511844" y="277914"/>
                  </a:moveTo>
                  <a:lnTo>
                    <a:pt x="2333726" y="277914"/>
                  </a:lnTo>
                  <a:lnTo>
                    <a:pt x="2333726" y="321170"/>
                  </a:lnTo>
                  <a:lnTo>
                    <a:pt x="2395296" y="321170"/>
                  </a:lnTo>
                  <a:lnTo>
                    <a:pt x="2395296" y="463727"/>
                  </a:lnTo>
                  <a:lnTo>
                    <a:pt x="2449906" y="463727"/>
                  </a:lnTo>
                  <a:lnTo>
                    <a:pt x="2449906" y="321170"/>
                  </a:lnTo>
                  <a:lnTo>
                    <a:pt x="2511844" y="321170"/>
                  </a:lnTo>
                  <a:lnTo>
                    <a:pt x="2511844" y="277914"/>
                  </a:lnTo>
                  <a:close/>
                </a:path>
                <a:path w="5176520" h="2670809" fill="norm" stroke="1" extrusionOk="0">
                  <a:moveTo>
                    <a:pt x="2515057" y="1041374"/>
                  </a:moveTo>
                  <a:lnTo>
                    <a:pt x="2488679" y="1041374"/>
                  </a:lnTo>
                  <a:lnTo>
                    <a:pt x="2401976" y="1157452"/>
                  </a:lnTo>
                  <a:lnTo>
                    <a:pt x="2401976" y="1041374"/>
                  </a:lnTo>
                  <a:lnTo>
                    <a:pt x="2373071" y="1041374"/>
                  </a:lnTo>
                  <a:lnTo>
                    <a:pt x="2373071" y="1199692"/>
                  </a:lnTo>
                  <a:lnTo>
                    <a:pt x="2399461" y="1199692"/>
                  </a:lnTo>
                  <a:lnTo>
                    <a:pt x="2422321" y="1169225"/>
                  </a:lnTo>
                  <a:lnTo>
                    <a:pt x="2486482" y="1083678"/>
                  </a:lnTo>
                  <a:lnTo>
                    <a:pt x="2486482" y="1199692"/>
                  </a:lnTo>
                  <a:lnTo>
                    <a:pt x="2515057" y="1199692"/>
                  </a:lnTo>
                  <a:lnTo>
                    <a:pt x="2515057" y="1071537"/>
                  </a:lnTo>
                  <a:lnTo>
                    <a:pt x="2515057" y="1041374"/>
                  </a:lnTo>
                  <a:close/>
                </a:path>
                <a:path w="5176520" h="2670809" fill="norm" stroke="1" extrusionOk="0">
                  <a:moveTo>
                    <a:pt x="2626957" y="2550642"/>
                  </a:moveTo>
                  <a:lnTo>
                    <a:pt x="2611247" y="2512949"/>
                  </a:lnTo>
                  <a:lnTo>
                    <a:pt x="2597429" y="2505265"/>
                  </a:lnTo>
                  <a:lnTo>
                    <a:pt x="2597429" y="2540698"/>
                  </a:lnTo>
                  <a:lnTo>
                    <a:pt x="2597429" y="2561221"/>
                  </a:lnTo>
                  <a:lnTo>
                    <a:pt x="2560993" y="2581122"/>
                  </a:lnTo>
                  <a:lnTo>
                    <a:pt x="2519527" y="2581122"/>
                  </a:lnTo>
                  <a:lnTo>
                    <a:pt x="2519527" y="2521432"/>
                  </a:lnTo>
                  <a:lnTo>
                    <a:pt x="2560993" y="2521432"/>
                  </a:lnTo>
                  <a:lnTo>
                    <a:pt x="2597429" y="2540698"/>
                  </a:lnTo>
                  <a:lnTo>
                    <a:pt x="2597429" y="2505265"/>
                  </a:lnTo>
                  <a:lnTo>
                    <a:pt x="2591701" y="2503055"/>
                  </a:lnTo>
                  <a:lnTo>
                    <a:pt x="2579039" y="2500579"/>
                  </a:lnTo>
                  <a:lnTo>
                    <a:pt x="2564447" y="2499753"/>
                  </a:lnTo>
                  <a:lnTo>
                    <a:pt x="2519527" y="2499753"/>
                  </a:lnTo>
                  <a:lnTo>
                    <a:pt x="2519527" y="2444470"/>
                  </a:lnTo>
                  <a:lnTo>
                    <a:pt x="2488107" y="2444470"/>
                  </a:lnTo>
                  <a:lnTo>
                    <a:pt x="2488107" y="2602788"/>
                  </a:lnTo>
                  <a:lnTo>
                    <a:pt x="2564447" y="2602788"/>
                  </a:lnTo>
                  <a:lnTo>
                    <a:pt x="2574112" y="2602395"/>
                  </a:lnTo>
                  <a:lnTo>
                    <a:pt x="2610777" y="2588895"/>
                  </a:lnTo>
                  <a:lnTo>
                    <a:pt x="2626512" y="2558402"/>
                  </a:lnTo>
                  <a:lnTo>
                    <a:pt x="2626957" y="2550642"/>
                  </a:lnTo>
                  <a:close/>
                </a:path>
                <a:path w="5176520" h="2670809" fill="norm" stroke="1" extrusionOk="0">
                  <a:moveTo>
                    <a:pt x="2640736" y="1529524"/>
                  </a:moveTo>
                  <a:lnTo>
                    <a:pt x="2602166" y="1511071"/>
                  </a:lnTo>
                  <a:lnTo>
                    <a:pt x="2587015" y="1509737"/>
                  </a:lnTo>
                  <a:lnTo>
                    <a:pt x="2575471" y="1510347"/>
                  </a:lnTo>
                  <a:lnTo>
                    <a:pt x="2537244" y="1524736"/>
                  </a:lnTo>
                  <a:lnTo>
                    <a:pt x="2513965" y="1556677"/>
                  </a:lnTo>
                  <a:lnTo>
                    <a:pt x="2510967" y="1566989"/>
                  </a:lnTo>
                  <a:lnTo>
                    <a:pt x="2510917" y="1567141"/>
                  </a:lnTo>
                  <a:lnTo>
                    <a:pt x="2509139" y="1578241"/>
                  </a:lnTo>
                  <a:lnTo>
                    <a:pt x="2509088" y="1578508"/>
                  </a:lnTo>
                  <a:lnTo>
                    <a:pt x="2508478" y="1590776"/>
                  </a:lnTo>
                  <a:lnTo>
                    <a:pt x="2517902" y="1635391"/>
                  </a:lnTo>
                  <a:lnTo>
                    <a:pt x="2545232" y="1663979"/>
                  </a:lnTo>
                  <a:lnTo>
                    <a:pt x="2587015" y="1673707"/>
                  </a:lnTo>
                  <a:lnTo>
                    <a:pt x="2594381" y="1673402"/>
                  </a:lnTo>
                  <a:lnTo>
                    <a:pt x="2635491" y="1658416"/>
                  </a:lnTo>
                  <a:lnTo>
                    <a:pt x="2640736" y="1653921"/>
                  </a:lnTo>
                  <a:lnTo>
                    <a:pt x="2638107" y="1648269"/>
                  </a:lnTo>
                  <a:lnTo>
                    <a:pt x="2630360" y="1631619"/>
                  </a:lnTo>
                  <a:lnTo>
                    <a:pt x="2624290" y="1637487"/>
                  </a:lnTo>
                  <a:lnTo>
                    <a:pt x="2617584" y="1641779"/>
                  </a:lnTo>
                  <a:lnTo>
                    <a:pt x="2610027" y="1644573"/>
                  </a:lnTo>
                  <a:lnTo>
                    <a:pt x="2602928" y="1647012"/>
                  </a:lnTo>
                  <a:lnTo>
                    <a:pt x="2595918" y="1648269"/>
                  </a:lnTo>
                  <a:lnTo>
                    <a:pt x="2589212" y="1648269"/>
                  </a:lnTo>
                  <a:lnTo>
                    <a:pt x="2553716" y="1633499"/>
                  </a:lnTo>
                  <a:lnTo>
                    <a:pt x="2540838" y="1591094"/>
                  </a:lnTo>
                  <a:lnTo>
                    <a:pt x="2541625" y="1578508"/>
                  </a:lnTo>
                  <a:lnTo>
                    <a:pt x="2541638" y="1578241"/>
                  </a:lnTo>
                  <a:lnTo>
                    <a:pt x="2560764" y="1542999"/>
                  </a:lnTo>
                  <a:lnTo>
                    <a:pt x="2568892" y="1538554"/>
                  </a:lnTo>
                  <a:lnTo>
                    <a:pt x="2568752" y="1538554"/>
                  </a:lnTo>
                  <a:lnTo>
                    <a:pt x="2578519" y="1535772"/>
                  </a:lnTo>
                  <a:lnTo>
                    <a:pt x="2589212" y="1534871"/>
                  </a:lnTo>
                  <a:lnTo>
                    <a:pt x="2596121" y="1534871"/>
                  </a:lnTo>
                  <a:lnTo>
                    <a:pt x="2603246" y="1536331"/>
                  </a:lnTo>
                  <a:lnTo>
                    <a:pt x="2610574" y="1539265"/>
                  </a:lnTo>
                  <a:lnTo>
                    <a:pt x="2617901" y="1541983"/>
                  </a:lnTo>
                  <a:lnTo>
                    <a:pt x="2624505" y="1546174"/>
                  </a:lnTo>
                  <a:lnTo>
                    <a:pt x="2630360" y="1551825"/>
                  </a:lnTo>
                  <a:lnTo>
                    <a:pt x="2638247" y="1534871"/>
                  </a:lnTo>
                  <a:lnTo>
                    <a:pt x="2640736" y="1529524"/>
                  </a:lnTo>
                  <a:close/>
                </a:path>
                <a:path w="5176520" h="2670809" fill="norm" stroke="1" extrusionOk="0">
                  <a:moveTo>
                    <a:pt x="2662986" y="2052447"/>
                  </a:moveTo>
                  <a:lnTo>
                    <a:pt x="2655760" y="2008784"/>
                  </a:lnTo>
                  <a:lnTo>
                    <a:pt x="2648521" y="1994649"/>
                  </a:lnTo>
                  <a:lnTo>
                    <a:pt x="2647277" y="1992604"/>
                  </a:lnTo>
                  <a:lnTo>
                    <a:pt x="2641854" y="1986038"/>
                  </a:lnTo>
                  <a:lnTo>
                    <a:pt x="2635656" y="1980514"/>
                  </a:lnTo>
                  <a:lnTo>
                    <a:pt x="2631567" y="1977898"/>
                  </a:lnTo>
                  <a:lnTo>
                    <a:pt x="2631567" y="2052447"/>
                  </a:lnTo>
                  <a:lnTo>
                    <a:pt x="2631033" y="2064600"/>
                  </a:lnTo>
                  <a:lnTo>
                    <a:pt x="2617152" y="2102116"/>
                  </a:lnTo>
                  <a:lnTo>
                    <a:pt x="2597010" y="2110244"/>
                  </a:lnTo>
                  <a:lnTo>
                    <a:pt x="2589441" y="2109343"/>
                  </a:lnTo>
                  <a:lnTo>
                    <a:pt x="2582722" y="2106625"/>
                  </a:lnTo>
                  <a:lnTo>
                    <a:pt x="2576868" y="2102116"/>
                  </a:lnTo>
                  <a:lnTo>
                    <a:pt x="2573871" y="2098306"/>
                  </a:lnTo>
                  <a:lnTo>
                    <a:pt x="2571889" y="2095792"/>
                  </a:lnTo>
                  <a:lnTo>
                    <a:pt x="2567902" y="2087549"/>
                  </a:lnTo>
                  <a:lnTo>
                    <a:pt x="2565057" y="2077567"/>
                  </a:lnTo>
                  <a:lnTo>
                    <a:pt x="2563342" y="2065870"/>
                  </a:lnTo>
                  <a:lnTo>
                    <a:pt x="2562771" y="2052447"/>
                  </a:lnTo>
                  <a:lnTo>
                    <a:pt x="2563304" y="2040178"/>
                  </a:lnTo>
                  <a:lnTo>
                    <a:pt x="2563342" y="2039150"/>
                  </a:lnTo>
                  <a:lnTo>
                    <a:pt x="2565057" y="2027555"/>
                  </a:lnTo>
                  <a:lnTo>
                    <a:pt x="2567902" y="2017636"/>
                  </a:lnTo>
                  <a:lnTo>
                    <a:pt x="2571889" y="2009406"/>
                  </a:lnTo>
                  <a:lnTo>
                    <a:pt x="2574315" y="2006269"/>
                  </a:lnTo>
                  <a:lnTo>
                    <a:pt x="2576868" y="2002955"/>
                  </a:lnTo>
                  <a:lnTo>
                    <a:pt x="2582722" y="1998332"/>
                  </a:lnTo>
                  <a:lnTo>
                    <a:pt x="2589441" y="1995563"/>
                  </a:lnTo>
                  <a:lnTo>
                    <a:pt x="2597010" y="1994649"/>
                  </a:lnTo>
                  <a:lnTo>
                    <a:pt x="2604478" y="1995563"/>
                  </a:lnTo>
                  <a:lnTo>
                    <a:pt x="2629217" y="2027555"/>
                  </a:lnTo>
                  <a:lnTo>
                    <a:pt x="2631567" y="2052447"/>
                  </a:lnTo>
                  <a:lnTo>
                    <a:pt x="2631567" y="1977898"/>
                  </a:lnTo>
                  <a:lnTo>
                    <a:pt x="2628798" y="1976107"/>
                  </a:lnTo>
                  <a:lnTo>
                    <a:pt x="2621445" y="1972970"/>
                  </a:lnTo>
                  <a:lnTo>
                    <a:pt x="2613571" y="1971090"/>
                  </a:lnTo>
                  <a:lnTo>
                    <a:pt x="2605176" y="1970455"/>
                  </a:lnTo>
                  <a:lnTo>
                    <a:pt x="2596489" y="1971090"/>
                  </a:lnTo>
                  <a:lnTo>
                    <a:pt x="2596870" y="1971090"/>
                  </a:lnTo>
                  <a:lnTo>
                    <a:pt x="2589555" y="1972818"/>
                  </a:lnTo>
                  <a:lnTo>
                    <a:pt x="2563088" y="2006269"/>
                  </a:lnTo>
                  <a:lnTo>
                    <a:pt x="2563088" y="1997849"/>
                  </a:lnTo>
                  <a:lnTo>
                    <a:pt x="2563088" y="1900402"/>
                  </a:lnTo>
                  <a:lnTo>
                    <a:pt x="2532303" y="1900402"/>
                  </a:lnTo>
                  <a:lnTo>
                    <a:pt x="2532303" y="2052447"/>
                  </a:lnTo>
                  <a:lnTo>
                    <a:pt x="2531770" y="2064600"/>
                  </a:lnTo>
                  <a:lnTo>
                    <a:pt x="2517889" y="2102116"/>
                  </a:lnTo>
                  <a:lnTo>
                    <a:pt x="2497747" y="2110244"/>
                  </a:lnTo>
                  <a:lnTo>
                    <a:pt x="2490152" y="2109343"/>
                  </a:lnTo>
                  <a:lnTo>
                    <a:pt x="2465476" y="2077567"/>
                  </a:lnTo>
                  <a:lnTo>
                    <a:pt x="2463203" y="2052447"/>
                  </a:lnTo>
                  <a:lnTo>
                    <a:pt x="2463723" y="2040178"/>
                  </a:lnTo>
                  <a:lnTo>
                    <a:pt x="2463762" y="2039150"/>
                  </a:lnTo>
                  <a:lnTo>
                    <a:pt x="2477427" y="2002955"/>
                  </a:lnTo>
                  <a:lnTo>
                    <a:pt x="2497747" y="1994649"/>
                  </a:lnTo>
                  <a:lnTo>
                    <a:pt x="2505329" y="1995563"/>
                  </a:lnTo>
                  <a:lnTo>
                    <a:pt x="2529954" y="2027555"/>
                  </a:lnTo>
                  <a:lnTo>
                    <a:pt x="2532303" y="2052447"/>
                  </a:lnTo>
                  <a:lnTo>
                    <a:pt x="2532303" y="1900402"/>
                  </a:lnTo>
                  <a:lnTo>
                    <a:pt x="2531681" y="1900402"/>
                  </a:lnTo>
                  <a:lnTo>
                    <a:pt x="2531795" y="1997849"/>
                  </a:lnTo>
                  <a:lnTo>
                    <a:pt x="2531681" y="2006269"/>
                  </a:lnTo>
                  <a:lnTo>
                    <a:pt x="2531681" y="1997621"/>
                  </a:lnTo>
                  <a:lnTo>
                    <a:pt x="2530119" y="1994649"/>
                  </a:lnTo>
                  <a:lnTo>
                    <a:pt x="2497899" y="1971090"/>
                  </a:lnTo>
                  <a:lnTo>
                    <a:pt x="2498280" y="1971090"/>
                  </a:lnTo>
                  <a:lnTo>
                    <a:pt x="2489581" y="1970455"/>
                  </a:lnTo>
                  <a:lnTo>
                    <a:pt x="2481199" y="1971090"/>
                  </a:lnTo>
                  <a:lnTo>
                    <a:pt x="2473325" y="1972970"/>
                  </a:lnTo>
                  <a:lnTo>
                    <a:pt x="2442972" y="2000186"/>
                  </a:lnTo>
                  <a:lnTo>
                    <a:pt x="2432354" y="2039150"/>
                  </a:lnTo>
                  <a:lnTo>
                    <a:pt x="2431783" y="2052447"/>
                  </a:lnTo>
                  <a:lnTo>
                    <a:pt x="2432240" y="2064600"/>
                  </a:lnTo>
                  <a:lnTo>
                    <a:pt x="2433586" y="2075929"/>
                  </a:lnTo>
                  <a:lnTo>
                    <a:pt x="2435847" y="2086432"/>
                  </a:lnTo>
                  <a:lnTo>
                    <a:pt x="2438908" y="2095792"/>
                  </a:lnTo>
                  <a:lnTo>
                    <a:pt x="2439009" y="2096109"/>
                  </a:lnTo>
                  <a:lnTo>
                    <a:pt x="2466263" y="2128774"/>
                  </a:lnTo>
                  <a:lnTo>
                    <a:pt x="2481580" y="2133866"/>
                  </a:lnTo>
                  <a:lnTo>
                    <a:pt x="2482113" y="2133866"/>
                  </a:lnTo>
                  <a:lnTo>
                    <a:pt x="2489581" y="2134425"/>
                  </a:lnTo>
                  <a:lnTo>
                    <a:pt x="2528303" y="2113851"/>
                  </a:lnTo>
                  <a:lnTo>
                    <a:pt x="2530144" y="2110244"/>
                  </a:lnTo>
                  <a:lnTo>
                    <a:pt x="2531681" y="2107247"/>
                  </a:lnTo>
                  <a:lnTo>
                    <a:pt x="2531681" y="2107006"/>
                  </a:lnTo>
                  <a:lnTo>
                    <a:pt x="2531986" y="2106625"/>
                  </a:lnTo>
                  <a:lnTo>
                    <a:pt x="2531795" y="2107006"/>
                  </a:lnTo>
                  <a:lnTo>
                    <a:pt x="2531681" y="2199449"/>
                  </a:lnTo>
                  <a:lnTo>
                    <a:pt x="2563088" y="2199449"/>
                  </a:lnTo>
                  <a:lnTo>
                    <a:pt x="2563088" y="2107006"/>
                  </a:lnTo>
                  <a:lnTo>
                    <a:pt x="2563088" y="2098306"/>
                  </a:lnTo>
                  <a:lnTo>
                    <a:pt x="2589707" y="2132152"/>
                  </a:lnTo>
                  <a:lnTo>
                    <a:pt x="2605176" y="2134425"/>
                  </a:lnTo>
                  <a:lnTo>
                    <a:pt x="2612885" y="2133866"/>
                  </a:lnTo>
                  <a:lnTo>
                    <a:pt x="2613431" y="2133866"/>
                  </a:lnTo>
                  <a:lnTo>
                    <a:pt x="2647277" y="2112289"/>
                  </a:lnTo>
                  <a:lnTo>
                    <a:pt x="2648521" y="2110244"/>
                  </a:lnTo>
                  <a:lnTo>
                    <a:pt x="2651912" y="2104707"/>
                  </a:lnTo>
                  <a:lnTo>
                    <a:pt x="2655760" y="2096109"/>
                  </a:lnTo>
                  <a:lnTo>
                    <a:pt x="2658922" y="2086432"/>
                  </a:lnTo>
                  <a:lnTo>
                    <a:pt x="2661170" y="2075929"/>
                  </a:lnTo>
                  <a:lnTo>
                    <a:pt x="2662529" y="2064600"/>
                  </a:lnTo>
                  <a:lnTo>
                    <a:pt x="2662986" y="2052447"/>
                  </a:lnTo>
                  <a:close/>
                </a:path>
                <a:path w="5176520" h="2670809" fill="norm" stroke="1" extrusionOk="0">
                  <a:moveTo>
                    <a:pt x="2714129" y="399224"/>
                  </a:moveTo>
                  <a:lnTo>
                    <a:pt x="2712936" y="385089"/>
                  </a:lnTo>
                  <a:lnTo>
                    <a:pt x="2709507" y="373253"/>
                  </a:lnTo>
                  <a:lnTo>
                    <a:pt x="2709392" y="372833"/>
                  </a:lnTo>
                  <a:lnTo>
                    <a:pt x="2671254" y="341591"/>
                  </a:lnTo>
                  <a:lnTo>
                    <a:pt x="2663926" y="340207"/>
                  </a:lnTo>
                  <a:lnTo>
                    <a:pt x="2663926" y="390791"/>
                  </a:lnTo>
                  <a:lnTo>
                    <a:pt x="2663926" y="409613"/>
                  </a:lnTo>
                  <a:lnTo>
                    <a:pt x="2629471" y="428548"/>
                  </a:lnTo>
                  <a:lnTo>
                    <a:pt x="2593187" y="428548"/>
                  </a:lnTo>
                  <a:lnTo>
                    <a:pt x="2593187" y="372833"/>
                  </a:lnTo>
                  <a:lnTo>
                    <a:pt x="2629471" y="372833"/>
                  </a:lnTo>
                  <a:lnTo>
                    <a:pt x="2663926" y="390791"/>
                  </a:lnTo>
                  <a:lnTo>
                    <a:pt x="2663926" y="340207"/>
                  </a:lnTo>
                  <a:lnTo>
                    <a:pt x="2655760" y="338645"/>
                  </a:lnTo>
                  <a:lnTo>
                    <a:pt x="2637904" y="337654"/>
                  </a:lnTo>
                  <a:lnTo>
                    <a:pt x="2593187" y="337654"/>
                  </a:lnTo>
                  <a:lnTo>
                    <a:pt x="2593187" y="277914"/>
                  </a:lnTo>
                  <a:lnTo>
                    <a:pt x="2538590" y="277914"/>
                  </a:lnTo>
                  <a:lnTo>
                    <a:pt x="2538590" y="463727"/>
                  </a:lnTo>
                  <a:lnTo>
                    <a:pt x="2637904" y="463727"/>
                  </a:lnTo>
                  <a:lnTo>
                    <a:pt x="2649372" y="463219"/>
                  </a:lnTo>
                  <a:lnTo>
                    <a:pt x="2686685" y="451243"/>
                  </a:lnTo>
                  <a:lnTo>
                    <a:pt x="2711843" y="417461"/>
                  </a:lnTo>
                  <a:lnTo>
                    <a:pt x="2713558" y="408635"/>
                  </a:lnTo>
                  <a:lnTo>
                    <a:pt x="2714129" y="399224"/>
                  </a:lnTo>
                  <a:close/>
                </a:path>
                <a:path w="5176520" h="2670809" fill="norm" stroke="1" extrusionOk="0">
                  <a:moveTo>
                    <a:pt x="2789263" y="277914"/>
                  </a:moveTo>
                  <a:lnTo>
                    <a:pt x="2734284" y="277914"/>
                  </a:lnTo>
                  <a:lnTo>
                    <a:pt x="2734284" y="463727"/>
                  </a:lnTo>
                  <a:lnTo>
                    <a:pt x="2789263" y="463727"/>
                  </a:lnTo>
                  <a:lnTo>
                    <a:pt x="2789263" y="277914"/>
                  </a:lnTo>
                  <a:close/>
                </a:path>
                <a:path w="5176520" h="2670809" fill="norm" stroke="1" extrusionOk="0">
                  <a:moveTo>
                    <a:pt x="2793098" y="1120533"/>
                  </a:moveTo>
                  <a:lnTo>
                    <a:pt x="2783370" y="1076871"/>
                  </a:lnTo>
                  <a:lnTo>
                    <a:pt x="2774467" y="1063675"/>
                  </a:lnTo>
                  <a:lnTo>
                    <a:pt x="2771902" y="1060538"/>
                  </a:lnTo>
                  <a:lnTo>
                    <a:pt x="2764637" y="1054023"/>
                  </a:lnTo>
                  <a:lnTo>
                    <a:pt x="2760751" y="1051483"/>
                  </a:lnTo>
                  <a:lnTo>
                    <a:pt x="2760751" y="1120533"/>
                  </a:lnTo>
                  <a:lnTo>
                    <a:pt x="2760040" y="1132827"/>
                  </a:lnTo>
                  <a:lnTo>
                    <a:pt x="2741841" y="1169581"/>
                  </a:lnTo>
                  <a:lnTo>
                    <a:pt x="2715514" y="1177709"/>
                  </a:lnTo>
                  <a:lnTo>
                    <a:pt x="2705671" y="1176807"/>
                  </a:lnTo>
                  <a:lnTo>
                    <a:pt x="2673578" y="1145349"/>
                  </a:lnTo>
                  <a:lnTo>
                    <a:pt x="2670594" y="1120533"/>
                  </a:lnTo>
                  <a:lnTo>
                    <a:pt x="2671305" y="1108265"/>
                  </a:lnTo>
                  <a:lnTo>
                    <a:pt x="2671356" y="1107287"/>
                  </a:lnTo>
                  <a:lnTo>
                    <a:pt x="2689479" y="1071803"/>
                  </a:lnTo>
                  <a:lnTo>
                    <a:pt x="2715514" y="1063675"/>
                  </a:lnTo>
                  <a:lnTo>
                    <a:pt x="2725343" y="1064577"/>
                  </a:lnTo>
                  <a:lnTo>
                    <a:pt x="2757678" y="1095794"/>
                  </a:lnTo>
                  <a:lnTo>
                    <a:pt x="2760751" y="1120533"/>
                  </a:lnTo>
                  <a:lnTo>
                    <a:pt x="2760751" y="1051483"/>
                  </a:lnTo>
                  <a:lnTo>
                    <a:pt x="2715514" y="1038542"/>
                  </a:lnTo>
                  <a:lnTo>
                    <a:pt x="2704122" y="1039177"/>
                  </a:lnTo>
                  <a:lnTo>
                    <a:pt x="2666530" y="1054023"/>
                  </a:lnTo>
                  <a:lnTo>
                    <a:pt x="2643848" y="1086434"/>
                  </a:lnTo>
                  <a:lnTo>
                    <a:pt x="2638552" y="1120533"/>
                  </a:lnTo>
                  <a:lnTo>
                    <a:pt x="2639136" y="1132827"/>
                  </a:lnTo>
                  <a:lnTo>
                    <a:pt x="2653182" y="1173111"/>
                  </a:lnTo>
                  <a:lnTo>
                    <a:pt x="2683713" y="1197038"/>
                  </a:lnTo>
                  <a:lnTo>
                    <a:pt x="2715514" y="1202524"/>
                  </a:lnTo>
                  <a:lnTo>
                    <a:pt x="2726893" y="1201915"/>
                  </a:lnTo>
                  <a:lnTo>
                    <a:pt x="2764637" y="1187246"/>
                  </a:lnTo>
                  <a:lnTo>
                    <a:pt x="2774353" y="1177709"/>
                  </a:lnTo>
                  <a:lnTo>
                    <a:pt x="2778137" y="1173111"/>
                  </a:lnTo>
                  <a:lnTo>
                    <a:pt x="2783370" y="1164513"/>
                  </a:lnTo>
                  <a:lnTo>
                    <a:pt x="2787624" y="1154811"/>
                  </a:lnTo>
                  <a:lnTo>
                    <a:pt x="2790672" y="1144257"/>
                  </a:lnTo>
                  <a:lnTo>
                    <a:pt x="2792488" y="1132827"/>
                  </a:lnTo>
                  <a:lnTo>
                    <a:pt x="2793098" y="1120533"/>
                  </a:lnTo>
                  <a:close/>
                </a:path>
                <a:path w="5176520" h="2670809" fill="norm" stroke="1" extrusionOk="0">
                  <a:moveTo>
                    <a:pt x="2798343" y="1512570"/>
                  </a:moveTo>
                  <a:lnTo>
                    <a:pt x="2654782" y="1512570"/>
                  </a:lnTo>
                  <a:lnTo>
                    <a:pt x="2654782" y="1538008"/>
                  </a:lnTo>
                  <a:lnTo>
                    <a:pt x="2710700" y="1538008"/>
                  </a:lnTo>
                  <a:lnTo>
                    <a:pt x="2710700" y="1670888"/>
                  </a:lnTo>
                  <a:lnTo>
                    <a:pt x="2742107" y="1670888"/>
                  </a:lnTo>
                  <a:lnTo>
                    <a:pt x="2742107" y="1538008"/>
                  </a:lnTo>
                  <a:lnTo>
                    <a:pt x="2798343" y="1538008"/>
                  </a:lnTo>
                  <a:lnTo>
                    <a:pt x="2798343" y="1512570"/>
                  </a:lnTo>
                  <a:close/>
                </a:path>
                <a:path w="5176520" h="2670809" fill="norm" stroke="1" extrusionOk="0">
                  <a:moveTo>
                    <a:pt x="2805595" y="2444470"/>
                  </a:moveTo>
                  <a:lnTo>
                    <a:pt x="2774175" y="2444470"/>
                  </a:lnTo>
                  <a:lnTo>
                    <a:pt x="2774175" y="2508872"/>
                  </a:lnTo>
                  <a:lnTo>
                    <a:pt x="2694076" y="2508872"/>
                  </a:lnTo>
                  <a:lnTo>
                    <a:pt x="2694076" y="2444470"/>
                  </a:lnTo>
                  <a:lnTo>
                    <a:pt x="2662656" y="2444470"/>
                  </a:lnTo>
                  <a:lnTo>
                    <a:pt x="2662656" y="2602788"/>
                  </a:lnTo>
                  <a:lnTo>
                    <a:pt x="2694076" y="2602788"/>
                  </a:lnTo>
                  <a:lnTo>
                    <a:pt x="2694076" y="2533688"/>
                  </a:lnTo>
                  <a:lnTo>
                    <a:pt x="2774175" y="2533688"/>
                  </a:lnTo>
                  <a:lnTo>
                    <a:pt x="2774175" y="2602788"/>
                  </a:lnTo>
                  <a:lnTo>
                    <a:pt x="2805595" y="2602788"/>
                  </a:lnTo>
                  <a:lnTo>
                    <a:pt x="2805595" y="2533688"/>
                  </a:lnTo>
                  <a:lnTo>
                    <a:pt x="2805595" y="2508872"/>
                  </a:lnTo>
                  <a:lnTo>
                    <a:pt x="2805595" y="2444470"/>
                  </a:lnTo>
                  <a:close/>
                </a:path>
                <a:path w="5176520" h="2670809" fill="norm" stroke="1" extrusionOk="0">
                  <a:moveTo>
                    <a:pt x="2849245" y="2052447"/>
                  </a:moveTo>
                  <a:lnTo>
                    <a:pt x="2839504" y="2008784"/>
                  </a:lnTo>
                  <a:lnTo>
                    <a:pt x="2830614" y="1995589"/>
                  </a:lnTo>
                  <a:lnTo>
                    <a:pt x="2828036" y="1992439"/>
                  </a:lnTo>
                  <a:lnTo>
                    <a:pt x="2820771" y="1985924"/>
                  </a:lnTo>
                  <a:lnTo>
                    <a:pt x="2816885" y="1983397"/>
                  </a:lnTo>
                  <a:lnTo>
                    <a:pt x="2816885" y="2052447"/>
                  </a:lnTo>
                  <a:lnTo>
                    <a:pt x="2816174" y="2064727"/>
                  </a:lnTo>
                  <a:lnTo>
                    <a:pt x="2797975" y="2101481"/>
                  </a:lnTo>
                  <a:lnTo>
                    <a:pt x="2771648" y="2109609"/>
                  </a:lnTo>
                  <a:lnTo>
                    <a:pt x="2761818" y="2108708"/>
                  </a:lnTo>
                  <a:lnTo>
                    <a:pt x="2729712" y="2077262"/>
                  </a:lnTo>
                  <a:lnTo>
                    <a:pt x="2726728" y="2052447"/>
                  </a:lnTo>
                  <a:lnTo>
                    <a:pt x="2727439" y="2040178"/>
                  </a:lnTo>
                  <a:lnTo>
                    <a:pt x="2727490" y="2039188"/>
                  </a:lnTo>
                  <a:lnTo>
                    <a:pt x="2745613" y="2003717"/>
                  </a:lnTo>
                  <a:lnTo>
                    <a:pt x="2771648" y="1995589"/>
                  </a:lnTo>
                  <a:lnTo>
                    <a:pt x="2781490" y="1996490"/>
                  </a:lnTo>
                  <a:lnTo>
                    <a:pt x="2813824" y="2027707"/>
                  </a:lnTo>
                  <a:lnTo>
                    <a:pt x="2816885" y="2052447"/>
                  </a:lnTo>
                  <a:lnTo>
                    <a:pt x="2816885" y="1983397"/>
                  </a:lnTo>
                  <a:lnTo>
                    <a:pt x="2771648" y="1970455"/>
                  </a:lnTo>
                  <a:lnTo>
                    <a:pt x="2760268" y="1971090"/>
                  </a:lnTo>
                  <a:lnTo>
                    <a:pt x="2722664" y="1985924"/>
                  </a:lnTo>
                  <a:lnTo>
                    <a:pt x="2699994" y="2018334"/>
                  </a:lnTo>
                  <a:lnTo>
                    <a:pt x="2694686" y="2052447"/>
                  </a:lnTo>
                  <a:lnTo>
                    <a:pt x="2695283" y="2064727"/>
                  </a:lnTo>
                  <a:lnTo>
                    <a:pt x="2709316" y="2105025"/>
                  </a:lnTo>
                  <a:lnTo>
                    <a:pt x="2739847" y="2128951"/>
                  </a:lnTo>
                  <a:lnTo>
                    <a:pt x="2771648" y="2134425"/>
                  </a:lnTo>
                  <a:lnTo>
                    <a:pt x="2783040" y="2133816"/>
                  </a:lnTo>
                  <a:lnTo>
                    <a:pt x="2820771" y="2119160"/>
                  </a:lnTo>
                  <a:lnTo>
                    <a:pt x="2843758" y="2086724"/>
                  </a:lnTo>
                  <a:lnTo>
                    <a:pt x="2848635" y="2064727"/>
                  </a:lnTo>
                  <a:lnTo>
                    <a:pt x="2849245" y="2052447"/>
                  </a:lnTo>
                  <a:close/>
                </a:path>
                <a:path w="5176520" h="2670809" fill="norm" stroke="1" extrusionOk="0">
                  <a:moveTo>
                    <a:pt x="2953867" y="1041374"/>
                  </a:moveTo>
                  <a:lnTo>
                    <a:pt x="2810319" y="1041374"/>
                  </a:lnTo>
                  <a:lnTo>
                    <a:pt x="2810319" y="1066812"/>
                  </a:lnTo>
                  <a:lnTo>
                    <a:pt x="2866225" y="1066812"/>
                  </a:lnTo>
                  <a:lnTo>
                    <a:pt x="2866225" y="1199692"/>
                  </a:lnTo>
                  <a:lnTo>
                    <a:pt x="2897644" y="1199692"/>
                  </a:lnTo>
                  <a:lnTo>
                    <a:pt x="2897644" y="1066812"/>
                  </a:lnTo>
                  <a:lnTo>
                    <a:pt x="2953867" y="1066812"/>
                  </a:lnTo>
                  <a:lnTo>
                    <a:pt x="2953867" y="1041374"/>
                  </a:lnTo>
                  <a:close/>
                </a:path>
                <a:path w="5176520" h="2670809" fill="norm" stroke="1" extrusionOk="0">
                  <a:moveTo>
                    <a:pt x="2966643" y="1512570"/>
                  </a:moveTo>
                  <a:lnTo>
                    <a:pt x="2935224" y="1512570"/>
                  </a:lnTo>
                  <a:lnTo>
                    <a:pt x="2935224" y="1576959"/>
                  </a:lnTo>
                  <a:lnTo>
                    <a:pt x="2855125" y="1576959"/>
                  </a:lnTo>
                  <a:lnTo>
                    <a:pt x="2855125" y="1512570"/>
                  </a:lnTo>
                  <a:lnTo>
                    <a:pt x="2823718" y="1512570"/>
                  </a:lnTo>
                  <a:lnTo>
                    <a:pt x="2823718" y="1670888"/>
                  </a:lnTo>
                  <a:lnTo>
                    <a:pt x="2855125" y="1670888"/>
                  </a:lnTo>
                  <a:lnTo>
                    <a:pt x="2855125" y="1601774"/>
                  </a:lnTo>
                  <a:lnTo>
                    <a:pt x="2935224" y="1601774"/>
                  </a:lnTo>
                  <a:lnTo>
                    <a:pt x="2935224" y="1670888"/>
                  </a:lnTo>
                  <a:lnTo>
                    <a:pt x="2966643" y="1670888"/>
                  </a:lnTo>
                  <a:lnTo>
                    <a:pt x="2966643" y="1601774"/>
                  </a:lnTo>
                  <a:lnTo>
                    <a:pt x="2966643" y="1576959"/>
                  </a:lnTo>
                  <a:lnTo>
                    <a:pt x="2966643" y="1512570"/>
                  </a:lnTo>
                  <a:close/>
                </a:path>
                <a:path w="5176520" h="2670809" fill="norm" stroke="1" extrusionOk="0">
                  <a:moveTo>
                    <a:pt x="2992310" y="2550642"/>
                  </a:moveTo>
                  <a:lnTo>
                    <a:pt x="2991332" y="2538984"/>
                  </a:lnTo>
                  <a:lnTo>
                    <a:pt x="2988386" y="2528811"/>
                  </a:lnTo>
                  <a:lnTo>
                    <a:pt x="2984208" y="2521432"/>
                  </a:lnTo>
                  <a:lnTo>
                    <a:pt x="2983484" y="2520137"/>
                  </a:lnTo>
                  <a:lnTo>
                    <a:pt x="2976613" y="2512949"/>
                  </a:lnTo>
                  <a:lnTo>
                    <a:pt x="2967786" y="2507183"/>
                  </a:lnTo>
                  <a:lnTo>
                    <a:pt x="2962783" y="2505265"/>
                  </a:lnTo>
                  <a:lnTo>
                    <a:pt x="2962783" y="2540698"/>
                  </a:lnTo>
                  <a:lnTo>
                    <a:pt x="2962783" y="2561221"/>
                  </a:lnTo>
                  <a:lnTo>
                    <a:pt x="2926346" y="2581122"/>
                  </a:lnTo>
                  <a:lnTo>
                    <a:pt x="2884881" y="2581122"/>
                  </a:lnTo>
                  <a:lnTo>
                    <a:pt x="2884881" y="2521432"/>
                  </a:lnTo>
                  <a:lnTo>
                    <a:pt x="2926346" y="2521432"/>
                  </a:lnTo>
                  <a:lnTo>
                    <a:pt x="2962783" y="2540698"/>
                  </a:lnTo>
                  <a:lnTo>
                    <a:pt x="2962783" y="2505265"/>
                  </a:lnTo>
                  <a:lnTo>
                    <a:pt x="2957055" y="2503055"/>
                  </a:lnTo>
                  <a:lnTo>
                    <a:pt x="2944393" y="2500579"/>
                  </a:lnTo>
                  <a:lnTo>
                    <a:pt x="2929801" y="2499753"/>
                  </a:lnTo>
                  <a:lnTo>
                    <a:pt x="2884881" y="2499753"/>
                  </a:lnTo>
                  <a:lnTo>
                    <a:pt x="2884881" y="2444470"/>
                  </a:lnTo>
                  <a:lnTo>
                    <a:pt x="2853474" y="2444470"/>
                  </a:lnTo>
                  <a:lnTo>
                    <a:pt x="2853474" y="2602788"/>
                  </a:lnTo>
                  <a:lnTo>
                    <a:pt x="2929801" y="2602788"/>
                  </a:lnTo>
                  <a:lnTo>
                    <a:pt x="2939465" y="2602395"/>
                  </a:lnTo>
                  <a:lnTo>
                    <a:pt x="2976130" y="2588895"/>
                  </a:lnTo>
                  <a:lnTo>
                    <a:pt x="2991866" y="2558402"/>
                  </a:lnTo>
                  <a:lnTo>
                    <a:pt x="2992310" y="2550642"/>
                  </a:lnTo>
                  <a:close/>
                </a:path>
                <a:path w="5176520" h="2670809" fill="norm" stroke="1" extrusionOk="0">
                  <a:moveTo>
                    <a:pt x="3043936" y="2052447"/>
                  </a:moveTo>
                  <a:lnTo>
                    <a:pt x="3035135" y="2008466"/>
                  </a:lnTo>
                  <a:lnTo>
                    <a:pt x="3027248" y="1995589"/>
                  </a:lnTo>
                  <a:lnTo>
                    <a:pt x="3024848" y="1992363"/>
                  </a:lnTo>
                  <a:lnTo>
                    <a:pt x="3018358" y="1985911"/>
                  </a:lnTo>
                  <a:lnTo>
                    <a:pt x="3011894" y="1981200"/>
                  </a:lnTo>
                  <a:lnTo>
                    <a:pt x="3011894" y="2052447"/>
                  </a:lnTo>
                  <a:lnTo>
                    <a:pt x="3011170" y="2064727"/>
                  </a:lnTo>
                  <a:lnTo>
                    <a:pt x="2992678" y="2101481"/>
                  </a:lnTo>
                  <a:lnTo>
                    <a:pt x="2966339" y="2109609"/>
                  </a:lnTo>
                  <a:lnTo>
                    <a:pt x="2956483" y="2108708"/>
                  </a:lnTo>
                  <a:lnTo>
                    <a:pt x="2923857" y="2077262"/>
                  </a:lnTo>
                  <a:lnTo>
                    <a:pt x="2920796" y="2052447"/>
                  </a:lnTo>
                  <a:lnTo>
                    <a:pt x="2921508" y="2040039"/>
                  </a:lnTo>
                  <a:lnTo>
                    <a:pt x="2939834" y="2003717"/>
                  </a:lnTo>
                  <a:lnTo>
                    <a:pt x="2966339" y="1995589"/>
                  </a:lnTo>
                  <a:lnTo>
                    <a:pt x="2976181" y="1996490"/>
                  </a:lnTo>
                  <a:lnTo>
                    <a:pt x="3008757" y="2027707"/>
                  </a:lnTo>
                  <a:lnTo>
                    <a:pt x="3011894" y="2052447"/>
                  </a:lnTo>
                  <a:lnTo>
                    <a:pt x="3011894" y="1981200"/>
                  </a:lnTo>
                  <a:lnTo>
                    <a:pt x="3010954" y="1980514"/>
                  </a:lnTo>
                  <a:lnTo>
                    <a:pt x="3002762" y="1976107"/>
                  </a:lnTo>
                  <a:lnTo>
                    <a:pt x="2994126" y="1973046"/>
                  </a:lnTo>
                  <a:lnTo>
                    <a:pt x="2994304" y="1973046"/>
                  </a:lnTo>
                  <a:lnTo>
                    <a:pt x="2984487" y="1971103"/>
                  </a:lnTo>
                  <a:lnTo>
                    <a:pt x="2974200" y="1970455"/>
                  </a:lnTo>
                  <a:lnTo>
                    <a:pt x="2964027" y="1971103"/>
                  </a:lnTo>
                  <a:lnTo>
                    <a:pt x="2925191" y="1993074"/>
                  </a:lnTo>
                  <a:lnTo>
                    <a:pt x="2920454" y="2001545"/>
                  </a:lnTo>
                  <a:lnTo>
                    <a:pt x="2917964" y="1973287"/>
                  </a:lnTo>
                  <a:lnTo>
                    <a:pt x="2887180" y="1973287"/>
                  </a:lnTo>
                  <a:lnTo>
                    <a:pt x="2887815" y="1979777"/>
                  </a:lnTo>
                  <a:lnTo>
                    <a:pt x="2888310" y="1985911"/>
                  </a:lnTo>
                  <a:lnTo>
                    <a:pt x="2888729" y="1992363"/>
                  </a:lnTo>
                  <a:lnTo>
                    <a:pt x="2889389" y="1999043"/>
                  </a:lnTo>
                  <a:lnTo>
                    <a:pt x="2889389" y="1999195"/>
                  </a:lnTo>
                  <a:lnTo>
                    <a:pt x="2889516" y="2001545"/>
                  </a:lnTo>
                  <a:lnTo>
                    <a:pt x="2889618" y="2003717"/>
                  </a:lnTo>
                  <a:lnTo>
                    <a:pt x="2889694" y="2199449"/>
                  </a:lnTo>
                  <a:lnTo>
                    <a:pt x="2921419" y="2199449"/>
                  </a:lnTo>
                  <a:lnTo>
                    <a:pt x="2921330" y="2105139"/>
                  </a:lnTo>
                  <a:lnTo>
                    <a:pt x="2921419" y="2096427"/>
                  </a:lnTo>
                  <a:lnTo>
                    <a:pt x="2921419" y="2105291"/>
                  </a:lnTo>
                  <a:lnTo>
                    <a:pt x="2925508" y="2112200"/>
                  </a:lnTo>
                  <a:lnTo>
                    <a:pt x="2931160" y="2118741"/>
                  </a:lnTo>
                  <a:lnTo>
                    <a:pt x="2938068" y="2124379"/>
                  </a:lnTo>
                  <a:lnTo>
                    <a:pt x="2946108" y="2128774"/>
                  </a:lnTo>
                  <a:lnTo>
                    <a:pt x="2955023" y="2131999"/>
                  </a:lnTo>
                  <a:lnTo>
                    <a:pt x="2955188" y="2131999"/>
                  </a:lnTo>
                  <a:lnTo>
                    <a:pt x="2964269" y="2133816"/>
                  </a:lnTo>
                  <a:lnTo>
                    <a:pt x="2964484" y="2133816"/>
                  </a:lnTo>
                  <a:lnTo>
                    <a:pt x="2974200" y="2134425"/>
                  </a:lnTo>
                  <a:lnTo>
                    <a:pt x="2984385" y="2133816"/>
                  </a:lnTo>
                  <a:lnTo>
                    <a:pt x="3024848" y="2112759"/>
                  </a:lnTo>
                  <a:lnTo>
                    <a:pt x="3027159" y="2109609"/>
                  </a:lnTo>
                  <a:lnTo>
                    <a:pt x="3030334" y="2105291"/>
                  </a:lnTo>
                  <a:lnTo>
                    <a:pt x="3043390" y="2064727"/>
                  </a:lnTo>
                  <a:lnTo>
                    <a:pt x="3043936" y="2052447"/>
                  </a:lnTo>
                  <a:close/>
                </a:path>
                <a:path w="5176520" h="2670809" fill="norm" stroke="1" extrusionOk="0">
                  <a:moveTo>
                    <a:pt x="3046031" y="2444470"/>
                  </a:moveTo>
                  <a:lnTo>
                    <a:pt x="3014611" y="2444470"/>
                  </a:lnTo>
                  <a:lnTo>
                    <a:pt x="3014611" y="2602788"/>
                  </a:lnTo>
                  <a:lnTo>
                    <a:pt x="3046031" y="2602788"/>
                  </a:lnTo>
                  <a:lnTo>
                    <a:pt x="3046031" y="2444470"/>
                  </a:lnTo>
                  <a:close/>
                </a:path>
                <a:path w="5176520" h="2670809" fill="norm" stroke="1" extrusionOk="0">
                  <a:moveTo>
                    <a:pt x="3156508" y="1512570"/>
                  </a:moveTo>
                  <a:lnTo>
                    <a:pt x="3130118" y="1512570"/>
                  </a:lnTo>
                  <a:lnTo>
                    <a:pt x="3043415" y="1628635"/>
                  </a:lnTo>
                  <a:lnTo>
                    <a:pt x="3043415" y="1512570"/>
                  </a:lnTo>
                  <a:lnTo>
                    <a:pt x="3014522" y="1512570"/>
                  </a:lnTo>
                  <a:lnTo>
                    <a:pt x="3014522" y="1670888"/>
                  </a:lnTo>
                  <a:lnTo>
                    <a:pt x="3040913" y="1670888"/>
                  </a:lnTo>
                  <a:lnTo>
                    <a:pt x="3063760" y="1640408"/>
                  </a:lnTo>
                  <a:lnTo>
                    <a:pt x="3127921" y="1554861"/>
                  </a:lnTo>
                  <a:lnTo>
                    <a:pt x="3127921" y="1670888"/>
                  </a:lnTo>
                  <a:lnTo>
                    <a:pt x="3156508" y="1670888"/>
                  </a:lnTo>
                  <a:lnTo>
                    <a:pt x="3156508" y="1542719"/>
                  </a:lnTo>
                  <a:lnTo>
                    <a:pt x="3156508" y="1512570"/>
                  </a:lnTo>
                  <a:close/>
                </a:path>
                <a:path w="5176520" h="2670809" fill="norm" stroke="1" extrusionOk="0">
                  <a:moveTo>
                    <a:pt x="3189579" y="1120216"/>
                  </a:moveTo>
                  <a:lnTo>
                    <a:pt x="3189287" y="1114247"/>
                  </a:lnTo>
                  <a:lnTo>
                    <a:pt x="3188982" y="1107973"/>
                  </a:lnTo>
                  <a:lnTo>
                    <a:pt x="3188970" y="1107808"/>
                  </a:lnTo>
                  <a:lnTo>
                    <a:pt x="3174466" y="1067549"/>
                  </a:lnTo>
                  <a:lnTo>
                    <a:pt x="3142970" y="1044028"/>
                  </a:lnTo>
                  <a:lnTo>
                    <a:pt x="3110103" y="1038542"/>
                  </a:lnTo>
                  <a:lnTo>
                    <a:pt x="3101683" y="1038885"/>
                  </a:lnTo>
                  <a:lnTo>
                    <a:pt x="3062757" y="1050251"/>
                  </a:lnTo>
                  <a:lnTo>
                    <a:pt x="3051048" y="1058646"/>
                  </a:lnTo>
                  <a:lnTo>
                    <a:pt x="3061424" y="1079385"/>
                  </a:lnTo>
                  <a:lnTo>
                    <a:pt x="3067697" y="1073518"/>
                  </a:lnTo>
                  <a:lnTo>
                    <a:pt x="3074924" y="1069225"/>
                  </a:lnTo>
                  <a:lnTo>
                    <a:pt x="3083090" y="1066507"/>
                  </a:lnTo>
                  <a:lnTo>
                    <a:pt x="3091256" y="1063574"/>
                  </a:lnTo>
                  <a:lnTo>
                    <a:pt x="3099435" y="1062101"/>
                  </a:lnTo>
                  <a:lnTo>
                    <a:pt x="3107601" y="1062101"/>
                  </a:lnTo>
                  <a:lnTo>
                    <a:pt x="3115703" y="1062520"/>
                  </a:lnTo>
                  <a:lnTo>
                    <a:pt x="3152825" y="1086916"/>
                  </a:lnTo>
                  <a:lnTo>
                    <a:pt x="3159087" y="1107973"/>
                  </a:lnTo>
                  <a:lnTo>
                    <a:pt x="3081210" y="1107973"/>
                  </a:lnTo>
                  <a:lnTo>
                    <a:pt x="3081210" y="1130592"/>
                  </a:lnTo>
                  <a:lnTo>
                    <a:pt x="3159061" y="1130592"/>
                  </a:lnTo>
                  <a:lnTo>
                    <a:pt x="3158464" y="1136561"/>
                  </a:lnTo>
                  <a:lnTo>
                    <a:pt x="3137458" y="1171016"/>
                  </a:lnTo>
                  <a:lnTo>
                    <a:pt x="3107601" y="1178966"/>
                  </a:lnTo>
                  <a:lnTo>
                    <a:pt x="3099219" y="1178966"/>
                  </a:lnTo>
                  <a:lnTo>
                    <a:pt x="3090951" y="1177493"/>
                  </a:lnTo>
                  <a:lnTo>
                    <a:pt x="3074619" y="1171638"/>
                  </a:lnTo>
                  <a:lnTo>
                    <a:pt x="3067494" y="1167333"/>
                  </a:lnTo>
                  <a:lnTo>
                    <a:pt x="3061424" y="1161681"/>
                  </a:lnTo>
                  <a:lnTo>
                    <a:pt x="3051048" y="1182103"/>
                  </a:lnTo>
                  <a:lnTo>
                    <a:pt x="3092602" y="1201191"/>
                  </a:lnTo>
                  <a:lnTo>
                    <a:pt x="3109798" y="1202524"/>
                  </a:lnTo>
                  <a:lnTo>
                    <a:pt x="3121495" y="1201915"/>
                  </a:lnTo>
                  <a:lnTo>
                    <a:pt x="3160331" y="1187361"/>
                  </a:lnTo>
                  <a:lnTo>
                    <a:pt x="3183928" y="1154671"/>
                  </a:lnTo>
                  <a:lnTo>
                    <a:pt x="3189389" y="1123988"/>
                  </a:lnTo>
                  <a:lnTo>
                    <a:pt x="3189579" y="1120216"/>
                  </a:lnTo>
                  <a:close/>
                </a:path>
                <a:path w="5176520" h="2670809" fill="norm" stroke="1" extrusionOk="0">
                  <a:moveTo>
                    <a:pt x="3240367" y="2602788"/>
                  </a:moveTo>
                  <a:lnTo>
                    <a:pt x="3186976" y="2536507"/>
                  </a:lnTo>
                  <a:lnTo>
                    <a:pt x="3180638" y="2528659"/>
                  </a:lnTo>
                  <a:lnTo>
                    <a:pt x="3180397" y="2528341"/>
                  </a:lnTo>
                  <a:lnTo>
                    <a:pt x="3174581" y="2521140"/>
                  </a:lnTo>
                  <a:lnTo>
                    <a:pt x="3168751" y="2528341"/>
                  </a:lnTo>
                  <a:lnTo>
                    <a:pt x="3174555" y="2521140"/>
                  </a:lnTo>
                  <a:lnTo>
                    <a:pt x="3168751" y="2513901"/>
                  </a:lnTo>
                  <a:lnTo>
                    <a:pt x="3174581" y="2521140"/>
                  </a:lnTo>
                  <a:lnTo>
                    <a:pt x="3180384" y="2513901"/>
                  </a:lnTo>
                  <a:lnTo>
                    <a:pt x="3180638" y="2513584"/>
                  </a:lnTo>
                  <a:lnTo>
                    <a:pt x="3186455" y="2506357"/>
                  </a:lnTo>
                  <a:lnTo>
                    <a:pt x="3236290" y="2444470"/>
                  </a:lnTo>
                  <a:lnTo>
                    <a:pt x="3198596" y="2444470"/>
                  </a:lnTo>
                  <a:lnTo>
                    <a:pt x="3156191" y="2499080"/>
                  </a:lnTo>
                  <a:lnTo>
                    <a:pt x="3113773" y="2444470"/>
                  </a:lnTo>
                  <a:lnTo>
                    <a:pt x="3075775" y="2444470"/>
                  </a:lnTo>
                  <a:lnTo>
                    <a:pt x="3137839" y="2521140"/>
                  </a:lnTo>
                  <a:lnTo>
                    <a:pt x="3072003" y="2602788"/>
                  </a:lnTo>
                  <a:lnTo>
                    <a:pt x="3109696" y="2602788"/>
                  </a:lnTo>
                  <a:lnTo>
                    <a:pt x="3156166" y="2543721"/>
                  </a:lnTo>
                  <a:lnTo>
                    <a:pt x="3202355" y="2602788"/>
                  </a:lnTo>
                  <a:lnTo>
                    <a:pt x="3240367" y="2602788"/>
                  </a:lnTo>
                  <a:close/>
                </a:path>
                <a:path w="5176520" h="2670809" fill="norm" stroke="1" extrusionOk="0">
                  <a:moveTo>
                    <a:pt x="3250654" y="1973287"/>
                  </a:moveTo>
                  <a:lnTo>
                    <a:pt x="3224276" y="1973287"/>
                  </a:lnTo>
                  <a:lnTo>
                    <a:pt x="3167100" y="2074430"/>
                  </a:lnTo>
                  <a:lnTo>
                    <a:pt x="3129991" y="2008784"/>
                  </a:lnTo>
                  <a:lnTo>
                    <a:pt x="3109925" y="1973287"/>
                  </a:lnTo>
                  <a:lnTo>
                    <a:pt x="3083547" y="1973287"/>
                  </a:lnTo>
                  <a:lnTo>
                    <a:pt x="3083547" y="2131606"/>
                  </a:lnTo>
                  <a:lnTo>
                    <a:pt x="3111500" y="2131606"/>
                  </a:lnTo>
                  <a:lnTo>
                    <a:pt x="3111500" y="2021027"/>
                  </a:lnTo>
                  <a:lnTo>
                    <a:pt x="3159556" y="2106155"/>
                  </a:lnTo>
                  <a:lnTo>
                    <a:pt x="3174644" y="2106155"/>
                  </a:lnTo>
                  <a:lnTo>
                    <a:pt x="3192551" y="2074430"/>
                  </a:lnTo>
                  <a:lnTo>
                    <a:pt x="3222701" y="2021027"/>
                  </a:lnTo>
                  <a:lnTo>
                    <a:pt x="3222701" y="2131606"/>
                  </a:lnTo>
                  <a:lnTo>
                    <a:pt x="3250654" y="2131606"/>
                  </a:lnTo>
                  <a:lnTo>
                    <a:pt x="3250654" y="2008784"/>
                  </a:lnTo>
                  <a:lnTo>
                    <a:pt x="3250654" y="1973287"/>
                  </a:lnTo>
                  <a:close/>
                </a:path>
                <a:path w="5176520" h="2670809" fill="norm" stroke="1" extrusionOk="0">
                  <a:moveTo>
                    <a:pt x="3354260" y="1670888"/>
                  </a:moveTo>
                  <a:lnTo>
                    <a:pt x="3321266" y="1613712"/>
                  </a:lnTo>
                  <a:lnTo>
                    <a:pt x="3316871" y="1606169"/>
                  </a:lnTo>
                  <a:lnTo>
                    <a:pt x="3313760" y="1601774"/>
                  </a:lnTo>
                  <a:lnTo>
                    <a:pt x="3312579" y="1600098"/>
                  </a:lnTo>
                  <a:lnTo>
                    <a:pt x="3304197" y="1590890"/>
                  </a:lnTo>
                  <a:lnTo>
                    <a:pt x="3303689" y="1590471"/>
                  </a:lnTo>
                  <a:lnTo>
                    <a:pt x="3299904" y="1587436"/>
                  </a:lnTo>
                  <a:lnTo>
                    <a:pt x="3295510" y="1585125"/>
                  </a:lnTo>
                  <a:lnTo>
                    <a:pt x="3292856" y="1583613"/>
                  </a:lnTo>
                  <a:lnTo>
                    <a:pt x="3295281" y="1580413"/>
                  </a:lnTo>
                  <a:lnTo>
                    <a:pt x="3297656" y="1577276"/>
                  </a:lnTo>
                  <a:lnTo>
                    <a:pt x="3346716" y="1512570"/>
                  </a:lnTo>
                  <a:lnTo>
                    <a:pt x="3312160" y="1512570"/>
                  </a:lnTo>
                  <a:lnTo>
                    <a:pt x="3262846" y="1577276"/>
                  </a:lnTo>
                  <a:lnTo>
                    <a:pt x="3235515" y="1577276"/>
                  </a:lnTo>
                  <a:lnTo>
                    <a:pt x="3235515" y="1512570"/>
                  </a:lnTo>
                  <a:lnTo>
                    <a:pt x="3204095" y="1512570"/>
                  </a:lnTo>
                  <a:lnTo>
                    <a:pt x="3204095" y="1670888"/>
                  </a:lnTo>
                  <a:lnTo>
                    <a:pt x="3235515" y="1670888"/>
                  </a:lnTo>
                  <a:lnTo>
                    <a:pt x="3235515" y="1601774"/>
                  </a:lnTo>
                  <a:lnTo>
                    <a:pt x="3264522" y="1601774"/>
                  </a:lnTo>
                  <a:lnTo>
                    <a:pt x="3269119" y="1602409"/>
                  </a:lnTo>
                  <a:lnTo>
                    <a:pt x="3272891" y="1603667"/>
                  </a:lnTo>
                  <a:lnTo>
                    <a:pt x="3276663" y="1604708"/>
                  </a:lnTo>
                  <a:lnTo>
                    <a:pt x="3280016" y="1606804"/>
                  </a:lnTo>
                  <a:lnTo>
                    <a:pt x="3282950" y="1609940"/>
                  </a:lnTo>
                  <a:lnTo>
                    <a:pt x="3285883" y="1612874"/>
                  </a:lnTo>
                  <a:lnTo>
                    <a:pt x="3288919" y="1617065"/>
                  </a:lnTo>
                  <a:lnTo>
                    <a:pt x="3292056" y="1622513"/>
                  </a:lnTo>
                  <a:lnTo>
                    <a:pt x="3320326" y="1670888"/>
                  </a:lnTo>
                  <a:lnTo>
                    <a:pt x="3354260" y="1670888"/>
                  </a:lnTo>
                  <a:close/>
                </a:path>
                <a:path w="5176520" h="2670809" fill="norm" stroke="1" extrusionOk="0">
                  <a:moveTo>
                    <a:pt x="3379406" y="1199692"/>
                  </a:moveTo>
                  <a:lnTo>
                    <a:pt x="3346424" y="1142517"/>
                  </a:lnTo>
                  <a:lnTo>
                    <a:pt x="3342030" y="1134986"/>
                  </a:lnTo>
                  <a:lnTo>
                    <a:pt x="3338919" y="1130592"/>
                  </a:lnTo>
                  <a:lnTo>
                    <a:pt x="3337737" y="1128915"/>
                  </a:lnTo>
                  <a:lnTo>
                    <a:pt x="3329355" y="1119695"/>
                  </a:lnTo>
                  <a:lnTo>
                    <a:pt x="3328835" y="1119276"/>
                  </a:lnTo>
                  <a:lnTo>
                    <a:pt x="3325063" y="1116241"/>
                  </a:lnTo>
                  <a:lnTo>
                    <a:pt x="3320669" y="1113942"/>
                  </a:lnTo>
                  <a:lnTo>
                    <a:pt x="3318014" y="1112418"/>
                  </a:lnTo>
                  <a:lnTo>
                    <a:pt x="3320440" y="1109230"/>
                  </a:lnTo>
                  <a:lnTo>
                    <a:pt x="3322815" y="1106081"/>
                  </a:lnTo>
                  <a:lnTo>
                    <a:pt x="3371875" y="1041374"/>
                  </a:lnTo>
                  <a:lnTo>
                    <a:pt x="3337318" y="1041374"/>
                  </a:lnTo>
                  <a:lnTo>
                    <a:pt x="3288004" y="1106081"/>
                  </a:lnTo>
                  <a:lnTo>
                    <a:pt x="3260674" y="1106081"/>
                  </a:lnTo>
                  <a:lnTo>
                    <a:pt x="3260674" y="1041374"/>
                  </a:lnTo>
                  <a:lnTo>
                    <a:pt x="3229254" y="1041374"/>
                  </a:lnTo>
                  <a:lnTo>
                    <a:pt x="3229254" y="1199692"/>
                  </a:lnTo>
                  <a:lnTo>
                    <a:pt x="3260674" y="1199692"/>
                  </a:lnTo>
                  <a:lnTo>
                    <a:pt x="3260674" y="1130592"/>
                  </a:lnTo>
                  <a:lnTo>
                    <a:pt x="3289668" y="1130592"/>
                  </a:lnTo>
                  <a:lnTo>
                    <a:pt x="3294278" y="1131214"/>
                  </a:lnTo>
                  <a:lnTo>
                    <a:pt x="3298050" y="1132471"/>
                  </a:lnTo>
                  <a:lnTo>
                    <a:pt x="3301822" y="1133513"/>
                  </a:lnTo>
                  <a:lnTo>
                    <a:pt x="3305175" y="1135608"/>
                  </a:lnTo>
                  <a:lnTo>
                    <a:pt x="3308096" y="1138758"/>
                  </a:lnTo>
                  <a:lnTo>
                    <a:pt x="3311029" y="1141691"/>
                  </a:lnTo>
                  <a:lnTo>
                    <a:pt x="3314065" y="1145870"/>
                  </a:lnTo>
                  <a:lnTo>
                    <a:pt x="3317214" y="1151318"/>
                  </a:lnTo>
                  <a:lnTo>
                    <a:pt x="3345484" y="1199692"/>
                  </a:lnTo>
                  <a:lnTo>
                    <a:pt x="3379406" y="1199692"/>
                  </a:lnTo>
                  <a:close/>
                </a:path>
                <a:path w="5176520" h="2670809" fill="norm" stroke="1" extrusionOk="0">
                  <a:moveTo>
                    <a:pt x="3447173" y="1973287"/>
                  </a:moveTo>
                  <a:lnTo>
                    <a:pt x="3416389" y="1973287"/>
                  </a:lnTo>
                  <a:lnTo>
                    <a:pt x="3414128" y="1999043"/>
                  </a:lnTo>
                  <a:lnTo>
                    <a:pt x="3414115" y="1999195"/>
                  </a:lnTo>
                  <a:lnTo>
                    <a:pt x="3413988" y="2000618"/>
                  </a:lnTo>
                  <a:lnTo>
                    <a:pt x="3413912" y="2001583"/>
                  </a:lnTo>
                  <a:lnTo>
                    <a:pt x="3413544" y="2000618"/>
                  </a:lnTo>
                  <a:lnTo>
                    <a:pt x="3413252" y="2000135"/>
                  </a:lnTo>
                  <a:lnTo>
                    <a:pt x="3413252" y="2052447"/>
                  </a:lnTo>
                  <a:lnTo>
                    <a:pt x="3412515" y="2064727"/>
                  </a:lnTo>
                  <a:lnTo>
                    <a:pt x="3412464" y="2065718"/>
                  </a:lnTo>
                  <a:lnTo>
                    <a:pt x="3394049" y="2101481"/>
                  </a:lnTo>
                  <a:lnTo>
                    <a:pt x="3368014" y="2109609"/>
                  </a:lnTo>
                  <a:lnTo>
                    <a:pt x="3358045" y="2108708"/>
                  </a:lnTo>
                  <a:lnTo>
                    <a:pt x="3325533" y="2077262"/>
                  </a:lnTo>
                  <a:lnTo>
                    <a:pt x="3322472" y="2052447"/>
                  </a:lnTo>
                  <a:lnTo>
                    <a:pt x="3323183" y="2040039"/>
                  </a:lnTo>
                  <a:lnTo>
                    <a:pt x="3341509" y="2003717"/>
                  </a:lnTo>
                  <a:lnTo>
                    <a:pt x="3368014" y="1995589"/>
                  </a:lnTo>
                  <a:lnTo>
                    <a:pt x="3377717" y="1996490"/>
                  </a:lnTo>
                  <a:lnTo>
                    <a:pt x="3410102" y="2027707"/>
                  </a:lnTo>
                  <a:lnTo>
                    <a:pt x="3413252" y="2052447"/>
                  </a:lnTo>
                  <a:lnTo>
                    <a:pt x="3413252" y="2000135"/>
                  </a:lnTo>
                  <a:lnTo>
                    <a:pt x="3379559" y="1973046"/>
                  </a:lnTo>
                  <a:lnTo>
                    <a:pt x="3360166" y="1970455"/>
                  </a:lnTo>
                  <a:lnTo>
                    <a:pt x="3349650" y="1971103"/>
                  </a:lnTo>
                  <a:lnTo>
                    <a:pt x="3349879" y="1971103"/>
                  </a:lnTo>
                  <a:lnTo>
                    <a:pt x="3340049" y="1973046"/>
                  </a:lnTo>
                  <a:lnTo>
                    <a:pt x="3340227" y="1973046"/>
                  </a:lnTo>
                  <a:lnTo>
                    <a:pt x="3331591" y="1976107"/>
                  </a:lnTo>
                  <a:lnTo>
                    <a:pt x="3323412" y="1980514"/>
                  </a:lnTo>
                  <a:lnTo>
                    <a:pt x="3295192" y="2018042"/>
                  </a:lnTo>
                  <a:lnTo>
                    <a:pt x="3291078" y="2039188"/>
                  </a:lnTo>
                  <a:lnTo>
                    <a:pt x="3290951" y="2040039"/>
                  </a:lnTo>
                  <a:lnTo>
                    <a:pt x="3290430" y="2052447"/>
                  </a:lnTo>
                  <a:lnTo>
                    <a:pt x="3290951" y="2064727"/>
                  </a:lnTo>
                  <a:lnTo>
                    <a:pt x="3292551" y="2076157"/>
                  </a:lnTo>
                  <a:lnTo>
                    <a:pt x="3309429" y="2112759"/>
                  </a:lnTo>
                  <a:lnTo>
                    <a:pt x="3349968" y="2133816"/>
                  </a:lnTo>
                  <a:lnTo>
                    <a:pt x="3360166" y="2134425"/>
                  </a:lnTo>
                  <a:lnTo>
                    <a:pt x="3369614" y="2133816"/>
                  </a:lnTo>
                  <a:lnTo>
                    <a:pt x="3369818" y="2133816"/>
                  </a:lnTo>
                  <a:lnTo>
                    <a:pt x="3378708" y="2131999"/>
                  </a:lnTo>
                  <a:lnTo>
                    <a:pt x="3378873" y="2131999"/>
                  </a:lnTo>
                  <a:lnTo>
                    <a:pt x="3387661" y="2128774"/>
                  </a:lnTo>
                  <a:lnTo>
                    <a:pt x="3412934" y="2105215"/>
                  </a:lnTo>
                  <a:lnTo>
                    <a:pt x="3412934" y="2131606"/>
                  </a:lnTo>
                  <a:lnTo>
                    <a:pt x="3444659" y="2131606"/>
                  </a:lnTo>
                  <a:lnTo>
                    <a:pt x="3444659" y="2096427"/>
                  </a:lnTo>
                  <a:lnTo>
                    <a:pt x="3444659" y="2009089"/>
                  </a:lnTo>
                  <a:lnTo>
                    <a:pt x="3444786" y="2001583"/>
                  </a:lnTo>
                  <a:lnTo>
                    <a:pt x="3444875" y="1999043"/>
                  </a:lnTo>
                  <a:lnTo>
                    <a:pt x="3445268" y="1993074"/>
                  </a:lnTo>
                  <a:lnTo>
                    <a:pt x="3447173" y="1973287"/>
                  </a:lnTo>
                  <a:close/>
                </a:path>
                <a:path w="5176520" h="2670809" fill="norm" stroke="1" extrusionOk="0">
                  <a:moveTo>
                    <a:pt x="3517849" y="2444470"/>
                  </a:moveTo>
                  <a:lnTo>
                    <a:pt x="3491458" y="2444470"/>
                  </a:lnTo>
                  <a:lnTo>
                    <a:pt x="3434296" y="2545626"/>
                  </a:lnTo>
                  <a:lnTo>
                    <a:pt x="3397186" y="2479967"/>
                  </a:lnTo>
                  <a:lnTo>
                    <a:pt x="3377120" y="2444470"/>
                  </a:lnTo>
                  <a:lnTo>
                    <a:pt x="3350730" y="2444470"/>
                  </a:lnTo>
                  <a:lnTo>
                    <a:pt x="3350730" y="2602788"/>
                  </a:lnTo>
                  <a:lnTo>
                    <a:pt x="3378695" y="2602788"/>
                  </a:lnTo>
                  <a:lnTo>
                    <a:pt x="3378695" y="2492210"/>
                  </a:lnTo>
                  <a:lnTo>
                    <a:pt x="3426752" y="2577350"/>
                  </a:lnTo>
                  <a:lnTo>
                    <a:pt x="3441827" y="2577350"/>
                  </a:lnTo>
                  <a:lnTo>
                    <a:pt x="3459746" y="2545626"/>
                  </a:lnTo>
                  <a:lnTo>
                    <a:pt x="3489896" y="2492210"/>
                  </a:lnTo>
                  <a:lnTo>
                    <a:pt x="3489896" y="2602788"/>
                  </a:lnTo>
                  <a:lnTo>
                    <a:pt x="3517849" y="2602788"/>
                  </a:lnTo>
                  <a:lnTo>
                    <a:pt x="3517849" y="2479967"/>
                  </a:lnTo>
                  <a:lnTo>
                    <a:pt x="3517849" y="2444470"/>
                  </a:lnTo>
                  <a:close/>
                </a:path>
                <a:path w="5176520" h="2670809" fill="norm" stroke="1" extrusionOk="0">
                  <a:moveTo>
                    <a:pt x="3524123" y="1591729"/>
                  </a:moveTo>
                  <a:lnTo>
                    <a:pt x="3514382" y="1548066"/>
                  </a:lnTo>
                  <a:lnTo>
                    <a:pt x="3505492" y="1534871"/>
                  </a:lnTo>
                  <a:lnTo>
                    <a:pt x="3502914" y="1531721"/>
                  </a:lnTo>
                  <a:lnTo>
                    <a:pt x="3495649" y="1525206"/>
                  </a:lnTo>
                  <a:lnTo>
                    <a:pt x="3491763" y="1522666"/>
                  </a:lnTo>
                  <a:lnTo>
                    <a:pt x="3491763" y="1591729"/>
                  </a:lnTo>
                  <a:lnTo>
                    <a:pt x="3491052" y="1604010"/>
                  </a:lnTo>
                  <a:lnTo>
                    <a:pt x="3472853" y="1640763"/>
                  </a:lnTo>
                  <a:lnTo>
                    <a:pt x="3446526" y="1648891"/>
                  </a:lnTo>
                  <a:lnTo>
                    <a:pt x="3436696" y="1647990"/>
                  </a:lnTo>
                  <a:lnTo>
                    <a:pt x="3404590" y="1616544"/>
                  </a:lnTo>
                  <a:lnTo>
                    <a:pt x="3401606" y="1591729"/>
                  </a:lnTo>
                  <a:lnTo>
                    <a:pt x="3402317" y="1579448"/>
                  </a:lnTo>
                  <a:lnTo>
                    <a:pt x="3420503" y="1542999"/>
                  </a:lnTo>
                  <a:lnTo>
                    <a:pt x="3446526" y="1534871"/>
                  </a:lnTo>
                  <a:lnTo>
                    <a:pt x="3456368" y="1535772"/>
                  </a:lnTo>
                  <a:lnTo>
                    <a:pt x="3488702" y="1566989"/>
                  </a:lnTo>
                  <a:lnTo>
                    <a:pt x="3491763" y="1591729"/>
                  </a:lnTo>
                  <a:lnTo>
                    <a:pt x="3491763" y="1522666"/>
                  </a:lnTo>
                  <a:lnTo>
                    <a:pt x="3446526" y="1509737"/>
                  </a:lnTo>
                  <a:lnTo>
                    <a:pt x="3435146" y="1510360"/>
                  </a:lnTo>
                  <a:lnTo>
                    <a:pt x="3397542" y="1525206"/>
                  </a:lnTo>
                  <a:lnTo>
                    <a:pt x="3374872" y="1557616"/>
                  </a:lnTo>
                  <a:lnTo>
                    <a:pt x="3369576" y="1591729"/>
                  </a:lnTo>
                  <a:lnTo>
                    <a:pt x="3370161" y="1604010"/>
                  </a:lnTo>
                  <a:lnTo>
                    <a:pt x="3384194" y="1644307"/>
                  </a:lnTo>
                  <a:lnTo>
                    <a:pt x="3414725" y="1668233"/>
                  </a:lnTo>
                  <a:lnTo>
                    <a:pt x="3446526" y="1673707"/>
                  </a:lnTo>
                  <a:lnTo>
                    <a:pt x="3457918" y="1673098"/>
                  </a:lnTo>
                  <a:lnTo>
                    <a:pt x="3495649" y="1658442"/>
                  </a:lnTo>
                  <a:lnTo>
                    <a:pt x="3518649" y="1626006"/>
                  </a:lnTo>
                  <a:lnTo>
                    <a:pt x="3523513" y="1604010"/>
                  </a:lnTo>
                  <a:lnTo>
                    <a:pt x="3524123" y="1591729"/>
                  </a:lnTo>
                  <a:close/>
                </a:path>
                <a:path w="5176520" h="2670809" fill="norm" stroke="1" extrusionOk="0">
                  <a:moveTo>
                    <a:pt x="3526967" y="1058341"/>
                  </a:moveTo>
                  <a:lnTo>
                    <a:pt x="3488410" y="1039888"/>
                  </a:lnTo>
                  <a:lnTo>
                    <a:pt x="3473259" y="1038542"/>
                  </a:lnTo>
                  <a:lnTo>
                    <a:pt x="3461715" y="1039152"/>
                  </a:lnTo>
                  <a:lnTo>
                    <a:pt x="3423488" y="1053541"/>
                  </a:lnTo>
                  <a:lnTo>
                    <a:pt x="3400196" y="1085494"/>
                  </a:lnTo>
                  <a:lnTo>
                    <a:pt x="3395383" y="1107046"/>
                  </a:lnTo>
                  <a:lnTo>
                    <a:pt x="3395332" y="1107325"/>
                  </a:lnTo>
                  <a:lnTo>
                    <a:pt x="3394722" y="1119593"/>
                  </a:lnTo>
                  <a:lnTo>
                    <a:pt x="3395319" y="1132039"/>
                  </a:lnTo>
                  <a:lnTo>
                    <a:pt x="3397085" y="1143622"/>
                  </a:lnTo>
                  <a:lnTo>
                    <a:pt x="3415855" y="1180617"/>
                  </a:lnTo>
                  <a:lnTo>
                    <a:pt x="3450869" y="1200086"/>
                  </a:lnTo>
                  <a:lnTo>
                    <a:pt x="3473259" y="1202524"/>
                  </a:lnTo>
                  <a:lnTo>
                    <a:pt x="3480612" y="1202207"/>
                  </a:lnTo>
                  <a:lnTo>
                    <a:pt x="3521735" y="1187221"/>
                  </a:lnTo>
                  <a:lnTo>
                    <a:pt x="3526967" y="1182725"/>
                  </a:lnTo>
                  <a:lnTo>
                    <a:pt x="3524339" y="1177074"/>
                  </a:lnTo>
                  <a:lnTo>
                    <a:pt x="3516604" y="1160424"/>
                  </a:lnTo>
                  <a:lnTo>
                    <a:pt x="3482162" y="1177074"/>
                  </a:lnTo>
                  <a:lnTo>
                    <a:pt x="3475456" y="1177074"/>
                  </a:lnTo>
                  <a:lnTo>
                    <a:pt x="3439960" y="1162316"/>
                  </a:lnTo>
                  <a:lnTo>
                    <a:pt x="3427082" y="1119911"/>
                  </a:lnTo>
                  <a:lnTo>
                    <a:pt x="3427869" y="1107325"/>
                  </a:lnTo>
                  <a:lnTo>
                    <a:pt x="3427882" y="1107046"/>
                  </a:lnTo>
                  <a:lnTo>
                    <a:pt x="3430270" y="1095959"/>
                  </a:lnTo>
                  <a:lnTo>
                    <a:pt x="3430295" y="1095794"/>
                  </a:lnTo>
                  <a:lnTo>
                    <a:pt x="3434321" y="1086154"/>
                  </a:lnTo>
                  <a:lnTo>
                    <a:pt x="3439960" y="1078128"/>
                  </a:lnTo>
                  <a:lnTo>
                    <a:pt x="3447008" y="1071803"/>
                  </a:lnTo>
                  <a:lnTo>
                    <a:pt x="3455124" y="1067371"/>
                  </a:lnTo>
                  <a:lnTo>
                    <a:pt x="3454997" y="1067371"/>
                  </a:lnTo>
                  <a:lnTo>
                    <a:pt x="3464750" y="1064577"/>
                  </a:lnTo>
                  <a:lnTo>
                    <a:pt x="3475456" y="1063675"/>
                  </a:lnTo>
                  <a:lnTo>
                    <a:pt x="3482365" y="1063675"/>
                  </a:lnTo>
                  <a:lnTo>
                    <a:pt x="3489490" y="1065149"/>
                  </a:lnTo>
                  <a:lnTo>
                    <a:pt x="3496818" y="1068070"/>
                  </a:lnTo>
                  <a:lnTo>
                    <a:pt x="3504146" y="1070800"/>
                  </a:lnTo>
                  <a:lnTo>
                    <a:pt x="3510737" y="1074991"/>
                  </a:lnTo>
                  <a:lnTo>
                    <a:pt x="3516604" y="1080643"/>
                  </a:lnTo>
                  <a:lnTo>
                    <a:pt x="3524491" y="1063675"/>
                  </a:lnTo>
                  <a:lnTo>
                    <a:pt x="3526967" y="1058341"/>
                  </a:lnTo>
                  <a:close/>
                </a:path>
                <a:path w="5176520" h="2670809" fill="norm" stroke="1" extrusionOk="0">
                  <a:moveTo>
                    <a:pt x="3657041" y="2106790"/>
                  </a:moveTo>
                  <a:lnTo>
                    <a:pt x="3631590" y="2106790"/>
                  </a:lnTo>
                  <a:lnTo>
                    <a:pt x="3631590" y="1973287"/>
                  </a:lnTo>
                  <a:lnTo>
                    <a:pt x="3600500" y="1973287"/>
                  </a:lnTo>
                  <a:lnTo>
                    <a:pt x="3600500" y="2106790"/>
                  </a:lnTo>
                  <a:lnTo>
                    <a:pt x="3524796" y="2106790"/>
                  </a:lnTo>
                  <a:lnTo>
                    <a:pt x="3524796" y="1973287"/>
                  </a:lnTo>
                  <a:lnTo>
                    <a:pt x="3493376" y="1973287"/>
                  </a:lnTo>
                  <a:lnTo>
                    <a:pt x="3493376" y="2131606"/>
                  </a:lnTo>
                  <a:lnTo>
                    <a:pt x="3630345" y="2131606"/>
                  </a:lnTo>
                  <a:lnTo>
                    <a:pt x="3630345" y="2172436"/>
                  </a:lnTo>
                  <a:lnTo>
                    <a:pt x="3657041" y="2172436"/>
                  </a:lnTo>
                  <a:lnTo>
                    <a:pt x="3657041" y="2106790"/>
                  </a:lnTo>
                  <a:close/>
                </a:path>
                <a:path w="5176520" h="2670809" fill="norm" stroke="1" extrusionOk="0">
                  <a:moveTo>
                    <a:pt x="3704361" y="1626908"/>
                  </a:moveTo>
                  <a:lnTo>
                    <a:pt x="3703663" y="1618818"/>
                  </a:lnTo>
                  <a:lnTo>
                    <a:pt x="3701542" y="1611515"/>
                  </a:lnTo>
                  <a:lnTo>
                    <a:pt x="3697998" y="1605000"/>
                  </a:lnTo>
                  <a:lnTo>
                    <a:pt x="3694138" y="1600517"/>
                  </a:lnTo>
                  <a:lnTo>
                    <a:pt x="3693058" y="1599260"/>
                  </a:lnTo>
                  <a:lnTo>
                    <a:pt x="3686873" y="1594535"/>
                  </a:lnTo>
                  <a:lnTo>
                    <a:pt x="3681082" y="1591729"/>
                  </a:lnTo>
                  <a:lnTo>
                    <a:pt x="3679621" y="1591017"/>
                  </a:lnTo>
                  <a:lnTo>
                    <a:pt x="3675151" y="1589786"/>
                  </a:lnTo>
                  <a:lnTo>
                    <a:pt x="3675151" y="1617167"/>
                  </a:lnTo>
                  <a:lnTo>
                    <a:pt x="3675151" y="1633499"/>
                  </a:lnTo>
                  <a:lnTo>
                    <a:pt x="3672433" y="1639785"/>
                  </a:lnTo>
                  <a:lnTo>
                    <a:pt x="3666985" y="1644180"/>
                  </a:lnTo>
                  <a:lnTo>
                    <a:pt x="3661537" y="1648371"/>
                  </a:lnTo>
                  <a:lnTo>
                    <a:pt x="3653688" y="1650466"/>
                  </a:lnTo>
                  <a:lnTo>
                    <a:pt x="3593160" y="1650466"/>
                  </a:lnTo>
                  <a:lnTo>
                    <a:pt x="3593160" y="1600517"/>
                  </a:lnTo>
                  <a:lnTo>
                    <a:pt x="3653688" y="1600517"/>
                  </a:lnTo>
                  <a:lnTo>
                    <a:pt x="3661537" y="1602613"/>
                  </a:lnTo>
                  <a:lnTo>
                    <a:pt x="3672433" y="1610995"/>
                  </a:lnTo>
                  <a:lnTo>
                    <a:pt x="3675151" y="1617167"/>
                  </a:lnTo>
                  <a:lnTo>
                    <a:pt x="3675151" y="1589786"/>
                  </a:lnTo>
                  <a:lnTo>
                    <a:pt x="3672713" y="1589100"/>
                  </a:lnTo>
                  <a:lnTo>
                    <a:pt x="3676739" y="1587639"/>
                  </a:lnTo>
                  <a:lnTo>
                    <a:pt x="3683216" y="1584007"/>
                  </a:lnTo>
                  <a:lnTo>
                    <a:pt x="3687902" y="1580095"/>
                  </a:lnTo>
                  <a:lnTo>
                    <a:pt x="3688664" y="1579473"/>
                  </a:lnTo>
                  <a:lnTo>
                    <a:pt x="3693198" y="1574114"/>
                  </a:lnTo>
                  <a:lnTo>
                    <a:pt x="3696436" y="1568081"/>
                  </a:lnTo>
                  <a:lnTo>
                    <a:pt x="3698379" y="1561388"/>
                  </a:lnTo>
                  <a:lnTo>
                    <a:pt x="3699027" y="1554035"/>
                  </a:lnTo>
                  <a:lnTo>
                    <a:pt x="3698163" y="1544701"/>
                  </a:lnTo>
                  <a:lnTo>
                    <a:pt x="3695573" y="1536522"/>
                  </a:lnTo>
                  <a:lnTo>
                    <a:pt x="3693401" y="1532978"/>
                  </a:lnTo>
                  <a:lnTo>
                    <a:pt x="3691255" y="1529473"/>
                  </a:lnTo>
                  <a:lnTo>
                    <a:pt x="3685209" y="1523555"/>
                  </a:lnTo>
                  <a:lnTo>
                    <a:pt x="3677513" y="1518754"/>
                  </a:lnTo>
                  <a:lnTo>
                    <a:pt x="3669817" y="1515999"/>
                  </a:lnTo>
                  <a:lnTo>
                    <a:pt x="3669817" y="1549006"/>
                  </a:lnTo>
                  <a:lnTo>
                    <a:pt x="3669817" y="1563878"/>
                  </a:lnTo>
                  <a:lnTo>
                    <a:pt x="3667188" y="1569631"/>
                  </a:lnTo>
                  <a:lnTo>
                    <a:pt x="3656723" y="1578013"/>
                  </a:lnTo>
                  <a:lnTo>
                    <a:pt x="3649395" y="1580095"/>
                  </a:lnTo>
                  <a:lnTo>
                    <a:pt x="3593160" y="1580095"/>
                  </a:lnTo>
                  <a:lnTo>
                    <a:pt x="3593160" y="1532978"/>
                  </a:lnTo>
                  <a:lnTo>
                    <a:pt x="3649395" y="1532978"/>
                  </a:lnTo>
                  <a:lnTo>
                    <a:pt x="3656723" y="1535074"/>
                  </a:lnTo>
                  <a:lnTo>
                    <a:pt x="3661956" y="1539265"/>
                  </a:lnTo>
                  <a:lnTo>
                    <a:pt x="3667188" y="1543240"/>
                  </a:lnTo>
                  <a:lnTo>
                    <a:pt x="3643109" y="1512570"/>
                  </a:lnTo>
                  <a:lnTo>
                    <a:pt x="3563328" y="1512570"/>
                  </a:lnTo>
                  <a:lnTo>
                    <a:pt x="3563328" y="1670888"/>
                  </a:lnTo>
                  <a:lnTo>
                    <a:pt x="3645941" y="1670888"/>
                  </a:lnTo>
                  <a:lnTo>
                    <a:pt x="3688969" y="1659267"/>
                  </a:lnTo>
                  <a:lnTo>
                    <a:pt x="3703409" y="1636585"/>
                  </a:lnTo>
                  <a:lnTo>
                    <a:pt x="3704361" y="1626908"/>
                  </a:lnTo>
                  <a:close/>
                </a:path>
                <a:path w="5176520" h="2670809" fill="norm" stroke="1" extrusionOk="0">
                  <a:moveTo>
                    <a:pt x="3704996" y="1041374"/>
                  </a:moveTo>
                  <a:lnTo>
                    <a:pt x="3563010" y="1041374"/>
                  </a:lnTo>
                  <a:lnTo>
                    <a:pt x="3563010" y="1199692"/>
                  </a:lnTo>
                  <a:lnTo>
                    <a:pt x="3594430" y="1199692"/>
                  </a:lnTo>
                  <a:lnTo>
                    <a:pt x="3594430" y="1066190"/>
                  </a:lnTo>
                  <a:lnTo>
                    <a:pt x="3673589" y="1066190"/>
                  </a:lnTo>
                  <a:lnTo>
                    <a:pt x="3673589" y="1199692"/>
                  </a:lnTo>
                  <a:lnTo>
                    <a:pt x="3704996" y="1199692"/>
                  </a:lnTo>
                  <a:lnTo>
                    <a:pt x="3704996" y="1066190"/>
                  </a:lnTo>
                  <a:lnTo>
                    <a:pt x="3704996" y="1041374"/>
                  </a:lnTo>
                  <a:close/>
                </a:path>
                <a:path w="5176520" h="2670809" fill="norm" stroke="1" extrusionOk="0">
                  <a:moveTo>
                    <a:pt x="3714369" y="2444470"/>
                  </a:moveTo>
                  <a:lnTo>
                    <a:pt x="3683584" y="2444470"/>
                  </a:lnTo>
                  <a:lnTo>
                    <a:pt x="3681323" y="2470226"/>
                  </a:lnTo>
                  <a:lnTo>
                    <a:pt x="3681311" y="2470391"/>
                  </a:lnTo>
                  <a:lnTo>
                    <a:pt x="3681184" y="2471801"/>
                  </a:lnTo>
                  <a:lnTo>
                    <a:pt x="3681095" y="2472779"/>
                  </a:lnTo>
                  <a:lnTo>
                    <a:pt x="3680498" y="2479649"/>
                  </a:lnTo>
                  <a:lnTo>
                    <a:pt x="3680434" y="2480284"/>
                  </a:lnTo>
                  <a:lnTo>
                    <a:pt x="3680434" y="2523629"/>
                  </a:lnTo>
                  <a:lnTo>
                    <a:pt x="3679710" y="2535923"/>
                  </a:lnTo>
                  <a:lnTo>
                    <a:pt x="3679660" y="2536901"/>
                  </a:lnTo>
                  <a:lnTo>
                    <a:pt x="3661245" y="2572677"/>
                  </a:lnTo>
                  <a:lnTo>
                    <a:pt x="3635210" y="2580805"/>
                  </a:lnTo>
                  <a:lnTo>
                    <a:pt x="3625227" y="2579903"/>
                  </a:lnTo>
                  <a:lnTo>
                    <a:pt x="3592715" y="2548445"/>
                  </a:lnTo>
                  <a:lnTo>
                    <a:pt x="3589655" y="2523629"/>
                  </a:lnTo>
                  <a:lnTo>
                    <a:pt x="3590379" y="2511221"/>
                  </a:lnTo>
                  <a:lnTo>
                    <a:pt x="3608705" y="2474899"/>
                  </a:lnTo>
                  <a:lnTo>
                    <a:pt x="3635210" y="2466771"/>
                  </a:lnTo>
                  <a:lnTo>
                    <a:pt x="3644900" y="2467673"/>
                  </a:lnTo>
                  <a:lnTo>
                    <a:pt x="3677297" y="2498890"/>
                  </a:lnTo>
                  <a:lnTo>
                    <a:pt x="3680434" y="2523629"/>
                  </a:lnTo>
                  <a:lnTo>
                    <a:pt x="3680434" y="2480284"/>
                  </a:lnTo>
                  <a:lnTo>
                    <a:pt x="3681095" y="2472779"/>
                  </a:lnTo>
                  <a:lnTo>
                    <a:pt x="3680739" y="2471801"/>
                  </a:lnTo>
                  <a:lnTo>
                    <a:pt x="3677767" y="2466771"/>
                  </a:lnTo>
                  <a:lnTo>
                    <a:pt x="3676281" y="2464257"/>
                  </a:lnTo>
                  <a:lnTo>
                    <a:pt x="3637381" y="2442299"/>
                  </a:lnTo>
                  <a:lnTo>
                    <a:pt x="3627348" y="2441651"/>
                  </a:lnTo>
                  <a:lnTo>
                    <a:pt x="3616845" y="2442299"/>
                  </a:lnTo>
                  <a:lnTo>
                    <a:pt x="3617061" y="2442299"/>
                  </a:lnTo>
                  <a:lnTo>
                    <a:pt x="3607244" y="2444242"/>
                  </a:lnTo>
                  <a:lnTo>
                    <a:pt x="3607422" y="2444242"/>
                  </a:lnTo>
                  <a:lnTo>
                    <a:pt x="3598786" y="2447302"/>
                  </a:lnTo>
                  <a:lnTo>
                    <a:pt x="3590594" y="2451697"/>
                  </a:lnTo>
                  <a:lnTo>
                    <a:pt x="3562388" y="2489238"/>
                  </a:lnTo>
                  <a:lnTo>
                    <a:pt x="3557613" y="2523629"/>
                  </a:lnTo>
                  <a:lnTo>
                    <a:pt x="3558146" y="2535923"/>
                  </a:lnTo>
                  <a:lnTo>
                    <a:pt x="3570719" y="2575953"/>
                  </a:lnTo>
                  <a:lnTo>
                    <a:pt x="3607638" y="2603182"/>
                  </a:lnTo>
                  <a:lnTo>
                    <a:pt x="3627348" y="2605621"/>
                  </a:lnTo>
                  <a:lnTo>
                    <a:pt x="3636810" y="2605011"/>
                  </a:lnTo>
                  <a:lnTo>
                    <a:pt x="3637013" y="2605011"/>
                  </a:lnTo>
                  <a:lnTo>
                    <a:pt x="3645890" y="2603182"/>
                  </a:lnTo>
                  <a:lnTo>
                    <a:pt x="3646068" y="2603182"/>
                  </a:lnTo>
                  <a:lnTo>
                    <a:pt x="3654856" y="2599969"/>
                  </a:lnTo>
                  <a:lnTo>
                    <a:pt x="3680129" y="2576411"/>
                  </a:lnTo>
                  <a:lnTo>
                    <a:pt x="3680129" y="2602788"/>
                  </a:lnTo>
                  <a:lnTo>
                    <a:pt x="3711854" y="2602788"/>
                  </a:lnTo>
                  <a:lnTo>
                    <a:pt x="3711854" y="2567609"/>
                  </a:lnTo>
                  <a:lnTo>
                    <a:pt x="3711854" y="2480284"/>
                  </a:lnTo>
                  <a:lnTo>
                    <a:pt x="3711981" y="2472779"/>
                  </a:lnTo>
                  <a:lnTo>
                    <a:pt x="3712057" y="2470226"/>
                  </a:lnTo>
                  <a:lnTo>
                    <a:pt x="3712464" y="2464257"/>
                  </a:lnTo>
                  <a:lnTo>
                    <a:pt x="3714369" y="2444470"/>
                  </a:lnTo>
                  <a:close/>
                </a:path>
                <a:path w="5176520" h="2670809" fill="norm" stroke="1" extrusionOk="0">
                  <a:moveTo>
                    <a:pt x="3830777" y="1973287"/>
                  </a:moveTo>
                  <a:lnTo>
                    <a:pt x="3804386" y="1973287"/>
                  </a:lnTo>
                  <a:lnTo>
                    <a:pt x="3717683" y="2089353"/>
                  </a:lnTo>
                  <a:lnTo>
                    <a:pt x="3717683" y="1973287"/>
                  </a:lnTo>
                  <a:lnTo>
                    <a:pt x="3688791" y="1973287"/>
                  </a:lnTo>
                  <a:lnTo>
                    <a:pt x="3688791" y="2131606"/>
                  </a:lnTo>
                  <a:lnTo>
                    <a:pt x="3715181" y="2131606"/>
                  </a:lnTo>
                  <a:lnTo>
                    <a:pt x="3738029" y="2101138"/>
                  </a:lnTo>
                  <a:lnTo>
                    <a:pt x="3802189" y="2015591"/>
                  </a:lnTo>
                  <a:lnTo>
                    <a:pt x="3802189" y="2131606"/>
                  </a:lnTo>
                  <a:lnTo>
                    <a:pt x="3830777" y="2131606"/>
                  </a:lnTo>
                  <a:lnTo>
                    <a:pt x="3830777" y="2003437"/>
                  </a:lnTo>
                  <a:lnTo>
                    <a:pt x="3830777" y="1973287"/>
                  </a:lnTo>
                  <a:close/>
                </a:path>
                <a:path w="5176520" h="2670809" fill="norm" stroke="1" extrusionOk="0">
                  <a:moveTo>
                    <a:pt x="3882136" y="2444470"/>
                  </a:moveTo>
                  <a:lnTo>
                    <a:pt x="3738588" y="2444470"/>
                  </a:lnTo>
                  <a:lnTo>
                    <a:pt x="3738588" y="2469921"/>
                  </a:lnTo>
                  <a:lnTo>
                    <a:pt x="3794493" y="2469921"/>
                  </a:lnTo>
                  <a:lnTo>
                    <a:pt x="3794493" y="2602788"/>
                  </a:lnTo>
                  <a:lnTo>
                    <a:pt x="3825913" y="2602788"/>
                  </a:lnTo>
                  <a:lnTo>
                    <a:pt x="3825913" y="2469921"/>
                  </a:lnTo>
                  <a:lnTo>
                    <a:pt x="3882136" y="2469921"/>
                  </a:lnTo>
                  <a:lnTo>
                    <a:pt x="3882136" y="2444470"/>
                  </a:lnTo>
                  <a:close/>
                </a:path>
                <a:path w="5176520" h="2670809" fill="norm" stroke="1" extrusionOk="0">
                  <a:moveTo>
                    <a:pt x="3888930" y="1114882"/>
                  </a:moveTo>
                  <a:lnTo>
                    <a:pt x="3888752" y="1110792"/>
                  </a:lnTo>
                  <a:lnTo>
                    <a:pt x="3888663" y="1108837"/>
                  </a:lnTo>
                  <a:lnTo>
                    <a:pt x="3888575" y="1106716"/>
                  </a:lnTo>
                  <a:lnTo>
                    <a:pt x="3888524" y="1105712"/>
                  </a:lnTo>
                  <a:lnTo>
                    <a:pt x="3888435" y="1103655"/>
                  </a:lnTo>
                  <a:lnTo>
                    <a:pt x="3886962" y="1093203"/>
                  </a:lnTo>
                  <a:lnTo>
                    <a:pt x="3865232" y="1053172"/>
                  </a:lnTo>
                  <a:lnTo>
                    <a:pt x="3861663" y="1050556"/>
                  </a:lnTo>
                  <a:lnTo>
                    <a:pt x="3861663" y="1106716"/>
                  </a:lnTo>
                  <a:lnTo>
                    <a:pt x="3775900" y="1106716"/>
                  </a:lnTo>
                  <a:lnTo>
                    <a:pt x="3793744" y="1069822"/>
                  </a:lnTo>
                  <a:lnTo>
                    <a:pt x="3821074" y="1061161"/>
                  </a:lnTo>
                  <a:lnTo>
                    <a:pt x="3830383" y="1061986"/>
                  </a:lnTo>
                  <a:lnTo>
                    <a:pt x="3859238" y="1089901"/>
                  </a:lnTo>
                  <a:lnTo>
                    <a:pt x="3861663" y="1106716"/>
                  </a:lnTo>
                  <a:lnTo>
                    <a:pt x="3861663" y="1050556"/>
                  </a:lnTo>
                  <a:lnTo>
                    <a:pt x="3858145" y="1047965"/>
                  </a:lnTo>
                  <a:lnTo>
                    <a:pt x="3850157" y="1043851"/>
                  </a:lnTo>
                  <a:lnTo>
                    <a:pt x="3841254" y="1040904"/>
                  </a:lnTo>
                  <a:lnTo>
                    <a:pt x="3831793" y="1039190"/>
                  </a:lnTo>
                  <a:lnTo>
                    <a:pt x="3832529" y="1039190"/>
                  </a:lnTo>
                  <a:lnTo>
                    <a:pt x="3820757" y="1038542"/>
                  </a:lnTo>
                  <a:lnTo>
                    <a:pt x="3809784" y="1039190"/>
                  </a:lnTo>
                  <a:lnTo>
                    <a:pt x="3799484" y="1041133"/>
                  </a:lnTo>
                  <a:lnTo>
                    <a:pt x="3765651" y="1061161"/>
                  </a:lnTo>
                  <a:lnTo>
                    <a:pt x="3747097" y="1097597"/>
                  </a:lnTo>
                  <a:lnTo>
                    <a:pt x="3744785" y="1121473"/>
                  </a:lnTo>
                  <a:lnTo>
                    <a:pt x="3746119" y="1138974"/>
                  </a:lnTo>
                  <a:lnTo>
                    <a:pt x="3766731" y="1180846"/>
                  </a:lnTo>
                  <a:lnTo>
                    <a:pt x="3809288" y="1201267"/>
                  </a:lnTo>
                  <a:lnTo>
                    <a:pt x="3810216" y="1201267"/>
                  </a:lnTo>
                  <a:lnTo>
                    <a:pt x="3827043" y="1202524"/>
                  </a:lnTo>
                  <a:lnTo>
                    <a:pt x="3867899" y="1194549"/>
                  </a:lnTo>
                  <a:lnTo>
                    <a:pt x="3887038" y="1182420"/>
                  </a:lnTo>
                  <a:lnTo>
                    <a:pt x="3884790" y="1177709"/>
                  </a:lnTo>
                  <a:lnTo>
                    <a:pt x="3876675" y="1160741"/>
                  </a:lnTo>
                  <a:lnTo>
                    <a:pt x="3871099" y="1164983"/>
                  </a:lnTo>
                  <a:lnTo>
                    <a:pt x="3865372" y="1168590"/>
                  </a:lnTo>
                  <a:lnTo>
                    <a:pt x="3859479" y="1171575"/>
                  </a:lnTo>
                  <a:lnTo>
                    <a:pt x="3853434" y="1173937"/>
                  </a:lnTo>
                  <a:lnTo>
                    <a:pt x="3847350" y="1175588"/>
                  </a:lnTo>
                  <a:lnTo>
                    <a:pt x="3840708" y="1176820"/>
                  </a:lnTo>
                  <a:lnTo>
                    <a:pt x="3840480" y="1176820"/>
                  </a:lnTo>
                  <a:lnTo>
                    <a:pt x="3834460" y="1177467"/>
                  </a:lnTo>
                  <a:lnTo>
                    <a:pt x="3796334" y="1169758"/>
                  </a:lnTo>
                  <a:lnTo>
                    <a:pt x="3776053" y="1134592"/>
                  </a:lnTo>
                  <a:lnTo>
                    <a:pt x="3775430" y="1124927"/>
                  </a:lnTo>
                  <a:lnTo>
                    <a:pt x="3888930" y="1124927"/>
                  </a:lnTo>
                  <a:lnTo>
                    <a:pt x="3888930" y="1114882"/>
                  </a:lnTo>
                  <a:close/>
                </a:path>
                <a:path w="5176520" h="2670809" fill="norm" stroke="1" extrusionOk="0">
                  <a:moveTo>
                    <a:pt x="4016908" y="1449425"/>
                  </a:moveTo>
                  <a:lnTo>
                    <a:pt x="3827805" y="1449425"/>
                  </a:lnTo>
                  <a:lnTo>
                    <a:pt x="3827805" y="1670888"/>
                  </a:lnTo>
                  <a:lnTo>
                    <a:pt x="3860165" y="1670888"/>
                  </a:lnTo>
                  <a:lnTo>
                    <a:pt x="3860165" y="1476438"/>
                  </a:lnTo>
                  <a:lnTo>
                    <a:pt x="3984548" y="1476438"/>
                  </a:lnTo>
                  <a:lnTo>
                    <a:pt x="3984548" y="1670888"/>
                  </a:lnTo>
                  <a:lnTo>
                    <a:pt x="4016908" y="1670888"/>
                  </a:lnTo>
                  <a:lnTo>
                    <a:pt x="4016908" y="1476438"/>
                  </a:lnTo>
                  <a:lnTo>
                    <a:pt x="4016908" y="1449425"/>
                  </a:lnTo>
                  <a:close/>
                </a:path>
                <a:path w="5176520" h="2670809" fill="norm" stroke="1" extrusionOk="0">
                  <a:moveTo>
                    <a:pt x="4025061" y="2052447"/>
                  </a:moveTo>
                  <a:lnTo>
                    <a:pt x="4015333" y="2008784"/>
                  </a:lnTo>
                  <a:lnTo>
                    <a:pt x="3992715" y="1983397"/>
                  </a:lnTo>
                  <a:lnTo>
                    <a:pt x="3992715" y="2052447"/>
                  </a:lnTo>
                  <a:lnTo>
                    <a:pt x="3992003" y="2064727"/>
                  </a:lnTo>
                  <a:lnTo>
                    <a:pt x="3973804" y="2101481"/>
                  </a:lnTo>
                  <a:lnTo>
                    <a:pt x="3947477" y="2109609"/>
                  </a:lnTo>
                  <a:lnTo>
                    <a:pt x="3937647" y="2108708"/>
                  </a:lnTo>
                  <a:lnTo>
                    <a:pt x="3905542" y="2077262"/>
                  </a:lnTo>
                  <a:lnTo>
                    <a:pt x="3902557" y="2052447"/>
                  </a:lnTo>
                  <a:lnTo>
                    <a:pt x="3903268" y="2040178"/>
                  </a:lnTo>
                  <a:lnTo>
                    <a:pt x="3903319" y="2039188"/>
                  </a:lnTo>
                  <a:lnTo>
                    <a:pt x="3921442" y="2003717"/>
                  </a:lnTo>
                  <a:lnTo>
                    <a:pt x="3947477" y="1995589"/>
                  </a:lnTo>
                  <a:lnTo>
                    <a:pt x="3957307" y="1996490"/>
                  </a:lnTo>
                  <a:lnTo>
                    <a:pt x="3989654" y="2027707"/>
                  </a:lnTo>
                  <a:lnTo>
                    <a:pt x="3992715" y="2052447"/>
                  </a:lnTo>
                  <a:lnTo>
                    <a:pt x="3992715" y="1983397"/>
                  </a:lnTo>
                  <a:lnTo>
                    <a:pt x="3947477" y="1970455"/>
                  </a:lnTo>
                  <a:lnTo>
                    <a:pt x="3936085" y="1971090"/>
                  </a:lnTo>
                  <a:lnTo>
                    <a:pt x="3898493" y="1985924"/>
                  </a:lnTo>
                  <a:lnTo>
                    <a:pt x="3875811" y="2018334"/>
                  </a:lnTo>
                  <a:lnTo>
                    <a:pt x="3870515" y="2052447"/>
                  </a:lnTo>
                  <a:lnTo>
                    <a:pt x="3871099" y="2064727"/>
                  </a:lnTo>
                  <a:lnTo>
                    <a:pt x="3885146" y="2105025"/>
                  </a:lnTo>
                  <a:lnTo>
                    <a:pt x="3915676" y="2128951"/>
                  </a:lnTo>
                  <a:lnTo>
                    <a:pt x="3947477" y="2134425"/>
                  </a:lnTo>
                  <a:lnTo>
                    <a:pt x="3958869" y="2133816"/>
                  </a:lnTo>
                  <a:lnTo>
                    <a:pt x="3996601" y="2119160"/>
                  </a:lnTo>
                  <a:lnTo>
                    <a:pt x="4006316" y="2109609"/>
                  </a:lnTo>
                  <a:lnTo>
                    <a:pt x="4010101" y="2105025"/>
                  </a:lnTo>
                  <a:lnTo>
                    <a:pt x="4015333" y="2096427"/>
                  </a:lnTo>
                  <a:lnTo>
                    <a:pt x="4019588" y="2086724"/>
                  </a:lnTo>
                  <a:lnTo>
                    <a:pt x="4022636" y="2076157"/>
                  </a:lnTo>
                  <a:lnTo>
                    <a:pt x="4024452" y="2064727"/>
                  </a:lnTo>
                  <a:lnTo>
                    <a:pt x="4025061" y="2052447"/>
                  </a:lnTo>
                  <a:close/>
                </a:path>
                <a:path w="5176520" h="2670809" fill="norm" stroke="1" extrusionOk="0">
                  <a:moveTo>
                    <a:pt x="4042918" y="2517978"/>
                  </a:moveTo>
                  <a:lnTo>
                    <a:pt x="4042740" y="2513901"/>
                  </a:lnTo>
                  <a:lnTo>
                    <a:pt x="4042664" y="2511933"/>
                  </a:lnTo>
                  <a:lnTo>
                    <a:pt x="4042562" y="2509812"/>
                  </a:lnTo>
                  <a:lnTo>
                    <a:pt x="4030688" y="2469629"/>
                  </a:lnTo>
                  <a:lnTo>
                    <a:pt x="4015905" y="2453843"/>
                  </a:lnTo>
                  <a:lnTo>
                    <a:pt x="4015905" y="2513901"/>
                  </a:lnTo>
                  <a:lnTo>
                    <a:pt x="4015663" y="2509812"/>
                  </a:lnTo>
                  <a:lnTo>
                    <a:pt x="3929900" y="2509812"/>
                  </a:lnTo>
                  <a:lnTo>
                    <a:pt x="3929951" y="2508808"/>
                  </a:lnTo>
                  <a:lnTo>
                    <a:pt x="3947744" y="2472918"/>
                  </a:lnTo>
                  <a:lnTo>
                    <a:pt x="3975074" y="2464257"/>
                  </a:lnTo>
                  <a:lnTo>
                    <a:pt x="3984383" y="2465082"/>
                  </a:lnTo>
                  <a:lnTo>
                    <a:pt x="4013238" y="2493010"/>
                  </a:lnTo>
                  <a:lnTo>
                    <a:pt x="4015663" y="2509812"/>
                  </a:lnTo>
                  <a:lnTo>
                    <a:pt x="4015790" y="2511933"/>
                  </a:lnTo>
                  <a:lnTo>
                    <a:pt x="4015905" y="2513901"/>
                  </a:lnTo>
                  <a:lnTo>
                    <a:pt x="4015905" y="2453843"/>
                  </a:lnTo>
                  <a:lnTo>
                    <a:pt x="4012133" y="2451074"/>
                  </a:lnTo>
                  <a:lnTo>
                    <a:pt x="4004145" y="2446947"/>
                  </a:lnTo>
                  <a:lnTo>
                    <a:pt x="3995255" y="2444000"/>
                  </a:lnTo>
                  <a:lnTo>
                    <a:pt x="3985780" y="2442299"/>
                  </a:lnTo>
                  <a:lnTo>
                    <a:pt x="3986530" y="2442299"/>
                  </a:lnTo>
                  <a:lnTo>
                    <a:pt x="3974757" y="2441651"/>
                  </a:lnTo>
                  <a:lnTo>
                    <a:pt x="3963784" y="2442299"/>
                  </a:lnTo>
                  <a:lnTo>
                    <a:pt x="3953472" y="2444242"/>
                  </a:lnTo>
                  <a:lnTo>
                    <a:pt x="3919639" y="2464257"/>
                  </a:lnTo>
                  <a:lnTo>
                    <a:pt x="3901097" y="2500706"/>
                  </a:lnTo>
                  <a:lnTo>
                    <a:pt x="3898785" y="2524569"/>
                  </a:lnTo>
                  <a:lnTo>
                    <a:pt x="3900119" y="2542070"/>
                  </a:lnTo>
                  <a:lnTo>
                    <a:pt x="3920731" y="2583942"/>
                  </a:lnTo>
                  <a:lnTo>
                    <a:pt x="3963289" y="2604363"/>
                  </a:lnTo>
                  <a:lnTo>
                    <a:pt x="3964216" y="2604363"/>
                  </a:lnTo>
                  <a:lnTo>
                    <a:pt x="3981043" y="2605621"/>
                  </a:lnTo>
                  <a:lnTo>
                    <a:pt x="4021899" y="2597645"/>
                  </a:lnTo>
                  <a:lnTo>
                    <a:pt x="4041038" y="2585516"/>
                  </a:lnTo>
                  <a:lnTo>
                    <a:pt x="4038790" y="2580805"/>
                  </a:lnTo>
                  <a:lnTo>
                    <a:pt x="4030675" y="2563838"/>
                  </a:lnTo>
                  <a:lnTo>
                    <a:pt x="4025100" y="2568079"/>
                  </a:lnTo>
                  <a:lnTo>
                    <a:pt x="4019359" y="2571699"/>
                  </a:lnTo>
                  <a:lnTo>
                    <a:pt x="4013479" y="2574683"/>
                  </a:lnTo>
                  <a:lnTo>
                    <a:pt x="4007421" y="2577033"/>
                  </a:lnTo>
                  <a:lnTo>
                    <a:pt x="4001338" y="2578684"/>
                  </a:lnTo>
                  <a:lnTo>
                    <a:pt x="3994696" y="2579916"/>
                  </a:lnTo>
                  <a:lnTo>
                    <a:pt x="3994467" y="2579916"/>
                  </a:lnTo>
                  <a:lnTo>
                    <a:pt x="3988460" y="2580563"/>
                  </a:lnTo>
                  <a:lnTo>
                    <a:pt x="3950335" y="2572855"/>
                  </a:lnTo>
                  <a:lnTo>
                    <a:pt x="3930053" y="2537688"/>
                  </a:lnTo>
                  <a:lnTo>
                    <a:pt x="3929430" y="2528036"/>
                  </a:lnTo>
                  <a:lnTo>
                    <a:pt x="4042918" y="2528036"/>
                  </a:lnTo>
                  <a:lnTo>
                    <a:pt x="4042918" y="2517978"/>
                  </a:lnTo>
                  <a:close/>
                </a:path>
                <a:path w="5176520" h="2670809" fill="norm" stroke="1" extrusionOk="0">
                  <a:moveTo>
                    <a:pt x="4083253" y="1120533"/>
                  </a:moveTo>
                  <a:lnTo>
                    <a:pt x="4074452" y="1076553"/>
                  </a:lnTo>
                  <a:lnTo>
                    <a:pt x="4051211" y="1049286"/>
                  </a:lnTo>
                  <a:lnTo>
                    <a:pt x="4051211" y="1120533"/>
                  </a:lnTo>
                  <a:lnTo>
                    <a:pt x="4050487" y="1132827"/>
                  </a:lnTo>
                  <a:lnTo>
                    <a:pt x="4031996" y="1169581"/>
                  </a:lnTo>
                  <a:lnTo>
                    <a:pt x="4005656" y="1177709"/>
                  </a:lnTo>
                  <a:lnTo>
                    <a:pt x="3995801" y="1176807"/>
                  </a:lnTo>
                  <a:lnTo>
                    <a:pt x="3963174" y="1145349"/>
                  </a:lnTo>
                  <a:lnTo>
                    <a:pt x="3960114" y="1120533"/>
                  </a:lnTo>
                  <a:lnTo>
                    <a:pt x="3960825" y="1108125"/>
                  </a:lnTo>
                  <a:lnTo>
                    <a:pt x="3979151" y="1071803"/>
                  </a:lnTo>
                  <a:lnTo>
                    <a:pt x="4005656" y="1063675"/>
                  </a:lnTo>
                  <a:lnTo>
                    <a:pt x="4015498" y="1064577"/>
                  </a:lnTo>
                  <a:lnTo>
                    <a:pt x="4048074" y="1095794"/>
                  </a:lnTo>
                  <a:lnTo>
                    <a:pt x="4051211" y="1120533"/>
                  </a:lnTo>
                  <a:lnTo>
                    <a:pt x="4051211" y="1049286"/>
                  </a:lnTo>
                  <a:lnTo>
                    <a:pt x="4050271" y="1048600"/>
                  </a:lnTo>
                  <a:lnTo>
                    <a:pt x="4042079" y="1044206"/>
                  </a:lnTo>
                  <a:lnTo>
                    <a:pt x="4033443" y="1041133"/>
                  </a:lnTo>
                  <a:lnTo>
                    <a:pt x="4033621" y="1041133"/>
                  </a:lnTo>
                  <a:lnTo>
                    <a:pt x="4023804" y="1039190"/>
                  </a:lnTo>
                  <a:lnTo>
                    <a:pt x="4013517" y="1038542"/>
                  </a:lnTo>
                  <a:lnTo>
                    <a:pt x="4003344" y="1039190"/>
                  </a:lnTo>
                  <a:lnTo>
                    <a:pt x="3964508" y="1061161"/>
                  </a:lnTo>
                  <a:lnTo>
                    <a:pt x="3959771" y="1069644"/>
                  </a:lnTo>
                  <a:lnTo>
                    <a:pt x="3957282" y="1041374"/>
                  </a:lnTo>
                  <a:lnTo>
                    <a:pt x="3926497" y="1041374"/>
                  </a:lnTo>
                  <a:lnTo>
                    <a:pt x="3927132" y="1047864"/>
                  </a:lnTo>
                  <a:lnTo>
                    <a:pt x="3927627" y="1053998"/>
                  </a:lnTo>
                  <a:lnTo>
                    <a:pt x="3928046" y="1060462"/>
                  </a:lnTo>
                  <a:lnTo>
                    <a:pt x="3928707" y="1067130"/>
                  </a:lnTo>
                  <a:lnTo>
                    <a:pt x="3928707" y="1067295"/>
                  </a:lnTo>
                  <a:lnTo>
                    <a:pt x="3928834" y="1069644"/>
                  </a:lnTo>
                  <a:lnTo>
                    <a:pt x="3928935" y="1071803"/>
                  </a:lnTo>
                  <a:lnTo>
                    <a:pt x="3929011" y="1267548"/>
                  </a:lnTo>
                  <a:lnTo>
                    <a:pt x="3960736" y="1267548"/>
                  </a:lnTo>
                  <a:lnTo>
                    <a:pt x="3960647" y="1173226"/>
                  </a:lnTo>
                  <a:lnTo>
                    <a:pt x="3960736" y="1164513"/>
                  </a:lnTo>
                  <a:lnTo>
                    <a:pt x="3960736" y="1173391"/>
                  </a:lnTo>
                  <a:lnTo>
                    <a:pt x="3964825" y="1180299"/>
                  </a:lnTo>
                  <a:lnTo>
                    <a:pt x="3970477" y="1186840"/>
                  </a:lnTo>
                  <a:lnTo>
                    <a:pt x="3977386" y="1192466"/>
                  </a:lnTo>
                  <a:lnTo>
                    <a:pt x="3985425" y="1196873"/>
                  </a:lnTo>
                  <a:lnTo>
                    <a:pt x="3994340" y="1200086"/>
                  </a:lnTo>
                  <a:lnTo>
                    <a:pt x="3994505" y="1200086"/>
                  </a:lnTo>
                  <a:lnTo>
                    <a:pt x="4003586" y="1201915"/>
                  </a:lnTo>
                  <a:lnTo>
                    <a:pt x="4003802" y="1201915"/>
                  </a:lnTo>
                  <a:lnTo>
                    <a:pt x="4013517" y="1202524"/>
                  </a:lnTo>
                  <a:lnTo>
                    <a:pt x="4023703" y="1201915"/>
                  </a:lnTo>
                  <a:lnTo>
                    <a:pt x="4064165" y="1180846"/>
                  </a:lnTo>
                  <a:lnTo>
                    <a:pt x="4081056" y="1144257"/>
                  </a:lnTo>
                  <a:lnTo>
                    <a:pt x="4082707" y="1132827"/>
                  </a:lnTo>
                  <a:lnTo>
                    <a:pt x="4083253" y="1120533"/>
                  </a:lnTo>
                  <a:close/>
                </a:path>
                <a:path w="5176520" h="2670809" fill="norm" stroke="1" extrusionOk="0">
                  <a:moveTo>
                    <a:pt x="4207192" y="1973287"/>
                  </a:moveTo>
                  <a:lnTo>
                    <a:pt x="4175785" y="1973287"/>
                  </a:lnTo>
                  <a:lnTo>
                    <a:pt x="4175785" y="2037676"/>
                  </a:lnTo>
                  <a:lnTo>
                    <a:pt x="4095686" y="2037676"/>
                  </a:lnTo>
                  <a:lnTo>
                    <a:pt x="4095686" y="1973287"/>
                  </a:lnTo>
                  <a:lnTo>
                    <a:pt x="4064266" y="1973287"/>
                  </a:lnTo>
                  <a:lnTo>
                    <a:pt x="4064266" y="2131606"/>
                  </a:lnTo>
                  <a:lnTo>
                    <a:pt x="4095686" y="2131606"/>
                  </a:lnTo>
                  <a:lnTo>
                    <a:pt x="4095686" y="2062492"/>
                  </a:lnTo>
                  <a:lnTo>
                    <a:pt x="4175785" y="2062492"/>
                  </a:lnTo>
                  <a:lnTo>
                    <a:pt x="4175785" y="2131606"/>
                  </a:lnTo>
                  <a:lnTo>
                    <a:pt x="4207192" y="2131606"/>
                  </a:lnTo>
                  <a:lnTo>
                    <a:pt x="4207192" y="2062492"/>
                  </a:lnTo>
                  <a:lnTo>
                    <a:pt x="4207192" y="2037676"/>
                  </a:lnTo>
                  <a:lnTo>
                    <a:pt x="4207192" y="1973287"/>
                  </a:lnTo>
                  <a:close/>
                </a:path>
                <a:path w="5176520" h="2670809" fill="norm" stroke="1" extrusionOk="0">
                  <a:moveTo>
                    <a:pt x="4222216" y="1591729"/>
                  </a:moveTo>
                  <a:lnTo>
                    <a:pt x="4213415" y="1547749"/>
                  </a:lnTo>
                  <a:lnTo>
                    <a:pt x="4205528" y="1534871"/>
                  </a:lnTo>
                  <a:lnTo>
                    <a:pt x="4203128" y="1531645"/>
                  </a:lnTo>
                  <a:lnTo>
                    <a:pt x="4196638" y="1525193"/>
                  </a:lnTo>
                  <a:lnTo>
                    <a:pt x="4190174" y="1520482"/>
                  </a:lnTo>
                  <a:lnTo>
                    <a:pt x="4190174" y="1591729"/>
                  </a:lnTo>
                  <a:lnTo>
                    <a:pt x="4189450" y="1604010"/>
                  </a:lnTo>
                  <a:lnTo>
                    <a:pt x="4170959" y="1640763"/>
                  </a:lnTo>
                  <a:lnTo>
                    <a:pt x="4144632" y="1648891"/>
                  </a:lnTo>
                  <a:lnTo>
                    <a:pt x="4134764" y="1647990"/>
                  </a:lnTo>
                  <a:lnTo>
                    <a:pt x="4125938" y="1645285"/>
                  </a:lnTo>
                  <a:lnTo>
                    <a:pt x="4118127" y="1640763"/>
                  </a:lnTo>
                  <a:lnTo>
                    <a:pt x="4112679" y="1635696"/>
                  </a:lnTo>
                  <a:lnTo>
                    <a:pt x="4111333" y="1634451"/>
                  </a:lnTo>
                  <a:lnTo>
                    <a:pt x="4105973" y="1626362"/>
                  </a:lnTo>
                  <a:lnTo>
                    <a:pt x="4102138" y="1616544"/>
                  </a:lnTo>
                  <a:lnTo>
                    <a:pt x="4099839" y="1605000"/>
                  </a:lnTo>
                  <a:lnTo>
                    <a:pt x="4099077" y="1591729"/>
                  </a:lnTo>
                  <a:lnTo>
                    <a:pt x="4099788" y="1579321"/>
                  </a:lnTo>
                  <a:lnTo>
                    <a:pt x="4118127" y="1542999"/>
                  </a:lnTo>
                  <a:lnTo>
                    <a:pt x="4144632" y="1534871"/>
                  </a:lnTo>
                  <a:lnTo>
                    <a:pt x="4154462" y="1535772"/>
                  </a:lnTo>
                  <a:lnTo>
                    <a:pt x="4187037" y="1566989"/>
                  </a:lnTo>
                  <a:lnTo>
                    <a:pt x="4190174" y="1591729"/>
                  </a:lnTo>
                  <a:lnTo>
                    <a:pt x="4190174" y="1520482"/>
                  </a:lnTo>
                  <a:lnTo>
                    <a:pt x="4189234" y="1519783"/>
                  </a:lnTo>
                  <a:lnTo>
                    <a:pt x="4181043" y="1515389"/>
                  </a:lnTo>
                  <a:lnTo>
                    <a:pt x="4172407" y="1512328"/>
                  </a:lnTo>
                  <a:lnTo>
                    <a:pt x="4172585" y="1512328"/>
                  </a:lnTo>
                  <a:lnTo>
                    <a:pt x="4162768" y="1510385"/>
                  </a:lnTo>
                  <a:lnTo>
                    <a:pt x="4152481" y="1509737"/>
                  </a:lnTo>
                  <a:lnTo>
                    <a:pt x="4142308" y="1510385"/>
                  </a:lnTo>
                  <a:lnTo>
                    <a:pt x="4103471" y="1532356"/>
                  </a:lnTo>
                  <a:lnTo>
                    <a:pt x="4098734" y="1540827"/>
                  </a:lnTo>
                  <a:lnTo>
                    <a:pt x="4096245" y="1512570"/>
                  </a:lnTo>
                  <a:lnTo>
                    <a:pt x="4065460" y="1512570"/>
                  </a:lnTo>
                  <a:lnTo>
                    <a:pt x="4066095" y="1519059"/>
                  </a:lnTo>
                  <a:lnTo>
                    <a:pt x="4066590" y="1525193"/>
                  </a:lnTo>
                  <a:lnTo>
                    <a:pt x="4067010" y="1531645"/>
                  </a:lnTo>
                  <a:lnTo>
                    <a:pt x="4067670" y="1538325"/>
                  </a:lnTo>
                  <a:lnTo>
                    <a:pt x="4067670" y="1538478"/>
                  </a:lnTo>
                  <a:lnTo>
                    <a:pt x="4067797" y="1540827"/>
                  </a:lnTo>
                  <a:lnTo>
                    <a:pt x="4067899" y="1542999"/>
                  </a:lnTo>
                  <a:lnTo>
                    <a:pt x="4067975" y="1738731"/>
                  </a:lnTo>
                  <a:lnTo>
                    <a:pt x="4099699" y="1738731"/>
                  </a:lnTo>
                  <a:lnTo>
                    <a:pt x="4099610" y="1644421"/>
                  </a:lnTo>
                  <a:lnTo>
                    <a:pt x="4099699" y="1635696"/>
                  </a:lnTo>
                  <a:lnTo>
                    <a:pt x="4099699" y="1644573"/>
                  </a:lnTo>
                  <a:lnTo>
                    <a:pt x="4103789" y="1651482"/>
                  </a:lnTo>
                  <a:lnTo>
                    <a:pt x="4109440" y="1658023"/>
                  </a:lnTo>
                  <a:lnTo>
                    <a:pt x="4116349" y="1663661"/>
                  </a:lnTo>
                  <a:lnTo>
                    <a:pt x="4124388" y="1668056"/>
                  </a:lnTo>
                  <a:lnTo>
                    <a:pt x="4133304" y="1671281"/>
                  </a:lnTo>
                  <a:lnTo>
                    <a:pt x="4133469" y="1671281"/>
                  </a:lnTo>
                  <a:lnTo>
                    <a:pt x="4142549" y="1673098"/>
                  </a:lnTo>
                  <a:lnTo>
                    <a:pt x="4142765" y="1673098"/>
                  </a:lnTo>
                  <a:lnTo>
                    <a:pt x="4152481" y="1673707"/>
                  </a:lnTo>
                  <a:lnTo>
                    <a:pt x="4162666" y="1673098"/>
                  </a:lnTo>
                  <a:lnTo>
                    <a:pt x="4203128" y="1652041"/>
                  </a:lnTo>
                  <a:lnTo>
                    <a:pt x="4205440" y="1648891"/>
                  </a:lnTo>
                  <a:lnTo>
                    <a:pt x="4208615" y="1644573"/>
                  </a:lnTo>
                  <a:lnTo>
                    <a:pt x="4221670" y="1604010"/>
                  </a:lnTo>
                  <a:lnTo>
                    <a:pt x="4222216" y="1591729"/>
                  </a:lnTo>
                  <a:close/>
                </a:path>
                <a:path w="5176520" h="2670809" fill="norm" stroke="1" extrusionOk="0">
                  <a:moveTo>
                    <a:pt x="4237240" y="2523629"/>
                  </a:moveTo>
                  <a:lnTo>
                    <a:pt x="4228452" y="2479649"/>
                  </a:lnTo>
                  <a:lnTo>
                    <a:pt x="4205211" y="2452395"/>
                  </a:lnTo>
                  <a:lnTo>
                    <a:pt x="4205211" y="2523629"/>
                  </a:lnTo>
                  <a:lnTo>
                    <a:pt x="4204474" y="2535923"/>
                  </a:lnTo>
                  <a:lnTo>
                    <a:pt x="4185983" y="2572677"/>
                  </a:lnTo>
                  <a:lnTo>
                    <a:pt x="4159656" y="2580805"/>
                  </a:lnTo>
                  <a:lnTo>
                    <a:pt x="4149801" y="2579903"/>
                  </a:lnTo>
                  <a:lnTo>
                    <a:pt x="4140962" y="2577185"/>
                  </a:lnTo>
                  <a:lnTo>
                    <a:pt x="4133151" y="2572677"/>
                  </a:lnTo>
                  <a:lnTo>
                    <a:pt x="4127716" y="2567609"/>
                  </a:lnTo>
                  <a:lnTo>
                    <a:pt x="4126357" y="2566352"/>
                  </a:lnTo>
                  <a:lnTo>
                    <a:pt x="4120997" y="2558262"/>
                  </a:lnTo>
                  <a:lnTo>
                    <a:pt x="4117175" y="2548445"/>
                  </a:lnTo>
                  <a:lnTo>
                    <a:pt x="4114876" y="2536901"/>
                  </a:lnTo>
                  <a:lnTo>
                    <a:pt x="4114114" y="2523629"/>
                  </a:lnTo>
                  <a:lnTo>
                    <a:pt x="4114825" y="2511221"/>
                  </a:lnTo>
                  <a:lnTo>
                    <a:pt x="4127373" y="2480284"/>
                  </a:lnTo>
                  <a:lnTo>
                    <a:pt x="4133151" y="2474899"/>
                  </a:lnTo>
                  <a:lnTo>
                    <a:pt x="4140962" y="2470391"/>
                  </a:lnTo>
                  <a:lnTo>
                    <a:pt x="4149801" y="2467673"/>
                  </a:lnTo>
                  <a:lnTo>
                    <a:pt x="4159656" y="2466771"/>
                  </a:lnTo>
                  <a:lnTo>
                    <a:pt x="4169499" y="2467673"/>
                  </a:lnTo>
                  <a:lnTo>
                    <a:pt x="4202061" y="2498890"/>
                  </a:lnTo>
                  <a:lnTo>
                    <a:pt x="4205211" y="2523629"/>
                  </a:lnTo>
                  <a:lnTo>
                    <a:pt x="4205211" y="2452395"/>
                  </a:lnTo>
                  <a:lnTo>
                    <a:pt x="4204258" y="2451697"/>
                  </a:lnTo>
                  <a:lnTo>
                    <a:pt x="4196080" y="2447302"/>
                  </a:lnTo>
                  <a:lnTo>
                    <a:pt x="4187444" y="2444242"/>
                  </a:lnTo>
                  <a:lnTo>
                    <a:pt x="4187621" y="2444242"/>
                  </a:lnTo>
                  <a:lnTo>
                    <a:pt x="4177804" y="2442299"/>
                  </a:lnTo>
                  <a:lnTo>
                    <a:pt x="4167505" y="2441651"/>
                  </a:lnTo>
                  <a:lnTo>
                    <a:pt x="4157345" y="2442299"/>
                  </a:lnTo>
                  <a:lnTo>
                    <a:pt x="4118508" y="2464257"/>
                  </a:lnTo>
                  <a:lnTo>
                    <a:pt x="4113758" y="2472740"/>
                  </a:lnTo>
                  <a:lnTo>
                    <a:pt x="4114368" y="2479649"/>
                  </a:lnTo>
                  <a:lnTo>
                    <a:pt x="4114419" y="2480284"/>
                  </a:lnTo>
                  <a:lnTo>
                    <a:pt x="4113758" y="2472740"/>
                  </a:lnTo>
                  <a:lnTo>
                    <a:pt x="4111282" y="2444470"/>
                  </a:lnTo>
                  <a:lnTo>
                    <a:pt x="4080497" y="2444470"/>
                  </a:lnTo>
                  <a:lnTo>
                    <a:pt x="4081132" y="2450960"/>
                  </a:lnTo>
                  <a:lnTo>
                    <a:pt x="4081615" y="2457094"/>
                  </a:lnTo>
                  <a:lnTo>
                    <a:pt x="4082046" y="2463558"/>
                  </a:lnTo>
                  <a:lnTo>
                    <a:pt x="4082694" y="2470226"/>
                  </a:lnTo>
                  <a:lnTo>
                    <a:pt x="4082707" y="2470391"/>
                  </a:lnTo>
                  <a:lnTo>
                    <a:pt x="4082821" y="2472740"/>
                  </a:lnTo>
                  <a:lnTo>
                    <a:pt x="4082935" y="2474899"/>
                  </a:lnTo>
                  <a:lnTo>
                    <a:pt x="4083012" y="2670645"/>
                  </a:lnTo>
                  <a:lnTo>
                    <a:pt x="4114736" y="2670645"/>
                  </a:lnTo>
                  <a:lnTo>
                    <a:pt x="4114647" y="2576322"/>
                  </a:lnTo>
                  <a:lnTo>
                    <a:pt x="4114736" y="2567609"/>
                  </a:lnTo>
                  <a:lnTo>
                    <a:pt x="4114736" y="2576487"/>
                  </a:lnTo>
                  <a:lnTo>
                    <a:pt x="4118826" y="2583396"/>
                  </a:lnTo>
                  <a:lnTo>
                    <a:pt x="4124477" y="2589936"/>
                  </a:lnTo>
                  <a:lnTo>
                    <a:pt x="4131386" y="2595562"/>
                  </a:lnTo>
                  <a:lnTo>
                    <a:pt x="4139412" y="2599969"/>
                  </a:lnTo>
                  <a:lnTo>
                    <a:pt x="4148328" y="2603182"/>
                  </a:lnTo>
                  <a:lnTo>
                    <a:pt x="4148505" y="2603182"/>
                  </a:lnTo>
                  <a:lnTo>
                    <a:pt x="4157573" y="2605011"/>
                  </a:lnTo>
                  <a:lnTo>
                    <a:pt x="4157789" y="2605011"/>
                  </a:lnTo>
                  <a:lnTo>
                    <a:pt x="4167505" y="2605621"/>
                  </a:lnTo>
                  <a:lnTo>
                    <a:pt x="4177703" y="2605011"/>
                  </a:lnTo>
                  <a:lnTo>
                    <a:pt x="4218165" y="2583942"/>
                  </a:lnTo>
                  <a:lnTo>
                    <a:pt x="4235043" y="2547353"/>
                  </a:lnTo>
                  <a:lnTo>
                    <a:pt x="4236694" y="2535923"/>
                  </a:lnTo>
                  <a:lnTo>
                    <a:pt x="4237240" y="2523629"/>
                  </a:lnTo>
                  <a:close/>
                </a:path>
                <a:path w="5176520" h="2670809" fill="norm" stroke="1" extrusionOk="0">
                  <a:moveTo>
                    <a:pt x="4244429" y="1041374"/>
                  </a:moveTo>
                  <a:lnTo>
                    <a:pt x="4100868" y="1041374"/>
                  </a:lnTo>
                  <a:lnTo>
                    <a:pt x="4100868" y="1066812"/>
                  </a:lnTo>
                  <a:lnTo>
                    <a:pt x="4156786" y="1066812"/>
                  </a:lnTo>
                  <a:lnTo>
                    <a:pt x="4156786" y="1199692"/>
                  </a:lnTo>
                  <a:lnTo>
                    <a:pt x="4188193" y="1199692"/>
                  </a:lnTo>
                  <a:lnTo>
                    <a:pt x="4188193" y="1066812"/>
                  </a:lnTo>
                  <a:lnTo>
                    <a:pt x="4244429" y="1066812"/>
                  </a:lnTo>
                  <a:lnTo>
                    <a:pt x="4244429" y="1041374"/>
                  </a:lnTo>
                  <a:close/>
                </a:path>
                <a:path w="5176520" h="2670809" fill="norm" stroke="1" extrusionOk="0">
                  <a:moveTo>
                    <a:pt x="4397997" y="1973287"/>
                  </a:moveTo>
                  <a:lnTo>
                    <a:pt x="4366590" y="1973287"/>
                  </a:lnTo>
                  <a:lnTo>
                    <a:pt x="4366590" y="2037676"/>
                  </a:lnTo>
                  <a:lnTo>
                    <a:pt x="4286491" y="2037676"/>
                  </a:lnTo>
                  <a:lnTo>
                    <a:pt x="4286491" y="1973287"/>
                  </a:lnTo>
                  <a:lnTo>
                    <a:pt x="4255071" y="1973287"/>
                  </a:lnTo>
                  <a:lnTo>
                    <a:pt x="4255071" y="2131606"/>
                  </a:lnTo>
                  <a:lnTo>
                    <a:pt x="4286491" y="2131606"/>
                  </a:lnTo>
                  <a:lnTo>
                    <a:pt x="4286491" y="2062492"/>
                  </a:lnTo>
                  <a:lnTo>
                    <a:pt x="4366590" y="2062492"/>
                  </a:lnTo>
                  <a:lnTo>
                    <a:pt x="4366590" y="2131606"/>
                  </a:lnTo>
                  <a:lnTo>
                    <a:pt x="4397997" y="2131606"/>
                  </a:lnTo>
                  <a:lnTo>
                    <a:pt x="4397997" y="2062492"/>
                  </a:lnTo>
                  <a:lnTo>
                    <a:pt x="4397997" y="2037676"/>
                  </a:lnTo>
                  <a:lnTo>
                    <a:pt x="4397997" y="1973287"/>
                  </a:lnTo>
                  <a:close/>
                </a:path>
                <a:path w="5176520" h="2670809" fill="norm" stroke="1" extrusionOk="0">
                  <a:moveTo>
                    <a:pt x="4408525" y="1591729"/>
                  </a:moveTo>
                  <a:lnTo>
                    <a:pt x="4398784" y="1548066"/>
                  </a:lnTo>
                  <a:lnTo>
                    <a:pt x="4389894" y="1534871"/>
                  </a:lnTo>
                  <a:lnTo>
                    <a:pt x="4387316" y="1531721"/>
                  </a:lnTo>
                  <a:lnTo>
                    <a:pt x="4380052" y="1525206"/>
                  </a:lnTo>
                  <a:lnTo>
                    <a:pt x="4376166" y="1522666"/>
                  </a:lnTo>
                  <a:lnTo>
                    <a:pt x="4376166" y="1591729"/>
                  </a:lnTo>
                  <a:lnTo>
                    <a:pt x="4375455" y="1604010"/>
                  </a:lnTo>
                  <a:lnTo>
                    <a:pt x="4357255" y="1640763"/>
                  </a:lnTo>
                  <a:lnTo>
                    <a:pt x="4330928" y="1648891"/>
                  </a:lnTo>
                  <a:lnTo>
                    <a:pt x="4321099" y="1647990"/>
                  </a:lnTo>
                  <a:lnTo>
                    <a:pt x="4288993" y="1616544"/>
                  </a:lnTo>
                  <a:lnTo>
                    <a:pt x="4286008" y="1591729"/>
                  </a:lnTo>
                  <a:lnTo>
                    <a:pt x="4286720" y="1579448"/>
                  </a:lnTo>
                  <a:lnTo>
                    <a:pt x="4304893" y="1542999"/>
                  </a:lnTo>
                  <a:lnTo>
                    <a:pt x="4330928" y="1534871"/>
                  </a:lnTo>
                  <a:lnTo>
                    <a:pt x="4340771" y="1535772"/>
                  </a:lnTo>
                  <a:lnTo>
                    <a:pt x="4373105" y="1566989"/>
                  </a:lnTo>
                  <a:lnTo>
                    <a:pt x="4376166" y="1591729"/>
                  </a:lnTo>
                  <a:lnTo>
                    <a:pt x="4376166" y="1522666"/>
                  </a:lnTo>
                  <a:lnTo>
                    <a:pt x="4330928" y="1509737"/>
                  </a:lnTo>
                  <a:lnTo>
                    <a:pt x="4319549" y="1510360"/>
                  </a:lnTo>
                  <a:lnTo>
                    <a:pt x="4281944" y="1525206"/>
                  </a:lnTo>
                  <a:lnTo>
                    <a:pt x="4259275" y="1557616"/>
                  </a:lnTo>
                  <a:lnTo>
                    <a:pt x="4253966" y="1591729"/>
                  </a:lnTo>
                  <a:lnTo>
                    <a:pt x="4254563" y="1604010"/>
                  </a:lnTo>
                  <a:lnTo>
                    <a:pt x="4268597" y="1644307"/>
                  </a:lnTo>
                  <a:lnTo>
                    <a:pt x="4299128" y="1668233"/>
                  </a:lnTo>
                  <a:lnTo>
                    <a:pt x="4330928" y="1673707"/>
                  </a:lnTo>
                  <a:lnTo>
                    <a:pt x="4342320" y="1673098"/>
                  </a:lnTo>
                  <a:lnTo>
                    <a:pt x="4380052" y="1658442"/>
                  </a:lnTo>
                  <a:lnTo>
                    <a:pt x="4403039" y="1626006"/>
                  </a:lnTo>
                  <a:lnTo>
                    <a:pt x="4407916" y="1604010"/>
                  </a:lnTo>
                  <a:lnTo>
                    <a:pt x="4408525" y="1591729"/>
                  </a:lnTo>
                  <a:close/>
                </a:path>
                <a:path w="5176520" h="2670809" fill="norm" stroke="1" extrusionOk="0">
                  <a:moveTo>
                    <a:pt x="4415574" y="1120533"/>
                  </a:moveTo>
                  <a:lnTo>
                    <a:pt x="4405846" y="1076871"/>
                  </a:lnTo>
                  <a:lnTo>
                    <a:pt x="4396943" y="1063675"/>
                  </a:lnTo>
                  <a:lnTo>
                    <a:pt x="4394378" y="1060538"/>
                  </a:lnTo>
                  <a:lnTo>
                    <a:pt x="4387113" y="1054023"/>
                  </a:lnTo>
                  <a:lnTo>
                    <a:pt x="4383227" y="1051483"/>
                  </a:lnTo>
                  <a:lnTo>
                    <a:pt x="4383227" y="1120533"/>
                  </a:lnTo>
                  <a:lnTo>
                    <a:pt x="4382516" y="1132827"/>
                  </a:lnTo>
                  <a:lnTo>
                    <a:pt x="4364317" y="1169581"/>
                  </a:lnTo>
                  <a:lnTo>
                    <a:pt x="4337990" y="1177709"/>
                  </a:lnTo>
                  <a:lnTo>
                    <a:pt x="4328147" y="1176807"/>
                  </a:lnTo>
                  <a:lnTo>
                    <a:pt x="4296054" y="1145349"/>
                  </a:lnTo>
                  <a:lnTo>
                    <a:pt x="4293070" y="1120533"/>
                  </a:lnTo>
                  <a:lnTo>
                    <a:pt x="4293781" y="1108265"/>
                  </a:lnTo>
                  <a:lnTo>
                    <a:pt x="4293832" y="1107287"/>
                  </a:lnTo>
                  <a:lnTo>
                    <a:pt x="4311955" y="1071803"/>
                  </a:lnTo>
                  <a:lnTo>
                    <a:pt x="4337990" y="1063675"/>
                  </a:lnTo>
                  <a:lnTo>
                    <a:pt x="4347819" y="1064577"/>
                  </a:lnTo>
                  <a:lnTo>
                    <a:pt x="4380154" y="1095794"/>
                  </a:lnTo>
                  <a:lnTo>
                    <a:pt x="4383227" y="1120533"/>
                  </a:lnTo>
                  <a:lnTo>
                    <a:pt x="4383227" y="1051483"/>
                  </a:lnTo>
                  <a:lnTo>
                    <a:pt x="4337990" y="1038542"/>
                  </a:lnTo>
                  <a:lnTo>
                    <a:pt x="4326598" y="1039177"/>
                  </a:lnTo>
                  <a:lnTo>
                    <a:pt x="4289006" y="1054023"/>
                  </a:lnTo>
                  <a:lnTo>
                    <a:pt x="4266323" y="1086434"/>
                  </a:lnTo>
                  <a:lnTo>
                    <a:pt x="4261028" y="1120533"/>
                  </a:lnTo>
                  <a:lnTo>
                    <a:pt x="4261612" y="1132827"/>
                  </a:lnTo>
                  <a:lnTo>
                    <a:pt x="4275658" y="1173111"/>
                  </a:lnTo>
                  <a:lnTo>
                    <a:pt x="4306189" y="1197038"/>
                  </a:lnTo>
                  <a:lnTo>
                    <a:pt x="4337990" y="1202524"/>
                  </a:lnTo>
                  <a:lnTo>
                    <a:pt x="4349381" y="1201915"/>
                  </a:lnTo>
                  <a:lnTo>
                    <a:pt x="4387113" y="1187246"/>
                  </a:lnTo>
                  <a:lnTo>
                    <a:pt x="4396829" y="1177709"/>
                  </a:lnTo>
                  <a:lnTo>
                    <a:pt x="4400613" y="1173111"/>
                  </a:lnTo>
                  <a:lnTo>
                    <a:pt x="4405846" y="1164513"/>
                  </a:lnTo>
                  <a:lnTo>
                    <a:pt x="4410100" y="1154811"/>
                  </a:lnTo>
                  <a:lnTo>
                    <a:pt x="4413148" y="1144257"/>
                  </a:lnTo>
                  <a:lnTo>
                    <a:pt x="4414964" y="1132827"/>
                  </a:lnTo>
                  <a:lnTo>
                    <a:pt x="4415574" y="1120533"/>
                  </a:lnTo>
                  <a:close/>
                </a:path>
                <a:path w="5176520" h="2670809" fill="norm" stroke="1" extrusionOk="0">
                  <a:moveTo>
                    <a:pt x="4418838" y="2444470"/>
                  </a:moveTo>
                  <a:lnTo>
                    <a:pt x="4392460" y="2444470"/>
                  </a:lnTo>
                  <a:lnTo>
                    <a:pt x="4305757" y="2560548"/>
                  </a:lnTo>
                  <a:lnTo>
                    <a:pt x="4305757" y="2444470"/>
                  </a:lnTo>
                  <a:lnTo>
                    <a:pt x="4276852" y="2444470"/>
                  </a:lnTo>
                  <a:lnTo>
                    <a:pt x="4276852" y="2602788"/>
                  </a:lnTo>
                  <a:lnTo>
                    <a:pt x="4303242" y="2602788"/>
                  </a:lnTo>
                  <a:lnTo>
                    <a:pt x="4326090" y="2572321"/>
                  </a:lnTo>
                  <a:lnTo>
                    <a:pt x="4390250" y="2486774"/>
                  </a:lnTo>
                  <a:lnTo>
                    <a:pt x="4390250" y="2602788"/>
                  </a:lnTo>
                  <a:lnTo>
                    <a:pt x="4418838" y="2602788"/>
                  </a:lnTo>
                  <a:lnTo>
                    <a:pt x="4418838" y="2474633"/>
                  </a:lnTo>
                  <a:lnTo>
                    <a:pt x="4418838" y="2444470"/>
                  </a:lnTo>
                  <a:close/>
                </a:path>
                <a:path w="5176520" h="2670809" fill="norm" stroke="1" extrusionOk="0">
                  <a:moveTo>
                    <a:pt x="4584052" y="1586064"/>
                  </a:moveTo>
                  <a:lnTo>
                    <a:pt x="4583874" y="1581988"/>
                  </a:lnTo>
                  <a:lnTo>
                    <a:pt x="4583785" y="1580019"/>
                  </a:lnTo>
                  <a:lnTo>
                    <a:pt x="4583696" y="1577898"/>
                  </a:lnTo>
                  <a:lnTo>
                    <a:pt x="4571822" y="1537716"/>
                  </a:lnTo>
                  <a:lnTo>
                    <a:pt x="4557039" y="1521942"/>
                  </a:lnTo>
                  <a:lnTo>
                    <a:pt x="4557039" y="1581988"/>
                  </a:lnTo>
                  <a:lnTo>
                    <a:pt x="4556861" y="1579143"/>
                  </a:lnTo>
                  <a:lnTo>
                    <a:pt x="4556925" y="1580019"/>
                  </a:lnTo>
                  <a:lnTo>
                    <a:pt x="4557039" y="1581988"/>
                  </a:lnTo>
                  <a:lnTo>
                    <a:pt x="4557039" y="1521942"/>
                  </a:lnTo>
                  <a:lnTo>
                    <a:pt x="4556785" y="1521752"/>
                  </a:lnTo>
                  <a:lnTo>
                    <a:pt x="4556785" y="1577898"/>
                  </a:lnTo>
                  <a:lnTo>
                    <a:pt x="4471022" y="1577898"/>
                  </a:lnTo>
                  <a:lnTo>
                    <a:pt x="4488878" y="1541018"/>
                  </a:lnTo>
                  <a:lnTo>
                    <a:pt x="4516209" y="1532356"/>
                  </a:lnTo>
                  <a:lnTo>
                    <a:pt x="4525505" y="1533182"/>
                  </a:lnTo>
                  <a:lnTo>
                    <a:pt x="4554372" y="1561096"/>
                  </a:lnTo>
                  <a:lnTo>
                    <a:pt x="4556785" y="1577898"/>
                  </a:lnTo>
                  <a:lnTo>
                    <a:pt x="4556785" y="1521752"/>
                  </a:lnTo>
                  <a:lnTo>
                    <a:pt x="4553267" y="1519161"/>
                  </a:lnTo>
                  <a:lnTo>
                    <a:pt x="4545279" y="1515033"/>
                  </a:lnTo>
                  <a:lnTo>
                    <a:pt x="4536389" y="1512087"/>
                  </a:lnTo>
                  <a:lnTo>
                    <a:pt x="4526915" y="1510385"/>
                  </a:lnTo>
                  <a:lnTo>
                    <a:pt x="4527664" y="1510385"/>
                  </a:lnTo>
                  <a:lnTo>
                    <a:pt x="4515891" y="1509737"/>
                  </a:lnTo>
                  <a:lnTo>
                    <a:pt x="4504918" y="1510385"/>
                  </a:lnTo>
                  <a:lnTo>
                    <a:pt x="4494606" y="1512328"/>
                  </a:lnTo>
                  <a:lnTo>
                    <a:pt x="4460773" y="1532356"/>
                  </a:lnTo>
                  <a:lnTo>
                    <a:pt x="4442231" y="1568792"/>
                  </a:lnTo>
                  <a:lnTo>
                    <a:pt x="4439920" y="1592668"/>
                  </a:lnTo>
                  <a:lnTo>
                    <a:pt x="4441241" y="1610156"/>
                  </a:lnTo>
                  <a:lnTo>
                    <a:pt x="4461865" y="1652041"/>
                  </a:lnTo>
                  <a:lnTo>
                    <a:pt x="4504423" y="1672450"/>
                  </a:lnTo>
                  <a:lnTo>
                    <a:pt x="4505350" y="1672450"/>
                  </a:lnTo>
                  <a:lnTo>
                    <a:pt x="4522178" y="1673707"/>
                  </a:lnTo>
                  <a:lnTo>
                    <a:pt x="4563034" y="1665744"/>
                  </a:lnTo>
                  <a:lnTo>
                    <a:pt x="4582172" y="1653603"/>
                  </a:lnTo>
                  <a:lnTo>
                    <a:pt x="4579912" y="1648891"/>
                  </a:lnTo>
                  <a:lnTo>
                    <a:pt x="4571809" y="1631937"/>
                  </a:lnTo>
                  <a:lnTo>
                    <a:pt x="4535830" y="1648015"/>
                  </a:lnTo>
                  <a:lnTo>
                    <a:pt x="4535602" y="1648015"/>
                  </a:lnTo>
                  <a:lnTo>
                    <a:pt x="4529594" y="1648663"/>
                  </a:lnTo>
                  <a:lnTo>
                    <a:pt x="4491469" y="1640941"/>
                  </a:lnTo>
                  <a:lnTo>
                    <a:pt x="4471187" y="1605775"/>
                  </a:lnTo>
                  <a:lnTo>
                    <a:pt x="4470565" y="1596123"/>
                  </a:lnTo>
                  <a:lnTo>
                    <a:pt x="4584052" y="1596123"/>
                  </a:lnTo>
                  <a:lnTo>
                    <a:pt x="4584052" y="1586064"/>
                  </a:lnTo>
                  <a:close/>
                </a:path>
                <a:path w="5176520" h="2670809" fill="norm" stroke="1" extrusionOk="0">
                  <a:moveTo>
                    <a:pt x="4592586" y="2052447"/>
                  </a:moveTo>
                  <a:lnTo>
                    <a:pt x="4582846" y="2008784"/>
                  </a:lnTo>
                  <a:lnTo>
                    <a:pt x="4573956" y="1995589"/>
                  </a:lnTo>
                  <a:lnTo>
                    <a:pt x="4571377" y="1992439"/>
                  </a:lnTo>
                  <a:lnTo>
                    <a:pt x="4564113" y="1985924"/>
                  </a:lnTo>
                  <a:lnTo>
                    <a:pt x="4560227" y="1983397"/>
                  </a:lnTo>
                  <a:lnTo>
                    <a:pt x="4560227" y="2052447"/>
                  </a:lnTo>
                  <a:lnTo>
                    <a:pt x="4559516" y="2064727"/>
                  </a:lnTo>
                  <a:lnTo>
                    <a:pt x="4541317" y="2101481"/>
                  </a:lnTo>
                  <a:lnTo>
                    <a:pt x="4514989" y="2109609"/>
                  </a:lnTo>
                  <a:lnTo>
                    <a:pt x="4505160" y="2108708"/>
                  </a:lnTo>
                  <a:lnTo>
                    <a:pt x="4473054" y="2077262"/>
                  </a:lnTo>
                  <a:lnTo>
                    <a:pt x="4470070" y="2052447"/>
                  </a:lnTo>
                  <a:lnTo>
                    <a:pt x="4470781" y="2040178"/>
                  </a:lnTo>
                  <a:lnTo>
                    <a:pt x="4470832" y="2039188"/>
                  </a:lnTo>
                  <a:lnTo>
                    <a:pt x="4488954" y="2003717"/>
                  </a:lnTo>
                  <a:lnTo>
                    <a:pt x="4514989" y="1995589"/>
                  </a:lnTo>
                  <a:lnTo>
                    <a:pt x="4524832" y="1996490"/>
                  </a:lnTo>
                  <a:lnTo>
                    <a:pt x="4557166" y="2027707"/>
                  </a:lnTo>
                  <a:lnTo>
                    <a:pt x="4560227" y="2052447"/>
                  </a:lnTo>
                  <a:lnTo>
                    <a:pt x="4560227" y="1983397"/>
                  </a:lnTo>
                  <a:lnTo>
                    <a:pt x="4514989" y="1970455"/>
                  </a:lnTo>
                  <a:lnTo>
                    <a:pt x="4503610" y="1971090"/>
                  </a:lnTo>
                  <a:lnTo>
                    <a:pt x="4466006" y="1985924"/>
                  </a:lnTo>
                  <a:lnTo>
                    <a:pt x="4443336" y="2018334"/>
                  </a:lnTo>
                  <a:lnTo>
                    <a:pt x="4438027" y="2052447"/>
                  </a:lnTo>
                  <a:lnTo>
                    <a:pt x="4438624" y="2064727"/>
                  </a:lnTo>
                  <a:lnTo>
                    <a:pt x="4452658" y="2105025"/>
                  </a:lnTo>
                  <a:lnTo>
                    <a:pt x="4483189" y="2128951"/>
                  </a:lnTo>
                  <a:lnTo>
                    <a:pt x="4514989" y="2134425"/>
                  </a:lnTo>
                  <a:lnTo>
                    <a:pt x="4526381" y="2133816"/>
                  </a:lnTo>
                  <a:lnTo>
                    <a:pt x="4564113" y="2119160"/>
                  </a:lnTo>
                  <a:lnTo>
                    <a:pt x="4587100" y="2086724"/>
                  </a:lnTo>
                  <a:lnTo>
                    <a:pt x="4591977" y="2064727"/>
                  </a:lnTo>
                  <a:lnTo>
                    <a:pt x="4592586" y="2052447"/>
                  </a:lnTo>
                  <a:close/>
                </a:path>
                <a:path w="5176520" h="2670809" fill="norm" stroke="1" extrusionOk="0">
                  <a:moveTo>
                    <a:pt x="4595825" y="1155712"/>
                  </a:moveTo>
                  <a:lnTo>
                    <a:pt x="4572546" y="1120533"/>
                  </a:lnTo>
                  <a:lnTo>
                    <a:pt x="4571085" y="1119822"/>
                  </a:lnTo>
                  <a:lnTo>
                    <a:pt x="4566602" y="1118590"/>
                  </a:lnTo>
                  <a:lnTo>
                    <a:pt x="4566602" y="1145984"/>
                  </a:lnTo>
                  <a:lnTo>
                    <a:pt x="4566602" y="1162316"/>
                  </a:lnTo>
                  <a:lnTo>
                    <a:pt x="4563884" y="1168590"/>
                  </a:lnTo>
                  <a:lnTo>
                    <a:pt x="4558436" y="1172997"/>
                  </a:lnTo>
                  <a:lnTo>
                    <a:pt x="4553001" y="1177188"/>
                  </a:lnTo>
                  <a:lnTo>
                    <a:pt x="4545139" y="1179271"/>
                  </a:lnTo>
                  <a:lnTo>
                    <a:pt x="4484624" y="1179271"/>
                  </a:lnTo>
                  <a:lnTo>
                    <a:pt x="4484624" y="1129334"/>
                  </a:lnTo>
                  <a:lnTo>
                    <a:pt x="4545139" y="1129334"/>
                  </a:lnTo>
                  <a:lnTo>
                    <a:pt x="4553001" y="1131430"/>
                  </a:lnTo>
                  <a:lnTo>
                    <a:pt x="4563884" y="1139799"/>
                  </a:lnTo>
                  <a:lnTo>
                    <a:pt x="4566602" y="1145984"/>
                  </a:lnTo>
                  <a:lnTo>
                    <a:pt x="4566602" y="1118590"/>
                  </a:lnTo>
                  <a:lnTo>
                    <a:pt x="4564164" y="1117917"/>
                  </a:lnTo>
                  <a:lnTo>
                    <a:pt x="4568202" y="1116457"/>
                  </a:lnTo>
                  <a:lnTo>
                    <a:pt x="4574679" y="1112824"/>
                  </a:lnTo>
                  <a:lnTo>
                    <a:pt x="4590478" y="1082840"/>
                  </a:lnTo>
                  <a:lnTo>
                    <a:pt x="4589615" y="1073518"/>
                  </a:lnTo>
                  <a:lnTo>
                    <a:pt x="4561268" y="1044803"/>
                  </a:lnTo>
                  <a:lnTo>
                    <a:pt x="4561268" y="1077810"/>
                  </a:lnTo>
                  <a:lnTo>
                    <a:pt x="4561268" y="1092682"/>
                  </a:lnTo>
                  <a:lnTo>
                    <a:pt x="4558652" y="1098435"/>
                  </a:lnTo>
                  <a:lnTo>
                    <a:pt x="4548175" y="1106817"/>
                  </a:lnTo>
                  <a:lnTo>
                    <a:pt x="4540847" y="1108913"/>
                  </a:lnTo>
                  <a:lnTo>
                    <a:pt x="4484624" y="1108913"/>
                  </a:lnTo>
                  <a:lnTo>
                    <a:pt x="4484624" y="1061796"/>
                  </a:lnTo>
                  <a:lnTo>
                    <a:pt x="4540847" y="1061796"/>
                  </a:lnTo>
                  <a:lnTo>
                    <a:pt x="4548175" y="1063891"/>
                  </a:lnTo>
                  <a:lnTo>
                    <a:pt x="4553420" y="1068070"/>
                  </a:lnTo>
                  <a:lnTo>
                    <a:pt x="4558652" y="1072057"/>
                  </a:lnTo>
                  <a:lnTo>
                    <a:pt x="4534573" y="1041374"/>
                  </a:lnTo>
                  <a:lnTo>
                    <a:pt x="4454779" y="1041374"/>
                  </a:lnTo>
                  <a:lnTo>
                    <a:pt x="4454779" y="1199692"/>
                  </a:lnTo>
                  <a:lnTo>
                    <a:pt x="4537392" y="1199692"/>
                  </a:lnTo>
                  <a:lnTo>
                    <a:pt x="4580433" y="1188072"/>
                  </a:lnTo>
                  <a:lnTo>
                    <a:pt x="4588624" y="1179271"/>
                  </a:lnTo>
                  <a:lnTo>
                    <a:pt x="4591977" y="1174013"/>
                  </a:lnTo>
                  <a:lnTo>
                    <a:pt x="4594860" y="1165390"/>
                  </a:lnTo>
                  <a:lnTo>
                    <a:pt x="4595825" y="1155712"/>
                  </a:lnTo>
                  <a:close/>
                </a:path>
                <a:path w="5176520" h="2670809" fill="norm" stroke="1" extrusionOk="0">
                  <a:moveTo>
                    <a:pt x="4615332" y="2444470"/>
                  </a:moveTo>
                  <a:lnTo>
                    <a:pt x="4584547" y="2444470"/>
                  </a:lnTo>
                  <a:lnTo>
                    <a:pt x="4582287" y="2470226"/>
                  </a:lnTo>
                  <a:lnTo>
                    <a:pt x="4582274" y="2470391"/>
                  </a:lnTo>
                  <a:lnTo>
                    <a:pt x="4582147" y="2471801"/>
                  </a:lnTo>
                  <a:lnTo>
                    <a:pt x="4582071" y="2472779"/>
                  </a:lnTo>
                  <a:lnTo>
                    <a:pt x="4581703" y="2471801"/>
                  </a:lnTo>
                  <a:lnTo>
                    <a:pt x="4581410" y="2471318"/>
                  </a:lnTo>
                  <a:lnTo>
                    <a:pt x="4581410" y="2523629"/>
                  </a:lnTo>
                  <a:lnTo>
                    <a:pt x="4580674" y="2535923"/>
                  </a:lnTo>
                  <a:lnTo>
                    <a:pt x="4580623" y="2536901"/>
                  </a:lnTo>
                  <a:lnTo>
                    <a:pt x="4562208" y="2572677"/>
                  </a:lnTo>
                  <a:lnTo>
                    <a:pt x="4536173" y="2580805"/>
                  </a:lnTo>
                  <a:lnTo>
                    <a:pt x="4526204" y="2579903"/>
                  </a:lnTo>
                  <a:lnTo>
                    <a:pt x="4493692" y="2548445"/>
                  </a:lnTo>
                  <a:lnTo>
                    <a:pt x="4490618" y="2523629"/>
                  </a:lnTo>
                  <a:lnTo>
                    <a:pt x="4491342" y="2511221"/>
                  </a:lnTo>
                  <a:lnTo>
                    <a:pt x="4509668" y="2474899"/>
                  </a:lnTo>
                  <a:lnTo>
                    <a:pt x="4536173" y="2466771"/>
                  </a:lnTo>
                  <a:lnTo>
                    <a:pt x="4545876" y="2467673"/>
                  </a:lnTo>
                  <a:lnTo>
                    <a:pt x="4578261" y="2498890"/>
                  </a:lnTo>
                  <a:lnTo>
                    <a:pt x="4581410" y="2523629"/>
                  </a:lnTo>
                  <a:lnTo>
                    <a:pt x="4581410" y="2471318"/>
                  </a:lnTo>
                  <a:lnTo>
                    <a:pt x="4547717" y="2444242"/>
                  </a:lnTo>
                  <a:lnTo>
                    <a:pt x="4528324" y="2441651"/>
                  </a:lnTo>
                  <a:lnTo>
                    <a:pt x="4517809" y="2442299"/>
                  </a:lnTo>
                  <a:lnTo>
                    <a:pt x="4518025" y="2442299"/>
                  </a:lnTo>
                  <a:lnTo>
                    <a:pt x="4508208" y="2444242"/>
                  </a:lnTo>
                  <a:lnTo>
                    <a:pt x="4508385" y="2444242"/>
                  </a:lnTo>
                  <a:lnTo>
                    <a:pt x="4499749" y="2447302"/>
                  </a:lnTo>
                  <a:lnTo>
                    <a:pt x="4491571" y="2451697"/>
                  </a:lnTo>
                  <a:lnTo>
                    <a:pt x="4463351" y="2489238"/>
                  </a:lnTo>
                  <a:lnTo>
                    <a:pt x="4459236" y="2510383"/>
                  </a:lnTo>
                  <a:lnTo>
                    <a:pt x="4459109" y="2511221"/>
                  </a:lnTo>
                  <a:lnTo>
                    <a:pt x="4458589" y="2523629"/>
                  </a:lnTo>
                  <a:lnTo>
                    <a:pt x="4459109" y="2535923"/>
                  </a:lnTo>
                  <a:lnTo>
                    <a:pt x="4460710" y="2547353"/>
                  </a:lnTo>
                  <a:lnTo>
                    <a:pt x="4477588" y="2583942"/>
                  </a:lnTo>
                  <a:lnTo>
                    <a:pt x="4518126" y="2605011"/>
                  </a:lnTo>
                  <a:lnTo>
                    <a:pt x="4528324" y="2605621"/>
                  </a:lnTo>
                  <a:lnTo>
                    <a:pt x="4537773" y="2605011"/>
                  </a:lnTo>
                  <a:lnTo>
                    <a:pt x="4537976" y="2605011"/>
                  </a:lnTo>
                  <a:lnTo>
                    <a:pt x="4546866" y="2603182"/>
                  </a:lnTo>
                  <a:lnTo>
                    <a:pt x="4547032" y="2603182"/>
                  </a:lnTo>
                  <a:lnTo>
                    <a:pt x="4555820" y="2599969"/>
                  </a:lnTo>
                  <a:lnTo>
                    <a:pt x="4581093" y="2576411"/>
                  </a:lnTo>
                  <a:lnTo>
                    <a:pt x="4581093" y="2602788"/>
                  </a:lnTo>
                  <a:lnTo>
                    <a:pt x="4612818" y="2602788"/>
                  </a:lnTo>
                  <a:lnTo>
                    <a:pt x="4612818" y="2567609"/>
                  </a:lnTo>
                  <a:lnTo>
                    <a:pt x="4612818" y="2480284"/>
                  </a:lnTo>
                  <a:lnTo>
                    <a:pt x="4612945" y="2472779"/>
                  </a:lnTo>
                  <a:lnTo>
                    <a:pt x="4613033" y="2470226"/>
                  </a:lnTo>
                  <a:lnTo>
                    <a:pt x="4613427" y="2464257"/>
                  </a:lnTo>
                  <a:lnTo>
                    <a:pt x="4615332" y="2444470"/>
                  </a:lnTo>
                  <a:close/>
                </a:path>
                <a:path w="5176520" h="2670809" fill="norm" stroke="1" extrusionOk="0">
                  <a:moveTo>
                    <a:pt x="4726533" y="2032647"/>
                  </a:moveTo>
                  <a:lnTo>
                    <a:pt x="4634496" y="2032647"/>
                  </a:lnTo>
                  <a:lnTo>
                    <a:pt x="4634496" y="2058098"/>
                  </a:lnTo>
                  <a:lnTo>
                    <a:pt x="4726533" y="2058098"/>
                  </a:lnTo>
                  <a:lnTo>
                    <a:pt x="4726533" y="2032647"/>
                  </a:lnTo>
                  <a:close/>
                </a:path>
                <a:path w="5176520" h="2670809" fill="norm" stroke="1" extrusionOk="0">
                  <a:moveTo>
                    <a:pt x="4773041" y="1670888"/>
                  </a:moveTo>
                  <a:lnTo>
                    <a:pt x="4740059" y="1613712"/>
                  </a:lnTo>
                  <a:lnTo>
                    <a:pt x="4714303" y="1585125"/>
                  </a:lnTo>
                  <a:lnTo>
                    <a:pt x="4711636" y="1583613"/>
                  </a:lnTo>
                  <a:lnTo>
                    <a:pt x="4714062" y="1580413"/>
                  </a:lnTo>
                  <a:lnTo>
                    <a:pt x="4716450" y="1577276"/>
                  </a:lnTo>
                  <a:lnTo>
                    <a:pt x="4765497" y="1512570"/>
                  </a:lnTo>
                  <a:lnTo>
                    <a:pt x="4730940" y="1512570"/>
                  </a:lnTo>
                  <a:lnTo>
                    <a:pt x="4681626" y="1577276"/>
                  </a:lnTo>
                  <a:lnTo>
                    <a:pt x="4654296" y="1577276"/>
                  </a:lnTo>
                  <a:lnTo>
                    <a:pt x="4654296" y="1512570"/>
                  </a:lnTo>
                  <a:lnTo>
                    <a:pt x="4622889" y="1512570"/>
                  </a:lnTo>
                  <a:lnTo>
                    <a:pt x="4622889" y="1670888"/>
                  </a:lnTo>
                  <a:lnTo>
                    <a:pt x="4654296" y="1670888"/>
                  </a:lnTo>
                  <a:lnTo>
                    <a:pt x="4654296" y="1601774"/>
                  </a:lnTo>
                  <a:lnTo>
                    <a:pt x="4683303" y="1601774"/>
                  </a:lnTo>
                  <a:lnTo>
                    <a:pt x="4687913" y="1602409"/>
                  </a:lnTo>
                  <a:lnTo>
                    <a:pt x="4691685" y="1603667"/>
                  </a:lnTo>
                  <a:lnTo>
                    <a:pt x="4695444" y="1604708"/>
                  </a:lnTo>
                  <a:lnTo>
                    <a:pt x="4698797" y="1606804"/>
                  </a:lnTo>
                  <a:lnTo>
                    <a:pt x="4701730" y="1609940"/>
                  </a:lnTo>
                  <a:lnTo>
                    <a:pt x="4704664" y="1612874"/>
                  </a:lnTo>
                  <a:lnTo>
                    <a:pt x="4707699" y="1617065"/>
                  </a:lnTo>
                  <a:lnTo>
                    <a:pt x="4710836" y="1622513"/>
                  </a:lnTo>
                  <a:lnTo>
                    <a:pt x="4739119" y="1670888"/>
                  </a:lnTo>
                  <a:lnTo>
                    <a:pt x="4773041" y="1670888"/>
                  </a:lnTo>
                  <a:close/>
                </a:path>
                <a:path w="5176520" h="2670809" fill="norm" stroke="1" extrusionOk="0">
                  <a:moveTo>
                    <a:pt x="4801324" y="2444470"/>
                  </a:moveTo>
                  <a:lnTo>
                    <a:pt x="4681956" y="2444470"/>
                  </a:lnTo>
                  <a:lnTo>
                    <a:pt x="4681842" y="2499499"/>
                  </a:lnTo>
                  <a:lnTo>
                    <a:pt x="4681575" y="2506853"/>
                  </a:lnTo>
                  <a:lnTo>
                    <a:pt x="4675835" y="2547505"/>
                  </a:lnTo>
                  <a:lnTo>
                    <a:pt x="4651083" y="2578938"/>
                  </a:lnTo>
                  <a:lnTo>
                    <a:pt x="4644263" y="2581745"/>
                  </a:lnTo>
                  <a:lnTo>
                    <a:pt x="4654943" y="2606878"/>
                  </a:lnTo>
                  <a:lnTo>
                    <a:pt x="4687290" y="2586456"/>
                  </a:lnTo>
                  <a:lnTo>
                    <a:pt x="4705515" y="2549080"/>
                  </a:lnTo>
                  <a:lnTo>
                    <a:pt x="4710811" y="2506853"/>
                  </a:lnTo>
                  <a:lnTo>
                    <a:pt x="4711166" y="2489708"/>
                  </a:lnTo>
                  <a:lnTo>
                    <a:pt x="4711166" y="2469286"/>
                  </a:lnTo>
                  <a:lnTo>
                    <a:pt x="4769917" y="2469286"/>
                  </a:lnTo>
                  <a:lnTo>
                    <a:pt x="4769917" y="2602788"/>
                  </a:lnTo>
                  <a:lnTo>
                    <a:pt x="4801324" y="2602788"/>
                  </a:lnTo>
                  <a:lnTo>
                    <a:pt x="4801324" y="2469286"/>
                  </a:lnTo>
                  <a:lnTo>
                    <a:pt x="4801324" y="2444470"/>
                  </a:lnTo>
                  <a:close/>
                </a:path>
                <a:path w="5176520" h="2670809" fill="norm" stroke="1" extrusionOk="0">
                  <a:moveTo>
                    <a:pt x="4917770" y="1512570"/>
                  </a:moveTo>
                  <a:lnTo>
                    <a:pt x="4774222" y="1512570"/>
                  </a:lnTo>
                  <a:lnTo>
                    <a:pt x="4774222" y="1538008"/>
                  </a:lnTo>
                  <a:lnTo>
                    <a:pt x="4830127" y="1538008"/>
                  </a:lnTo>
                  <a:lnTo>
                    <a:pt x="4830127" y="1670888"/>
                  </a:lnTo>
                  <a:lnTo>
                    <a:pt x="4861547" y="1670888"/>
                  </a:lnTo>
                  <a:lnTo>
                    <a:pt x="4861547" y="1538008"/>
                  </a:lnTo>
                  <a:lnTo>
                    <a:pt x="4917770" y="1538008"/>
                  </a:lnTo>
                  <a:lnTo>
                    <a:pt x="4917770" y="1512570"/>
                  </a:lnTo>
                  <a:close/>
                </a:path>
                <a:path w="5176520" h="2670809" fill="norm" stroke="1" extrusionOk="0">
                  <a:moveTo>
                    <a:pt x="4995672" y="2523629"/>
                  </a:moveTo>
                  <a:lnTo>
                    <a:pt x="4985931" y="2479967"/>
                  </a:lnTo>
                  <a:lnTo>
                    <a:pt x="4963312" y="2454579"/>
                  </a:lnTo>
                  <a:lnTo>
                    <a:pt x="4963312" y="2523629"/>
                  </a:lnTo>
                  <a:lnTo>
                    <a:pt x="4962601" y="2535923"/>
                  </a:lnTo>
                  <a:lnTo>
                    <a:pt x="4944402" y="2572677"/>
                  </a:lnTo>
                  <a:lnTo>
                    <a:pt x="4918075" y="2580805"/>
                  </a:lnTo>
                  <a:lnTo>
                    <a:pt x="4908245" y="2579903"/>
                  </a:lnTo>
                  <a:lnTo>
                    <a:pt x="4876139" y="2548445"/>
                  </a:lnTo>
                  <a:lnTo>
                    <a:pt x="4873155" y="2523629"/>
                  </a:lnTo>
                  <a:lnTo>
                    <a:pt x="4873866" y="2511361"/>
                  </a:lnTo>
                  <a:lnTo>
                    <a:pt x="4892040" y="2474899"/>
                  </a:lnTo>
                  <a:lnTo>
                    <a:pt x="4918075" y="2466771"/>
                  </a:lnTo>
                  <a:lnTo>
                    <a:pt x="4927917" y="2467673"/>
                  </a:lnTo>
                  <a:lnTo>
                    <a:pt x="4960251" y="2498890"/>
                  </a:lnTo>
                  <a:lnTo>
                    <a:pt x="4963312" y="2523629"/>
                  </a:lnTo>
                  <a:lnTo>
                    <a:pt x="4963312" y="2454579"/>
                  </a:lnTo>
                  <a:lnTo>
                    <a:pt x="4918075" y="2441651"/>
                  </a:lnTo>
                  <a:lnTo>
                    <a:pt x="4906696" y="2442273"/>
                  </a:lnTo>
                  <a:lnTo>
                    <a:pt x="4869091" y="2457119"/>
                  </a:lnTo>
                  <a:lnTo>
                    <a:pt x="4846421" y="2489530"/>
                  </a:lnTo>
                  <a:lnTo>
                    <a:pt x="4841113" y="2523629"/>
                  </a:lnTo>
                  <a:lnTo>
                    <a:pt x="4841710" y="2535923"/>
                  </a:lnTo>
                  <a:lnTo>
                    <a:pt x="4855743" y="2576207"/>
                  </a:lnTo>
                  <a:lnTo>
                    <a:pt x="4886274" y="2600147"/>
                  </a:lnTo>
                  <a:lnTo>
                    <a:pt x="4918075" y="2605621"/>
                  </a:lnTo>
                  <a:lnTo>
                    <a:pt x="4929467" y="2605011"/>
                  </a:lnTo>
                  <a:lnTo>
                    <a:pt x="4967198" y="2590342"/>
                  </a:lnTo>
                  <a:lnTo>
                    <a:pt x="4990185" y="2557907"/>
                  </a:lnTo>
                  <a:lnTo>
                    <a:pt x="4995062" y="2535923"/>
                  </a:lnTo>
                  <a:lnTo>
                    <a:pt x="4995672" y="2523629"/>
                  </a:lnTo>
                  <a:close/>
                </a:path>
                <a:path w="5176520" h="2670809" fill="norm" stroke="1" extrusionOk="0">
                  <a:moveTo>
                    <a:pt x="5092039" y="1512570"/>
                  </a:moveTo>
                  <a:lnTo>
                    <a:pt x="5061255" y="1512570"/>
                  </a:lnTo>
                  <a:lnTo>
                    <a:pt x="5058994" y="1538325"/>
                  </a:lnTo>
                  <a:lnTo>
                    <a:pt x="5058981" y="1538478"/>
                  </a:lnTo>
                  <a:lnTo>
                    <a:pt x="5058867" y="1539887"/>
                  </a:lnTo>
                  <a:lnTo>
                    <a:pt x="5058778" y="1540865"/>
                  </a:lnTo>
                  <a:lnTo>
                    <a:pt x="5058410" y="1539887"/>
                  </a:lnTo>
                  <a:lnTo>
                    <a:pt x="5058118" y="1539405"/>
                  </a:lnTo>
                  <a:lnTo>
                    <a:pt x="5058118" y="1591729"/>
                  </a:lnTo>
                  <a:lnTo>
                    <a:pt x="5057394" y="1604010"/>
                  </a:lnTo>
                  <a:lnTo>
                    <a:pt x="5038915" y="1640763"/>
                  </a:lnTo>
                  <a:lnTo>
                    <a:pt x="5012880" y="1648891"/>
                  </a:lnTo>
                  <a:lnTo>
                    <a:pt x="5002911" y="1647990"/>
                  </a:lnTo>
                  <a:lnTo>
                    <a:pt x="4970399" y="1616544"/>
                  </a:lnTo>
                  <a:lnTo>
                    <a:pt x="4967338" y="1591729"/>
                  </a:lnTo>
                  <a:lnTo>
                    <a:pt x="4968049" y="1579321"/>
                  </a:lnTo>
                  <a:lnTo>
                    <a:pt x="4986375" y="1542999"/>
                  </a:lnTo>
                  <a:lnTo>
                    <a:pt x="5012880" y="1534871"/>
                  </a:lnTo>
                  <a:lnTo>
                    <a:pt x="5022583" y="1535772"/>
                  </a:lnTo>
                  <a:lnTo>
                    <a:pt x="5054981" y="1566989"/>
                  </a:lnTo>
                  <a:lnTo>
                    <a:pt x="5058118" y="1591729"/>
                  </a:lnTo>
                  <a:lnTo>
                    <a:pt x="5058118" y="1539405"/>
                  </a:lnTo>
                  <a:lnTo>
                    <a:pt x="5055438" y="1534871"/>
                  </a:lnTo>
                  <a:lnTo>
                    <a:pt x="5053952" y="1532356"/>
                  </a:lnTo>
                  <a:lnTo>
                    <a:pt x="5048199" y="1525752"/>
                  </a:lnTo>
                  <a:lnTo>
                    <a:pt x="5005032" y="1509737"/>
                  </a:lnTo>
                  <a:lnTo>
                    <a:pt x="4994529" y="1510385"/>
                  </a:lnTo>
                  <a:lnTo>
                    <a:pt x="4994745" y="1510385"/>
                  </a:lnTo>
                  <a:lnTo>
                    <a:pt x="4984928" y="1512328"/>
                  </a:lnTo>
                  <a:lnTo>
                    <a:pt x="4985093" y="1512328"/>
                  </a:lnTo>
                  <a:lnTo>
                    <a:pt x="4976469" y="1515389"/>
                  </a:lnTo>
                  <a:lnTo>
                    <a:pt x="4968278" y="1519783"/>
                  </a:lnTo>
                  <a:lnTo>
                    <a:pt x="4940071" y="1557324"/>
                  </a:lnTo>
                  <a:lnTo>
                    <a:pt x="4935296" y="1591729"/>
                  </a:lnTo>
                  <a:lnTo>
                    <a:pt x="4935829" y="1604010"/>
                  </a:lnTo>
                  <a:lnTo>
                    <a:pt x="4948402" y="1644040"/>
                  </a:lnTo>
                  <a:lnTo>
                    <a:pt x="4985321" y="1671281"/>
                  </a:lnTo>
                  <a:lnTo>
                    <a:pt x="5005032" y="1673707"/>
                  </a:lnTo>
                  <a:lnTo>
                    <a:pt x="5014480" y="1673098"/>
                  </a:lnTo>
                  <a:lnTo>
                    <a:pt x="5014696" y="1673098"/>
                  </a:lnTo>
                  <a:lnTo>
                    <a:pt x="5023574" y="1671281"/>
                  </a:lnTo>
                  <a:lnTo>
                    <a:pt x="5023739" y="1671281"/>
                  </a:lnTo>
                  <a:lnTo>
                    <a:pt x="5032540" y="1668056"/>
                  </a:lnTo>
                  <a:lnTo>
                    <a:pt x="5057800" y="1644497"/>
                  </a:lnTo>
                  <a:lnTo>
                    <a:pt x="5057800" y="1670888"/>
                  </a:lnTo>
                  <a:lnTo>
                    <a:pt x="5089525" y="1670888"/>
                  </a:lnTo>
                  <a:lnTo>
                    <a:pt x="5089525" y="1635696"/>
                  </a:lnTo>
                  <a:lnTo>
                    <a:pt x="5089525" y="1548371"/>
                  </a:lnTo>
                  <a:lnTo>
                    <a:pt x="5089652" y="1540865"/>
                  </a:lnTo>
                  <a:lnTo>
                    <a:pt x="5089741" y="1538325"/>
                  </a:lnTo>
                  <a:lnTo>
                    <a:pt x="5090134" y="1532356"/>
                  </a:lnTo>
                  <a:lnTo>
                    <a:pt x="5092039" y="1512570"/>
                  </a:lnTo>
                  <a:close/>
                </a:path>
                <a:path w="5176520" h="2670809" fill="norm" stroke="1" extrusionOk="0">
                  <a:moveTo>
                    <a:pt x="5175910" y="2558821"/>
                  </a:moveTo>
                  <a:lnTo>
                    <a:pt x="5175212" y="2550731"/>
                  </a:lnTo>
                  <a:lnTo>
                    <a:pt x="5173091" y="2543429"/>
                  </a:lnTo>
                  <a:lnTo>
                    <a:pt x="5169547" y="2536901"/>
                  </a:lnTo>
                  <a:lnTo>
                    <a:pt x="5165687" y="2532430"/>
                  </a:lnTo>
                  <a:lnTo>
                    <a:pt x="5164607" y="2531173"/>
                  </a:lnTo>
                  <a:lnTo>
                    <a:pt x="5158422" y="2526436"/>
                  </a:lnTo>
                  <a:lnTo>
                    <a:pt x="5152631" y="2523629"/>
                  </a:lnTo>
                  <a:lnTo>
                    <a:pt x="5151171" y="2522931"/>
                  </a:lnTo>
                  <a:lnTo>
                    <a:pt x="5146700" y="2521699"/>
                  </a:lnTo>
                  <a:lnTo>
                    <a:pt x="5146700" y="2549080"/>
                  </a:lnTo>
                  <a:lnTo>
                    <a:pt x="5146700" y="2565412"/>
                  </a:lnTo>
                  <a:lnTo>
                    <a:pt x="5143982" y="2571699"/>
                  </a:lnTo>
                  <a:lnTo>
                    <a:pt x="5138534" y="2576093"/>
                  </a:lnTo>
                  <a:lnTo>
                    <a:pt x="5133086" y="2580284"/>
                  </a:lnTo>
                  <a:lnTo>
                    <a:pt x="5125237" y="2582380"/>
                  </a:lnTo>
                  <a:lnTo>
                    <a:pt x="5064709" y="2582380"/>
                  </a:lnTo>
                  <a:lnTo>
                    <a:pt x="5064709" y="2532430"/>
                  </a:lnTo>
                  <a:lnTo>
                    <a:pt x="5125237" y="2532430"/>
                  </a:lnTo>
                  <a:lnTo>
                    <a:pt x="5133086" y="2534526"/>
                  </a:lnTo>
                  <a:lnTo>
                    <a:pt x="5143982" y="2542895"/>
                  </a:lnTo>
                  <a:lnTo>
                    <a:pt x="5146700" y="2549080"/>
                  </a:lnTo>
                  <a:lnTo>
                    <a:pt x="5146700" y="2521699"/>
                  </a:lnTo>
                  <a:lnTo>
                    <a:pt x="5144262" y="2521013"/>
                  </a:lnTo>
                  <a:lnTo>
                    <a:pt x="5148288" y="2519553"/>
                  </a:lnTo>
                  <a:lnTo>
                    <a:pt x="5154765" y="2515920"/>
                  </a:lnTo>
                  <a:lnTo>
                    <a:pt x="5159451" y="2512009"/>
                  </a:lnTo>
                  <a:lnTo>
                    <a:pt x="5160213" y="2511387"/>
                  </a:lnTo>
                  <a:lnTo>
                    <a:pt x="5164747" y="2506027"/>
                  </a:lnTo>
                  <a:lnTo>
                    <a:pt x="5167985" y="2499995"/>
                  </a:lnTo>
                  <a:lnTo>
                    <a:pt x="5169928" y="2493302"/>
                  </a:lnTo>
                  <a:lnTo>
                    <a:pt x="5170576" y="2485936"/>
                  </a:lnTo>
                  <a:lnTo>
                    <a:pt x="5169713" y="2476614"/>
                  </a:lnTo>
                  <a:lnTo>
                    <a:pt x="5167122" y="2468422"/>
                  </a:lnTo>
                  <a:lnTo>
                    <a:pt x="5164950" y="2464892"/>
                  </a:lnTo>
                  <a:lnTo>
                    <a:pt x="5162804" y="2461374"/>
                  </a:lnTo>
                  <a:lnTo>
                    <a:pt x="5156746" y="2455468"/>
                  </a:lnTo>
                  <a:lnTo>
                    <a:pt x="5149050" y="2450655"/>
                  </a:lnTo>
                  <a:lnTo>
                    <a:pt x="5141353" y="2447899"/>
                  </a:lnTo>
                  <a:lnTo>
                    <a:pt x="5141353" y="2480907"/>
                  </a:lnTo>
                  <a:lnTo>
                    <a:pt x="5141353" y="2495778"/>
                  </a:lnTo>
                  <a:lnTo>
                    <a:pt x="5138737" y="2501544"/>
                  </a:lnTo>
                  <a:lnTo>
                    <a:pt x="5128272" y="2509913"/>
                  </a:lnTo>
                  <a:lnTo>
                    <a:pt x="5120945" y="2512009"/>
                  </a:lnTo>
                  <a:lnTo>
                    <a:pt x="5064709" y="2512009"/>
                  </a:lnTo>
                  <a:lnTo>
                    <a:pt x="5064709" y="2464892"/>
                  </a:lnTo>
                  <a:lnTo>
                    <a:pt x="5120945" y="2464892"/>
                  </a:lnTo>
                  <a:lnTo>
                    <a:pt x="5128272" y="2466987"/>
                  </a:lnTo>
                  <a:lnTo>
                    <a:pt x="5133505" y="2471178"/>
                  </a:lnTo>
                  <a:lnTo>
                    <a:pt x="5138737" y="2475153"/>
                  </a:lnTo>
                  <a:lnTo>
                    <a:pt x="5114658" y="2444470"/>
                  </a:lnTo>
                  <a:lnTo>
                    <a:pt x="5034877" y="2444470"/>
                  </a:lnTo>
                  <a:lnTo>
                    <a:pt x="5034877" y="2602788"/>
                  </a:lnTo>
                  <a:lnTo>
                    <a:pt x="5117490" y="2602788"/>
                  </a:lnTo>
                  <a:lnTo>
                    <a:pt x="5160518" y="2591168"/>
                  </a:lnTo>
                  <a:lnTo>
                    <a:pt x="5174958" y="2568498"/>
                  </a:lnTo>
                  <a:lnTo>
                    <a:pt x="5175910" y="25588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3" name="object 21" descr="" hidden="0"/>
            <p:cNvSpPr/>
            <p:nvPr isPhoto="0" userDrawn="0"/>
          </p:nvSpPr>
          <p:spPr bwMode="auto">
            <a:xfrm>
              <a:off x="6963138" y="4722363"/>
              <a:ext cx="6042025" cy="5633720"/>
            </a:xfrm>
            <a:custGeom>
              <a:avLst/>
              <a:gdLst/>
              <a:ahLst/>
              <a:cxnLst/>
              <a:rect l="l" t="t" r="r" b="b"/>
              <a:pathLst>
                <a:path w="6042025" h="5633720" fill="norm" stroke="1" extrusionOk="0">
                  <a:moveTo>
                    <a:pt x="5727574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5319209"/>
                  </a:lnTo>
                  <a:lnTo>
                    <a:pt x="3405" y="5365629"/>
                  </a:lnTo>
                  <a:lnTo>
                    <a:pt x="13299" y="5409933"/>
                  </a:lnTo>
                  <a:lnTo>
                    <a:pt x="29195" y="5451637"/>
                  </a:lnTo>
                  <a:lnTo>
                    <a:pt x="50607" y="5490254"/>
                  </a:lnTo>
                  <a:lnTo>
                    <a:pt x="77049" y="5525299"/>
                  </a:lnTo>
                  <a:lnTo>
                    <a:pt x="108036" y="5556286"/>
                  </a:lnTo>
                  <a:lnTo>
                    <a:pt x="143081" y="5582728"/>
                  </a:lnTo>
                  <a:lnTo>
                    <a:pt x="181698" y="5604140"/>
                  </a:lnTo>
                  <a:lnTo>
                    <a:pt x="223402" y="5620036"/>
                  </a:lnTo>
                  <a:lnTo>
                    <a:pt x="267707" y="5629930"/>
                  </a:lnTo>
                  <a:lnTo>
                    <a:pt x="314126" y="5633336"/>
                  </a:lnTo>
                  <a:lnTo>
                    <a:pt x="5727574" y="5633336"/>
                  </a:lnTo>
                  <a:lnTo>
                    <a:pt x="5773993" y="5629930"/>
                  </a:lnTo>
                  <a:lnTo>
                    <a:pt x="5818298" y="5620036"/>
                  </a:lnTo>
                  <a:lnTo>
                    <a:pt x="5860002" y="5604140"/>
                  </a:lnTo>
                  <a:lnTo>
                    <a:pt x="5898619" y="5582728"/>
                  </a:lnTo>
                  <a:lnTo>
                    <a:pt x="5933664" y="5556286"/>
                  </a:lnTo>
                  <a:lnTo>
                    <a:pt x="5964650" y="5525299"/>
                  </a:lnTo>
                  <a:lnTo>
                    <a:pt x="5991093" y="5490255"/>
                  </a:lnTo>
                  <a:lnTo>
                    <a:pt x="6012505" y="5451637"/>
                  </a:lnTo>
                  <a:lnTo>
                    <a:pt x="6028401" y="5409933"/>
                  </a:lnTo>
                  <a:lnTo>
                    <a:pt x="6038294" y="5365629"/>
                  </a:lnTo>
                  <a:lnTo>
                    <a:pt x="6041700" y="5319210"/>
                  </a:lnTo>
                  <a:lnTo>
                    <a:pt x="6041700" y="314126"/>
                  </a:lnTo>
                  <a:lnTo>
                    <a:pt x="6038294" y="267707"/>
                  </a:lnTo>
                  <a:lnTo>
                    <a:pt x="6028401" y="223402"/>
                  </a:lnTo>
                  <a:lnTo>
                    <a:pt x="6012505" y="181698"/>
                  </a:lnTo>
                  <a:lnTo>
                    <a:pt x="5991093" y="143081"/>
                  </a:lnTo>
                  <a:lnTo>
                    <a:pt x="5964650" y="108036"/>
                  </a:lnTo>
                  <a:lnTo>
                    <a:pt x="5933664" y="77049"/>
                  </a:lnTo>
                  <a:lnTo>
                    <a:pt x="5898619" y="50607"/>
                  </a:lnTo>
                  <a:lnTo>
                    <a:pt x="5860002" y="29195"/>
                  </a:lnTo>
                  <a:lnTo>
                    <a:pt x="5818298" y="13299"/>
                  </a:lnTo>
                  <a:lnTo>
                    <a:pt x="5773993" y="3405"/>
                  </a:lnTo>
                  <a:lnTo>
                    <a:pt x="5727574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4" name="object 22" descr="" hidden="0"/>
            <p:cNvSpPr/>
            <p:nvPr isPhoto="0" userDrawn="0"/>
          </p:nvSpPr>
          <p:spPr bwMode="auto">
            <a:xfrm>
              <a:off x="7224903" y="4972151"/>
              <a:ext cx="5166360" cy="4333240"/>
            </a:xfrm>
            <a:custGeom>
              <a:avLst/>
              <a:gdLst/>
              <a:ahLst/>
              <a:cxnLst/>
              <a:rect l="l" t="t" r="r" b="b"/>
              <a:pathLst>
                <a:path w="5166359" h="4333240" fill="norm" stroke="1" extrusionOk="0">
                  <a:moveTo>
                    <a:pt x="292874" y="2922473"/>
                  </a:moveTo>
                  <a:lnTo>
                    <a:pt x="292417" y="2915348"/>
                  </a:lnTo>
                  <a:lnTo>
                    <a:pt x="292366" y="2914548"/>
                  </a:lnTo>
                  <a:lnTo>
                    <a:pt x="290830" y="2907080"/>
                  </a:lnTo>
                  <a:lnTo>
                    <a:pt x="263982" y="2873781"/>
                  </a:lnTo>
                  <a:lnTo>
                    <a:pt x="243446" y="2866758"/>
                  </a:lnTo>
                  <a:lnTo>
                    <a:pt x="243878" y="2866758"/>
                  </a:lnTo>
                  <a:lnTo>
                    <a:pt x="235712" y="2866250"/>
                  </a:lnTo>
                  <a:lnTo>
                    <a:pt x="227596" y="2866758"/>
                  </a:lnTo>
                  <a:lnTo>
                    <a:pt x="219925" y="2868295"/>
                  </a:lnTo>
                  <a:lnTo>
                    <a:pt x="185445" y="2895142"/>
                  </a:lnTo>
                  <a:lnTo>
                    <a:pt x="178219" y="2922473"/>
                  </a:lnTo>
                  <a:lnTo>
                    <a:pt x="178701" y="2930017"/>
                  </a:lnTo>
                  <a:lnTo>
                    <a:pt x="178714" y="2930156"/>
                  </a:lnTo>
                  <a:lnTo>
                    <a:pt x="180136" y="2937243"/>
                  </a:lnTo>
                  <a:lnTo>
                    <a:pt x="180187" y="2937472"/>
                  </a:lnTo>
                  <a:lnTo>
                    <a:pt x="182537" y="2944152"/>
                  </a:lnTo>
                  <a:lnTo>
                    <a:pt x="182638" y="2944444"/>
                  </a:lnTo>
                  <a:lnTo>
                    <a:pt x="213855" y="2974644"/>
                  </a:lnTo>
                  <a:lnTo>
                    <a:pt x="235712" y="2978708"/>
                  </a:lnTo>
                  <a:lnTo>
                    <a:pt x="243065" y="2978251"/>
                  </a:lnTo>
                  <a:lnTo>
                    <a:pt x="243281" y="2978251"/>
                  </a:lnTo>
                  <a:lnTo>
                    <a:pt x="250304" y="2976905"/>
                  </a:lnTo>
                  <a:lnTo>
                    <a:pt x="250469" y="2976905"/>
                  </a:lnTo>
                  <a:lnTo>
                    <a:pt x="257670" y="2974467"/>
                  </a:lnTo>
                  <a:lnTo>
                    <a:pt x="288455" y="2944152"/>
                  </a:lnTo>
                  <a:lnTo>
                    <a:pt x="290830" y="2937472"/>
                  </a:lnTo>
                  <a:lnTo>
                    <a:pt x="290918" y="2937243"/>
                  </a:lnTo>
                  <a:lnTo>
                    <a:pt x="292354" y="2930156"/>
                  </a:lnTo>
                  <a:lnTo>
                    <a:pt x="292392" y="2930017"/>
                  </a:lnTo>
                  <a:lnTo>
                    <a:pt x="292874" y="2922473"/>
                  </a:lnTo>
                  <a:close/>
                </a:path>
                <a:path w="5166359" h="4333240" fill="norm" stroke="1" extrusionOk="0">
                  <a:moveTo>
                    <a:pt x="292874" y="1142428"/>
                  </a:moveTo>
                  <a:lnTo>
                    <a:pt x="292417" y="1135303"/>
                  </a:lnTo>
                  <a:lnTo>
                    <a:pt x="292366" y="1134491"/>
                  </a:lnTo>
                  <a:lnTo>
                    <a:pt x="290830" y="1127036"/>
                  </a:lnTo>
                  <a:lnTo>
                    <a:pt x="263982" y="1093736"/>
                  </a:lnTo>
                  <a:lnTo>
                    <a:pt x="243446" y="1086713"/>
                  </a:lnTo>
                  <a:lnTo>
                    <a:pt x="243878" y="1086713"/>
                  </a:lnTo>
                  <a:lnTo>
                    <a:pt x="235712" y="1086192"/>
                  </a:lnTo>
                  <a:lnTo>
                    <a:pt x="227596" y="1086713"/>
                  </a:lnTo>
                  <a:lnTo>
                    <a:pt x="219925" y="1088237"/>
                  </a:lnTo>
                  <a:lnTo>
                    <a:pt x="185445" y="1115098"/>
                  </a:lnTo>
                  <a:lnTo>
                    <a:pt x="178219" y="1142428"/>
                  </a:lnTo>
                  <a:lnTo>
                    <a:pt x="178701" y="1149959"/>
                  </a:lnTo>
                  <a:lnTo>
                    <a:pt x="178714" y="1150099"/>
                  </a:lnTo>
                  <a:lnTo>
                    <a:pt x="180136" y="1157185"/>
                  </a:lnTo>
                  <a:lnTo>
                    <a:pt x="180187" y="1157427"/>
                  </a:lnTo>
                  <a:lnTo>
                    <a:pt x="182537" y="1164107"/>
                  </a:lnTo>
                  <a:lnTo>
                    <a:pt x="182638" y="1164399"/>
                  </a:lnTo>
                  <a:lnTo>
                    <a:pt x="213855" y="1194587"/>
                  </a:lnTo>
                  <a:lnTo>
                    <a:pt x="235712" y="1198651"/>
                  </a:lnTo>
                  <a:lnTo>
                    <a:pt x="243065" y="1198206"/>
                  </a:lnTo>
                  <a:lnTo>
                    <a:pt x="243281" y="1198206"/>
                  </a:lnTo>
                  <a:lnTo>
                    <a:pt x="250304" y="1196848"/>
                  </a:lnTo>
                  <a:lnTo>
                    <a:pt x="250469" y="1196848"/>
                  </a:lnTo>
                  <a:lnTo>
                    <a:pt x="257670" y="1194409"/>
                  </a:lnTo>
                  <a:lnTo>
                    <a:pt x="288455" y="1164107"/>
                  </a:lnTo>
                  <a:lnTo>
                    <a:pt x="290830" y="1157427"/>
                  </a:lnTo>
                  <a:lnTo>
                    <a:pt x="290918" y="1157185"/>
                  </a:lnTo>
                  <a:lnTo>
                    <a:pt x="292354" y="1150099"/>
                  </a:lnTo>
                  <a:lnTo>
                    <a:pt x="292392" y="1149959"/>
                  </a:lnTo>
                  <a:lnTo>
                    <a:pt x="292874" y="1142428"/>
                  </a:lnTo>
                  <a:close/>
                </a:path>
                <a:path w="5166359" h="4333240" fill="norm" stroke="1" extrusionOk="0">
                  <a:moveTo>
                    <a:pt x="568566" y="1717179"/>
                  </a:moveTo>
                  <a:lnTo>
                    <a:pt x="542810" y="1717179"/>
                  </a:lnTo>
                  <a:lnTo>
                    <a:pt x="536219" y="1728736"/>
                  </a:lnTo>
                  <a:lnTo>
                    <a:pt x="516089" y="1773910"/>
                  </a:lnTo>
                  <a:lnTo>
                    <a:pt x="505523" y="1819554"/>
                  </a:lnTo>
                  <a:lnTo>
                    <a:pt x="503237" y="1856016"/>
                  </a:lnTo>
                  <a:lnTo>
                    <a:pt x="503491" y="1868322"/>
                  </a:lnTo>
                  <a:lnTo>
                    <a:pt x="509651" y="1915502"/>
                  </a:lnTo>
                  <a:lnTo>
                    <a:pt x="524903" y="1960664"/>
                  </a:lnTo>
                  <a:lnTo>
                    <a:pt x="542810" y="1995170"/>
                  </a:lnTo>
                  <a:lnTo>
                    <a:pt x="568566" y="1995170"/>
                  </a:lnTo>
                  <a:lnTo>
                    <a:pt x="560908" y="1977364"/>
                  </a:lnTo>
                  <a:lnTo>
                    <a:pt x="554278" y="1959762"/>
                  </a:lnTo>
                  <a:lnTo>
                    <a:pt x="540639" y="1907844"/>
                  </a:lnTo>
                  <a:lnTo>
                    <a:pt x="536219" y="1856016"/>
                  </a:lnTo>
                  <a:lnTo>
                    <a:pt x="536702" y="1838756"/>
                  </a:lnTo>
                  <a:lnTo>
                    <a:pt x="544068" y="1787220"/>
                  </a:lnTo>
                  <a:lnTo>
                    <a:pt x="560908" y="1734858"/>
                  </a:lnTo>
                  <a:lnTo>
                    <a:pt x="568566" y="1717179"/>
                  </a:lnTo>
                  <a:close/>
                </a:path>
                <a:path w="5166359" h="4333240" fill="norm" stroke="1" extrusionOk="0">
                  <a:moveTo>
                    <a:pt x="636104" y="3318700"/>
                  </a:moveTo>
                  <a:lnTo>
                    <a:pt x="635406" y="3310610"/>
                  </a:lnTo>
                  <a:lnTo>
                    <a:pt x="633285" y="3303308"/>
                  </a:lnTo>
                  <a:lnTo>
                    <a:pt x="629742" y="3296780"/>
                  </a:lnTo>
                  <a:lnTo>
                    <a:pt x="625881" y="3292310"/>
                  </a:lnTo>
                  <a:lnTo>
                    <a:pt x="624801" y="3291052"/>
                  </a:lnTo>
                  <a:lnTo>
                    <a:pt x="618617" y="3286315"/>
                  </a:lnTo>
                  <a:lnTo>
                    <a:pt x="612825" y="3283508"/>
                  </a:lnTo>
                  <a:lnTo>
                    <a:pt x="611365" y="3282810"/>
                  </a:lnTo>
                  <a:lnTo>
                    <a:pt x="606894" y="3281578"/>
                  </a:lnTo>
                  <a:lnTo>
                    <a:pt x="606894" y="3308959"/>
                  </a:lnTo>
                  <a:lnTo>
                    <a:pt x="606894" y="3325291"/>
                  </a:lnTo>
                  <a:lnTo>
                    <a:pt x="604177" y="3331578"/>
                  </a:lnTo>
                  <a:lnTo>
                    <a:pt x="598728" y="3335972"/>
                  </a:lnTo>
                  <a:lnTo>
                    <a:pt x="593280" y="3340163"/>
                  </a:lnTo>
                  <a:lnTo>
                    <a:pt x="585431" y="3342259"/>
                  </a:lnTo>
                  <a:lnTo>
                    <a:pt x="524903" y="3342259"/>
                  </a:lnTo>
                  <a:lnTo>
                    <a:pt x="524903" y="3292310"/>
                  </a:lnTo>
                  <a:lnTo>
                    <a:pt x="585431" y="3292310"/>
                  </a:lnTo>
                  <a:lnTo>
                    <a:pt x="593280" y="3294405"/>
                  </a:lnTo>
                  <a:lnTo>
                    <a:pt x="604177" y="3302774"/>
                  </a:lnTo>
                  <a:lnTo>
                    <a:pt x="606894" y="3308959"/>
                  </a:lnTo>
                  <a:lnTo>
                    <a:pt x="606894" y="3281578"/>
                  </a:lnTo>
                  <a:lnTo>
                    <a:pt x="604456" y="3280892"/>
                  </a:lnTo>
                  <a:lnTo>
                    <a:pt x="608482" y="3279432"/>
                  </a:lnTo>
                  <a:lnTo>
                    <a:pt x="614959" y="3275800"/>
                  </a:lnTo>
                  <a:lnTo>
                    <a:pt x="619645" y="3271888"/>
                  </a:lnTo>
                  <a:lnTo>
                    <a:pt x="620407" y="3271266"/>
                  </a:lnTo>
                  <a:lnTo>
                    <a:pt x="624941" y="3265906"/>
                  </a:lnTo>
                  <a:lnTo>
                    <a:pt x="628180" y="3259874"/>
                  </a:lnTo>
                  <a:lnTo>
                    <a:pt x="630123" y="3253181"/>
                  </a:lnTo>
                  <a:lnTo>
                    <a:pt x="630770" y="3245815"/>
                  </a:lnTo>
                  <a:lnTo>
                    <a:pt x="629907" y="3236493"/>
                  </a:lnTo>
                  <a:lnTo>
                    <a:pt x="627316" y="3228302"/>
                  </a:lnTo>
                  <a:lnTo>
                    <a:pt x="625144" y="3224771"/>
                  </a:lnTo>
                  <a:lnTo>
                    <a:pt x="622998" y="3221253"/>
                  </a:lnTo>
                  <a:lnTo>
                    <a:pt x="616940" y="3215348"/>
                  </a:lnTo>
                  <a:lnTo>
                    <a:pt x="609244" y="3210534"/>
                  </a:lnTo>
                  <a:lnTo>
                    <a:pt x="601548" y="3207778"/>
                  </a:lnTo>
                  <a:lnTo>
                    <a:pt x="601548" y="3240786"/>
                  </a:lnTo>
                  <a:lnTo>
                    <a:pt x="601548" y="3255657"/>
                  </a:lnTo>
                  <a:lnTo>
                    <a:pt x="598932" y="3261423"/>
                  </a:lnTo>
                  <a:lnTo>
                    <a:pt x="588467" y="3269792"/>
                  </a:lnTo>
                  <a:lnTo>
                    <a:pt x="581139" y="3271888"/>
                  </a:lnTo>
                  <a:lnTo>
                    <a:pt x="524903" y="3271888"/>
                  </a:lnTo>
                  <a:lnTo>
                    <a:pt x="524903" y="3224771"/>
                  </a:lnTo>
                  <a:lnTo>
                    <a:pt x="581139" y="3224771"/>
                  </a:lnTo>
                  <a:lnTo>
                    <a:pt x="588467" y="3226866"/>
                  </a:lnTo>
                  <a:lnTo>
                    <a:pt x="593699" y="3231057"/>
                  </a:lnTo>
                  <a:lnTo>
                    <a:pt x="598932" y="3235033"/>
                  </a:lnTo>
                  <a:lnTo>
                    <a:pt x="574852" y="3204349"/>
                  </a:lnTo>
                  <a:lnTo>
                    <a:pt x="495071" y="3204349"/>
                  </a:lnTo>
                  <a:lnTo>
                    <a:pt x="495071" y="3362668"/>
                  </a:lnTo>
                  <a:lnTo>
                    <a:pt x="577684" y="3362668"/>
                  </a:lnTo>
                  <a:lnTo>
                    <a:pt x="620712" y="3351047"/>
                  </a:lnTo>
                  <a:lnTo>
                    <a:pt x="635139" y="3328378"/>
                  </a:lnTo>
                  <a:lnTo>
                    <a:pt x="636104" y="3318700"/>
                  </a:lnTo>
                  <a:close/>
                </a:path>
                <a:path w="5166359" h="4333240" fill="norm" stroke="1" extrusionOk="0">
                  <a:moveTo>
                    <a:pt x="637997" y="1424305"/>
                  </a:moveTo>
                  <a:lnTo>
                    <a:pt x="606577" y="1424305"/>
                  </a:lnTo>
                  <a:lnTo>
                    <a:pt x="606577" y="1488694"/>
                  </a:lnTo>
                  <a:lnTo>
                    <a:pt x="526478" y="1488694"/>
                  </a:lnTo>
                  <a:lnTo>
                    <a:pt x="526478" y="1424305"/>
                  </a:lnTo>
                  <a:lnTo>
                    <a:pt x="495071" y="1424305"/>
                  </a:lnTo>
                  <a:lnTo>
                    <a:pt x="495071" y="1582623"/>
                  </a:lnTo>
                  <a:lnTo>
                    <a:pt x="526478" y="1582623"/>
                  </a:lnTo>
                  <a:lnTo>
                    <a:pt x="526478" y="1513509"/>
                  </a:lnTo>
                  <a:lnTo>
                    <a:pt x="606577" y="1513509"/>
                  </a:lnTo>
                  <a:lnTo>
                    <a:pt x="606577" y="1582623"/>
                  </a:lnTo>
                  <a:lnTo>
                    <a:pt x="637997" y="1582623"/>
                  </a:lnTo>
                  <a:lnTo>
                    <a:pt x="637997" y="1513509"/>
                  </a:lnTo>
                  <a:lnTo>
                    <a:pt x="637997" y="1488694"/>
                  </a:lnTo>
                  <a:lnTo>
                    <a:pt x="637997" y="1424305"/>
                  </a:lnTo>
                  <a:close/>
                </a:path>
                <a:path w="5166359" h="4333240" fill="norm" stroke="1" extrusionOk="0">
                  <a:moveTo>
                    <a:pt x="641756" y="2215477"/>
                  </a:moveTo>
                  <a:lnTo>
                    <a:pt x="632028" y="2171814"/>
                  </a:lnTo>
                  <a:lnTo>
                    <a:pt x="609409" y="2146427"/>
                  </a:lnTo>
                  <a:lnTo>
                    <a:pt x="609409" y="2215477"/>
                  </a:lnTo>
                  <a:lnTo>
                    <a:pt x="608698" y="2227770"/>
                  </a:lnTo>
                  <a:lnTo>
                    <a:pt x="590499" y="2264524"/>
                  </a:lnTo>
                  <a:lnTo>
                    <a:pt x="564172" y="2272652"/>
                  </a:lnTo>
                  <a:lnTo>
                    <a:pt x="554342" y="2271750"/>
                  </a:lnTo>
                  <a:lnTo>
                    <a:pt x="522236" y="2240292"/>
                  </a:lnTo>
                  <a:lnTo>
                    <a:pt x="519252" y="2215477"/>
                  </a:lnTo>
                  <a:lnTo>
                    <a:pt x="519963" y="2203208"/>
                  </a:lnTo>
                  <a:lnTo>
                    <a:pt x="520014" y="2202230"/>
                  </a:lnTo>
                  <a:lnTo>
                    <a:pt x="538137" y="2166759"/>
                  </a:lnTo>
                  <a:lnTo>
                    <a:pt x="564172" y="2158631"/>
                  </a:lnTo>
                  <a:lnTo>
                    <a:pt x="574014" y="2159533"/>
                  </a:lnTo>
                  <a:lnTo>
                    <a:pt x="606348" y="2190750"/>
                  </a:lnTo>
                  <a:lnTo>
                    <a:pt x="609409" y="2215477"/>
                  </a:lnTo>
                  <a:lnTo>
                    <a:pt x="609409" y="2146427"/>
                  </a:lnTo>
                  <a:lnTo>
                    <a:pt x="564172" y="2133498"/>
                  </a:lnTo>
                  <a:lnTo>
                    <a:pt x="552780" y="2134120"/>
                  </a:lnTo>
                  <a:lnTo>
                    <a:pt x="515188" y="2148967"/>
                  </a:lnTo>
                  <a:lnTo>
                    <a:pt x="492518" y="2181377"/>
                  </a:lnTo>
                  <a:lnTo>
                    <a:pt x="487210" y="2215477"/>
                  </a:lnTo>
                  <a:lnTo>
                    <a:pt x="487807" y="2227770"/>
                  </a:lnTo>
                  <a:lnTo>
                    <a:pt x="501840" y="2268055"/>
                  </a:lnTo>
                  <a:lnTo>
                    <a:pt x="532371" y="2291994"/>
                  </a:lnTo>
                  <a:lnTo>
                    <a:pt x="564172" y="2297468"/>
                  </a:lnTo>
                  <a:lnTo>
                    <a:pt x="575564" y="2296858"/>
                  </a:lnTo>
                  <a:lnTo>
                    <a:pt x="613295" y="2282190"/>
                  </a:lnTo>
                  <a:lnTo>
                    <a:pt x="623011" y="2272652"/>
                  </a:lnTo>
                  <a:lnTo>
                    <a:pt x="626795" y="2268055"/>
                  </a:lnTo>
                  <a:lnTo>
                    <a:pt x="632028" y="2259457"/>
                  </a:lnTo>
                  <a:lnTo>
                    <a:pt x="636282" y="2249767"/>
                  </a:lnTo>
                  <a:lnTo>
                    <a:pt x="639330" y="2239200"/>
                  </a:lnTo>
                  <a:lnTo>
                    <a:pt x="641159" y="2227770"/>
                  </a:lnTo>
                  <a:lnTo>
                    <a:pt x="641756" y="2215477"/>
                  </a:lnTo>
                  <a:close/>
                </a:path>
                <a:path w="5166359" h="4333240" fill="norm" stroke="1" extrusionOk="0">
                  <a:moveTo>
                    <a:pt x="642073" y="2650655"/>
                  </a:moveTo>
                  <a:lnTo>
                    <a:pt x="568744" y="2578087"/>
                  </a:lnTo>
                  <a:lnTo>
                    <a:pt x="566204" y="2575572"/>
                  </a:lnTo>
                  <a:lnTo>
                    <a:pt x="558888" y="2568333"/>
                  </a:lnTo>
                  <a:lnTo>
                    <a:pt x="635165" y="2492337"/>
                  </a:lnTo>
                  <a:lnTo>
                    <a:pt x="595896" y="2492337"/>
                  </a:lnTo>
                  <a:lnTo>
                    <a:pt x="526796" y="2561437"/>
                  </a:lnTo>
                  <a:lnTo>
                    <a:pt x="526161" y="2561437"/>
                  </a:lnTo>
                  <a:lnTo>
                    <a:pt x="526161" y="2419451"/>
                  </a:lnTo>
                  <a:lnTo>
                    <a:pt x="494436" y="2419451"/>
                  </a:lnTo>
                  <a:lnTo>
                    <a:pt x="494436" y="2650655"/>
                  </a:lnTo>
                  <a:lnTo>
                    <a:pt x="526161" y="2650655"/>
                  </a:lnTo>
                  <a:lnTo>
                    <a:pt x="526161" y="2578087"/>
                  </a:lnTo>
                  <a:lnTo>
                    <a:pt x="526796" y="2578087"/>
                  </a:lnTo>
                  <a:lnTo>
                    <a:pt x="601865" y="2650655"/>
                  </a:lnTo>
                  <a:lnTo>
                    <a:pt x="642073" y="2650655"/>
                  </a:lnTo>
                  <a:close/>
                </a:path>
                <a:path w="5166359" h="4333240" fill="norm" stroke="1" extrusionOk="0">
                  <a:moveTo>
                    <a:pt x="658279" y="381139"/>
                  </a:moveTo>
                  <a:lnTo>
                    <a:pt x="405244" y="525729"/>
                  </a:lnTo>
                  <a:lnTo>
                    <a:pt x="152209" y="381139"/>
                  </a:lnTo>
                  <a:lnTo>
                    <a:pt x="152209" y="536790"/>
                  </a:lnTo>
                  <a:lnTo>
                    <a:pt x="405244" y="677341"/>
                  </a:lnTo>
                  <a:lnTo>
                    <a:pt x="658279" y="536790"/>
                  </a:lnTo>
                  <a:lnTo>
                    <a:pt x="658279" y="381139"/>
                  </a:lnTo>
                  <a:close/>
                </a:path>
                <a:path w="5166359" h="4333240" fill="norm" stroke="1" extrusionOk="0">
                  <a:moveTo>
                    <a:pt x="681024" y="2785199"/>
                  </a:moveTo>
                  <a:lnTo>
                    <a:pt x="655904" y="2785199"/>
                  </a:lnTo>
                  <a:lnTo>
                    <a:pt x="527418" y="2954718"/>
                  </a:lnTo>
                  <a:lnTo>
                    <a:pt x="527418" y="2785199"/>
                  </a:lnTo>
                  <a:lnTo>
                    <a:pt x="497268" y="2785199"/>
                  </a:lnTo>
                  <a:lnTo>
                    <a:pt x="497268" y="3006661"/>
                  </a:lnTo>
                  <a:lnTo>
                    <a:pt x="521766" y="3006661"/>
                  </a:lnTo>
                  <a:lnTo>
                    <a:pt x="553986" y="2964256"/>
                  </a:lnTo>
                  <a:lnTo>
                    <a:pt x="650557" y="2837116"/>
                  </a:lnTo>
                  <a:lnTo>
                    <a:pt x="650557" y="3006661"/>
                  </a:lnTo>
                  <a:lnTo>
                    <a:pt x="681024" y="3006661"/>
                  </a:lnTo>
                  <a:lnTo>
                    <a:pt x="681024" y="2827617"/>
                  </a:lnTo>
                  <a:lnTo>
                    <a:pt x="681024" y="2785199"/>
                  </a:lnTo>
                  <a:close/>
                </a:path>
                <a:path w="5166359" h="4333240" fill="norm" stroke="1" extrusionOk="0">
                  <a:moveTo>
                    <a:pt x="697357" y="1115415"/>
                  </a:moveTo>
                  <a:lnTo>
                    <a:pt x="690118" y="1068730"/>
                  </a:lnTo>
                  <a:lnTo>
                    <a:pt x="669251" y="1032878"/>
                  </a:lnTo>
                  <a:lnTo>
                    <a:pt x="663117" y="1027087"/>
                  </a:lnTo>
                  <a:lnTo>
                    <a:pt x="663117" y="1115720"/>
                  </a:lnTo>
                  <a:lnTo>
                    <a:pt x="661987" y="1134732"/>
                  </a:lnTo>
                  <a:lnTo>
                    <a:pt x="661987" y="1134872"/>
                  </a:lnTo>
                  <a:lnTo>
                    <a:pt x="658609" y="1151534"/>
                  </a:lnTo>
                  <a:lnTo>
                    <a:pt x="658571" y="1151775"/>
                  </a:lnTo>
                  <a:lnTo>
                    <a:pt x="634847" y="1188618"/>
                  </a:lnTo>
                  <a:lnTo>
                    <a:pt x="593382" y="1201166"/>
                  </a:lnTo>
                  <a:lnTo>
                    <a:pt x="577532" y="1199769"/>
                  </a:lnTo>
                  <a:lnTo>
                    <a:pt x="577367" y="1199769"/>
                  </a:lnTo>
                  <a:lnTo>
                    <a:pt x="541553" y="1178547"/>
                  </a:lnTo>
                  <a:lnTo>
                    <a:pt x="525094" y="1134872"/>
                  </a:lnTo>
                  <a:lnTo>
                    <a:pt x="523963" y="1115720"/>
                  </a:lnTo>
                  <a:lnTo>
                    <a:pt x="524929" y="1098880"/>
                  </a:lnTo>
                  <a:lnTo>
                    <a:pt x="524941" y="1098702"/>
                  </a:lnTo>
                  <a:lnTo>
                    <a:pt x="525068" y="1096606"/>
                  </a:lnTo>
                  <a:lnTo>
                    <a:pt x="541553" y="1052906"/>
                  </a:lnTo>
                  <a:lnTo>
                    <a:pt x="577303" y="1031989"/>
                  </a:lnTo>
                  <a:lnTo>
                    <a:pt x="593382" y="1030592"/>
                  </a:lnTo>
                  <a:lnTo>
                    <a:pt x="609206" y="1031989"/>
                  </a:lnTo>
                  <a:lnTo>
                    <a:pt x="644906" y="1052906"/>
                  </a:lnTo>
                  <a:lnTo>
                    <a:pt x="661987" y="1096606"/>
                  </a:lnTo>
                  <a:lnTo>
                    <a:pt x="663117" y="1115720"/>
                  </a:lnTo>
                  <a:lnTo>
                    <a:pt x="663117" y="1027087"/>
                  </a:lnTo>
                  <a:lnTo>
                    <a:pt x="623227" y="1005776"/>
                  </a:lnTo>
                  <a:lnTo>
                    <a:pt x="593382" y="1002322"/>
                  </a:lnTo>
                  <a:lnTo>
                    <a:pt x="577761" y="1003185"/>
                  </a:lnTo>
                  <a:lnTo>
                    <a:pt x="537476" y="1016152"/>
                  </a:lnTo>
                  <a:lnTo>
                    <a:pt x="508787" y="1043419"/>
                  </a:lnTo>
                  <a:lnTo>
                    <a:pt x="492785" y="1083208"/>
                  </a:lnTo>
                  <a:lnTo>
                    <a:pt x="489724" y="1115720"/>
                  </a:lnTo>
                  <a:lnTo>
                    <a:pt x="490486" y="1132281"/>
                  </a:lnTo>
                  <a:lnTo>
                    <a:pt x="490486" y="1132459"/>
                  </a:lnTo>
                  <a:lnTo>
                    <a:pt x="501980" y="1176032"/>
                  </a:lnTo>
                  <a:lnTo>
                    <a:pt x="526834" y="1207846"/>
                  </a:lnTo>
                  <a:lnTo>
                    <a:pt x="563308" y="1225981"/>
                  </a:lnTo>
                  <a:lnTo>
                    <a:pt x="593382" y="1229436"/>
                  </a:lnTo>
                  <a:lnTo>
                    <a:pt x="608723" y="1228572"/>
                  </a:lnTo>
                  <a:lnTo>
                    <a:pt x="648360" y="1215618"/>
                  </a:lnTo>
                  <a:lnTo>
                    <a:pt x="666508" y="1201166"/>
                  </a:lnTo>
                  <a:lnTo>
                    <a:pt x="669175" y="1198651"/>
                  </a:lnTo>
                  <a:lnTo>
                    <a:pt x="690105" y="1162608"/>
                  </a:lnTo>
                  <a:lnTo>
                    <a:pt x="697344" y="1115720"/>
                  </a:lnTo>
                  <a:lnTo>
                    <a:pt x="697357" y="1115415"/>
                  </a:lnTo>
                  <a:close/>
                </a:path>
                <a:path w="5166359" h="4333240" fill="norm" stroke="1" extrusionOk="0">
                  <a:moveTo>
                    <a:pt x="739127" y="1780311"/>
                  </a:moveTo>
                  <a:lnTo>
                    <a:pt x="712736" y="1780311"/>
                  </a:lnTo>
                  <a:lnTo>
                    <a:pt x="626046" y="1896389"/>
                  </a:lnTo>
                  <a:lnTo>
                    <a:pt x="626046" y="1780311"/>
                  </a:lnTo>
                  <a:lnTo>
                    <a:pt x="597141" y="1780311"/>
                  </a:lnTo>
                  <a:lnTo>
                    <a:pt x="597141" y="1938629"/>
                  </a:lnTo>
                  <a:lnTo>
                    <a:pt x="623531" y="1938629"/>
                  </a:lnTo>
                  <a:lnTo>
                    <a:pt x="646379" y="1908162"/>
                  </a:lnTo>
                  <a:lnTo>
                    <a:pt x="710539" y="1822615"/>
                  </a:lnTo>
                  <a:lnTo>
                    <a:pt x="710539" y="1938629"/>
                  </a:lnTo>
                  <a:lnTo>
                    <a:pt x="739127" y="1938629"/>
                  </a:lnTo>
                  <a:lnTo>
                    <a:pt x="739127" y="1810473"/>
                  </a:lnTo>
                  <a:lnTo>
                    <a:pt x="739127" y="1780311"/>
                  </a:lnTo>
                  <a:close/>
                </a:path>
                <a:path w="5166359" h="4333240" fill="norm" stroke="1" extrusionOk="0">
                  <a:moveTo>
                    <a:pt x="810488" y="243560"/>
                  </a:moveTo>
                  <a:lnTo>
                    <a:pt x="405244" y="11988"/>
                  </a:lnTo>
                  <a:lnTo>
                    <a:pt x="0" y="243560"/>
                  </a:lnTo>
                  <a:lnTo>
                    <a:pt x="405244" y="475132"/>
                  </a:lnTo>
                  <a:lnTo>
                    <a:pt x="734187" y="287159"/>
                  </a:lnTo>
                  <a:lnTo>
                    <a:pt x="734187" y="547192"/>
                  </a:lnTo>
                  <a:lnTo>
                    <a:pt x="810094" y="547192"/>
                  </a:lnTo>
                  <a:lnTo>
                    <a:pt x="810094" y="243776"/>
                  </a:lnTo>
                  <a:lnTo>
                    <a:pt x="810488" y="243560"/>
                  </a:lnTo>
                  <a:close/>
                </a:path>
                <a:path w="5166359" h="4333240" fill="norm" stroke="1" extrusionOk="0">
                  <a:moveTo>
                    <a:pt x="812723" y="2571813"/>
                  </a:moveTo>
                  <a:lnTo>
                    <a:pt x="803922" y="2527833"/>
                  </a:lnTo>
                  <a:lnTo>
                    <a:pt x="780681" y="2500261"/>
                  </a:lnTo>
                  <a:lnTo>
                    <a:pt x="780681" y="2571813"/>
                  </a:lnTo>
                  <a:lnTo>
                    <a:pt x="779945" y="2584094"/>
                  </a:lnTo>
                  <a:lnTo>
                    <a:pt x="779894" y="2585085"/>
                  </a:lnTo>
                  <a:lnTo>
                    <a:pt x="777595" y="2596311"/>
                  </a:lnTo>
                  <a:lnTo>
                    <a:pt x="777532" y="2596629"/>
                  </a:lnTo>
                  <a:lnTo>
                    <a:pt x="744842" y="2627782"/>
                  </a:lnTo>
                  <a:lnTo>
                    <a:pt x="735126" y="2628658"/>
                  </a:lnTo>
                  <a:lnTo>
                    <a:pt x="725487" y="2627782"/>
                  </a:lnTo>
                  <a:lnTo>
                    <a:pt x="725335" y="2627782"/>
                  </a:lnTo>
                  <a:lnTo>
                    <a:pt x="716699" y="2625128"/>
                  </a:lnTo>
                  <a:lnTo>
                    <a:pt x="715251" y="2624366"/>
                  </a:lnTo>
                  <a:lnTo>
                    <a:pt x="708621" y="2620530"/>
                  </a:lnTo>
                  <a:lnTo>
                    <a:pt x="702500" y="2614841"/>
                  </a:lnTo>
                  <a:lnTo>
                    <a:pt x="701827" y="2614218"/>
                  </a:lnTo>
                  <a:lnTo>
                    <a:pt x="689597" y="2571813"/>
                  </a:lnTo>
                  <a:lnTo>
                    <a:pt x="689584" y="2571496"/>
                  </a:lnTo>
                  <a:lnTo>
                    <a:pt x="690283" y="2559393"/>
                  </a:lnTo>
                  <a:lnTo>
                    <a:pt x="690346" y="2558237"/>
                  </a:lnTo>
                  <a:lnTo>
                    <a:pt x="708621" y="2522766"/>
                  </a:lnTo>
                  <a:lnTo>
                    <a:pt x="735126" y="2514638"/>
                  </a:lnTo>
                  <a:lnTo>
                    <a:pt x="744842" y="2515539"/>
                  </a:lnTo>
                  <a:lnTo>
                    <a:pt x="777532" y="2546832"/>
                  </a:lnTo>
                  <a:lnTo>
                    <a:pt x="780656" y="2571496"/>
                  </a:lnTo>
                  <a:lnTo>
                    <a:pt x="780681" y="2571813"/>
                  </a:lnTo>
                  <a:lnTo>
                    <a:pt x="780681" y="2500261"/>
                  </a:lnTo>
                  <a:lnTo>
                    <a:pt x="779729" y="2499563"/>
                  </a:lnTo>
                  <a:lnTo>
                    <a:pt x="771550" y="2495156"/>
                  </a:lnTo>
                  <a:lnTo>
                    <a:pt x="762914" y="2492095"/>
                  </a:lnTo>
                  <a:lnTo>
                    <a:pt x="763092" y="2492095"/>
                  </a:lnTo>
                  <a:lnTo>
                    <a:pt x="753275" y="2490152"/>
                  </a:lnTo>
                  <a:lnTo>
                    <a:pt x="742988" y="2489504"/>
                  </a:lnTo>
                  <a:lnTo>
                    <a:pt x="732955" y="2490152"/>
                  </a:lnTo>
                  <a:lnTo>
                    <a:pt x="694220" y="2511806"/>
                  </a:lnTo>
                  <a:lnTo>
                    <a:pt x="690206" y="2527516"/>
                  </a:lnTo>
                  <a:lnTo>
                    <a:pt x="690206" y="2518384"/>
                  </a:lnTo>
                  <a:lnTo>
                    <a:pt x="690206" y="2419451"/>
                  </a:lnTo>
                  <a:lnTo>
                    <a:pt x="658482" y="2419451"/>
                  </a:lnTo>
                  <a:lnTo>
                    <a:pt x="658482" y="2650655"/>
                  </a:lnTo>
                  <a:lnTo>
                    <a:pt x="689889" y="2650655"/>
                  </a:lnTo>
                  <a:lnTo>
                    <a:pt x="689889" y="2623820"/>
                  </a:lnTo>
                  <a:lnTo>
                    <a:pt x="694055" y="2630868"/>
                  </a:lnTo>
                  <a:lnTo>
                    <a:pt x="733132" y="2652877"/>
                  </a:lnTo>
                  <a:lnTo>
                    <a:pt x="733552" y="2652877"/>
                  </a:lnTo>
                  <a:lnTo>
                    <a:pt x="742988" y="2653474"/>
                  </a:lnTo>
                  <a:lnTo>
                    <a:pt x="786955" y="2638348"/>
                  </a:lnTo>
                  <a:lnTo>
                    <a:pt x="795972" y="2628658"/>
                  </a:lnTo>
                  <a:lnTo>
                    <a:pt x="799211" y="2624366"/>
                  </a:lnTo>
                  <a:lnTo>
                    <a:pt x="803922" y="2615781"/>
                  </a:lnTo>
                  <a:lnTo>
                    <a:pt x="807631" y="2606433"/>
                  </a:lnTo>
                  <a:lnTo>
                    <a:pt x="807758" y="2606129"/>
                  </a:lnTo>
                  <a:lnTo>
                    <a:pt x="810514" y="2595524"/>
                  </a:lnTo>
                  <a:lnTo>
                    <a:pt x="812025" y="2585085"/>
                  </a:lnTo>
                  <a:lnTo>
                    <a:pt x="812076" y="2584767"/>
                  </a:lnTo>
                  <a:lnTo>
                    <a:pt x="812165" y="2584094"/>
                  </a:lnTo>
                  <a:lnTo>
                    <a:pt x="812723" y="2571813"/>
                  </a:lnTo>
                  <a:close/>
                </a:path>
                <a:path w="5166359" h="4333240" fill="norm" stroke="1" extrusionOk="0">
                  <a:moveTo>
                    <a:pt x="824509" y="2216112"/>
                  </a:moveTo>
                  <a:lnTo>
                    <a:pt x="823976" y="2204974"/>
                  </a:lnTo>
                  <a:lnTo>
                    <a:pt x="823976" y="2204745"/>
                  </a:lnTo>
                  <a:lnTo>
                    <a:pt x="822325" y="2193887"/>
                  </a:lnTo>
                  <a:lnTo>
                    <a:pt x="819721" y="2184400"/>
                  </a:lnTo>
                  <a:lnTo>
                    <a:pt x="819658" y="2184184"/>
                  </a:lnTo>
                  <a:lnTo>
                    <a:pt x="819569" y="2183854"/>
                  </a:lnTo>
                  <a:lnTo>
                    <a:pt x="792797" y="2148014"/>
                  </a:lnTo>
                  <a:lnTo>
                    <a:pt x="792797" y="2217686"/>
                  </a:lnTo>
                  <a:lnTo>
                    <a:pt x="792149" y="2228558"/>
                  </a:lnTo>
                  <a:lnTo>
                    <a:pt x="773988" y="2265197"/>
                  </a:lnTo>
                  <a:lnTo>
                    <a:pt x="747242" y="2272969"/>
                  </a:lnTo>
                  <a:lnTo>
                    <a:pt x="737362" y="2272106"/>
                  </a:lnTo>
                  <a:lnTo>
                    <a:pt x="737196" y="2272106"/>
                  </a:lnTo>
                  <a:lnTo>
                    <a:pt x="704684" y="2240927"/>
                  </a:lnTo>
                  <a:lnTo>
                    <a:pt x="702665" y="2230526"/>
                  </a:lnTo>
                  <a:lnTo>
                    <a:pt x="702538" y="2229878"/>
                  </a:lnTo>
                  <a:lnTo>
                    <a:pt x="702437" y="2229383"/>
                  </a:lnTo>
                  <a:lnTo>
                    <a:pt x="701789" y="2217686"/>
                  </a:lnTo>
                  <a:lnTo>
                    <a:pt x="701700" y="2216112"/>
                  </a:lnTo>
                  <a:lnTo>
                    <a:pt x="702398" y="2204974"/>
                  </a:lnTo>
                  <a:lnTo>
                    <a:pt x="702462" y="2203983"/>
                  </a:lnTo>
                  <a:lnTo>
                    <a:pt x="704646" y="2193887"/>
                  </a:lnTo>
                  <a:lnTo>
                    <a:pt x="704761" y="2193340"/>
                  </a:lnTo>
                  <a:lnTo>
                    <a:pt x="708494" y="2184400"/>
                  </a:lnTo>
                  <a:lnTo>
                    <a:pt x="708583" y="2184184"/>
                  </a:lnTo>
                  <a:lnTo>
                    <a:pt x="713943" y="2176526"/>
                  </a:lnTo>
                  <a:lnTo>
                    <a:pt x="720623" y="2170341"/>
                  </a:lnTo>
                  <a:lnTo>
                    <a:pt x="728395" y="2165934"/>
                  </a:lnTo>
                  <a:lnTo>
                    <a:pt x="737273" y="2163280"/>
                  </a:lnTo>
                  <a:lnTo>
                    <a:pt x="747242" y="2162391"/>
                  </a:lnTo>
                  <a:lnTo>
                    <a:pt x="757212" y="2163280"/>
                  </a:lnTo>
                  <a:lnTo>
                    <a:pt x="789736" y="2193887"/>
                  </a:lnTo>
                  <a:lnTo>
                    <a:pt x="792695" y="2216112"/>
                  </a:lnTo>
                  <a:lnTo>
                    <a:pt x="792797" y="2217686"/>
                  </a:lnTo>
                  <a:lnTo>
                    <a:pt x="792797" y="2148014"/>
                  </a:lnTo>
                  <a:lnTo>
                    <a:pt x="791845" y="2147316"/>
                  </a:lnTo>
                  <a:lnTo>
                    <a:pt x="783844" y="2143188"/>
                  </a:lnTo>
                  <a:lnTo>
                    <a:pt x="775208" y="2140254"/>
                  </a:lnTo>
                  <a:lnTo>
                    <a:pt x="765937" y="2138476"/>
                  </a:lnTo>
                  <a:lnTo>
                    <a:pt x="756043" y="2137892"/>
                  </a:lnTo>
                  <a:lnTo>
                    <a:pt x="748525" y="2138261"/>
                  </a:lnTo>
                  <a:lnTo>
                    <a:pt x="711822" y="2154999"/>
                  </a:lnTo>
                  <a:lnTo>
                    <a:pt x="700125" y="2171408"/>
                  </a:lnTo>
                  <a:lnTo>
                    <a:pt x="700125" y="2169934"/>
                  </a:lnTo>
                  <a:lnTo>
                    <a:pt x="700278" y="2166226"/>
                  </a:lnTo>
                  <a:lnTo>
                    <a:pt x="700405" y="2163280"/>
                  </a:lnTo>
                  <a:lnTo>
                    <a:pt x="700455" y="2162048"/>
                  </a:lnTo>
                  <a:lnTo>
                    <a:pt x="701382" y="2154999"/>
                  </a:lnTo>
                  <a:lnTo>
                    <a:pt x="701459" y="2154390"/>
                  </a:lnTo>
                  <a:lnTo>
                    <a:pt x="703046" y="2147316"/>
                  </a:lnTo>
                  <a:lnTo>
                    <a:pt x="727989" y="2110511"/>
                  </a:lnTo>
                  <a:lnTo>
                    <a:pt x="814781" y="2086063"/>
                  </a:lnTo>
                  <a:lnTo>
                    <a:pt x="805675" y="2060613"/>
                  </a:lnTo>
                  <a:lnTo>
                    <a:pt x="747877" y="2074443"/>
                  </a:lnTo>
                  <a:lnTo>
                    <a:pt x="699693" y="2098471"/>
                  </a:lnTo>
                  <a:lnTo>
                    <a:pt x="674687" y="2142210"/>
                  </a:lnTo>
                  <a:lnTo>
                    <a:pt x="669975" y="2182190"/>
                  </a:lnTo>
                  <a:lnTo>
                    <a:pt x="669975" y="2209520"/>
                  </a:lnTo>
                  <a:lnTo>
                    <a:pt x="675233" y="2247608"/>
                  </a:lnTo>
                  <a:lnTo>
                    <a:pt x="702602" y="2284920"/>
                  </a:lnTo>
                  <a:lnTo>
                    <a:pt x="716178" y="2291994"/>
                  </a:lnTo>
                  <a:lnTo>
                    <a:pt x="716343" y="2291994"/>
                  </a:lnTo>
                  <a:lnTo>
                    <a:pt x="731189" y="2296071"/>
                  </a:lnTo>
                  <a:lnTo>
                    <a:pt x="748182" y="2297468"/>
                  </a:lnTo>
                  <a:lnTo>
                    <a:pt x="759421" y="2296858"/>
                  </a:lnTo>
                  <a:lnTo>
                    <a:pt x="769861" y="2295029"/>
                  </a:lnTo>
                  <a:lnTo>
                    <a:pt x="803706" y="2275878"/>
                  </a:lnTo>
                  <a:lnTo>
                    <a:pt x="806094" y="2272969"/>
                  </a:lnTo>
                  <a:lnTo>
                    <a:pt x="809891" y="2268359"/>
                  </a:lnTo>
                  <a:lnTo>
                    <a:pt x="823925" y="2228558"/>
                  </a:lnTo>
                  <a:lnTo>
                    <a:pt x="824458" y="2217686"/>
                  </a:lnTo>
                  <a:lnTo>
                    <a:pt x="824509" y="2216112"/>
                  </a:lnTo>
                  <a:close/>
                </a:path>
                <a:path w="5166359" h="4333240" fill="norm" stroke="1" extrusionOk="0">
                  <a:moveTo>
                    <a:pt x="831621" y="1424305"/>
                  </a:moveTo>
                  <a:lnTo>
                    <a:pt x="800836" y="1424305"/>
                  </a:lnTo>
                  <a:lnTo>
                    <a:pt x="798588" y="1450060"/>
                  </a:lnTo>
                  <a:lnTo>
                    <a:pt x="798563" y="1450213"/>
                  </a:lnTo>
                  <a:lnTo>
                    <a:pt x="798449" y="1451635"/>
                  </a:lnTo>
                  <a:lnTo>
                    <a:pt x="798360" y="1452613"/>
                  </a:lnTo>
                  <a:lnTo>
                    <a:pt x="797991" y="1451635"/>
                  </a:lnTo>
                  <a:lnTo>
                    <a:pt x="797699" y="1451152"/>
                  </a:lnTo>
                  <a:lnTo>
                    <a:pt x="797699" y="1503464"/>
                  </a:lnTo>
                  <a:lnTo>
                    <a:pt x="796975" y="1515757"/>
                  </a:lnTo>
                  <a:lnTo>
                    <a:pt x="778497" y="1552511"/>
                  </a:lnTo>
                  <a:lnTo>
                    <a:pt x="752462" y="1560639"/>
                  </a:lnTo>
                  <a:lnTo>
                    <a:pt x="742492" y="1559725"/>
                  </a:lnTo>
                  <a:lnTo>
                    <a:pt x="709980" y="1528279"/>
                  </a:lnTo>
                  <a:lnTo>
                    <a:pt x="706920" y="1503464"/>
                  </a:lnTo>
                  <a:lnTo>
                    <a:pt x="707631" y="1491056"/>
                  </a:lnTo>
                  <a:lnTo>
                    <a:pt x="725957" y="1454734"/>
                  </a:lnTo>
                  <a:lnTo>
                    <a:pt x="752462" y="1446606"/>
                  </a:lnTo>
                  <a:lnTo>
                    <a:pt x="762165" y="1447507"/>
                  </a:lnTo>
                  <a:lnTo>
                    <a:pt x="794562" y="1478724"/>
                  </a:lnTo>
                  <a:lnTo>
                    <a:pt x="797699" y="1503464"/>
                  </a:lnTo>
                  <a:lnTo>
                    <a:pt x="797699" y="1451152"/>
                  </a:lnTo>
                  <a:lnTo>
                    <a:pt x="764006" y="1424063"/>
                  </a:lnTo>
                  <a:lnTo>
                    <a:pt x="744613" y="1421472"/>
                  </a:lnTo>
                  <a:lnTo>
                    <a:pt x="734110" y="1422120"/>
                  </a:lnTo>
                  <a:lnTo>
                    <a:pt x="734326" y="1422120"/>
                  </a:lnTo>
                  <a:lnTo>
                    <a:pt x="724509" y="1424063"/>
                  </a:lnTo>
                  <a:lnTo>
                    <a:pt x="724687" y="1424063"/>
                  </a:lnTo>
                  <a:lnTo>
                    <a:pt x="716051" y="1427124"/>
                  </a:lnTo>
                  <a:lnTo>
                    <a:pt x="707859" y="1431531"/>
                  </a:lnTo>
                  <a:lnTo>
                    <a:pt x="679653" y="1469059"/>
                  </a:lnTo>
                  <a:lnTo>
                    <a:pt x="674878" y="1503464"/>
                  </a:lnTo>
                  <a:lnTo>
                    <a:pt x="675411" y="1515757"/>
                  </a:lnTo>
                  <a:lnTo>
                    <a:pt x="687984" y="1555788"/>
                  </a:lnTo>
                  <a:lnTo>
                    <a:pt x="724903" y="1583016"/>
                  </a:lnTo>
                  <a:lnTo>
                    <a:pt x="744613" y="1585455"/>
                  </a:lnTo>
                  <a:lnTo>
                    <a:pt x="754062" y="1584845"/>
                  </a:lnTo>
                  <a:lnTo>
                    <a:pt x="754278" y="1584845"/>
                  </a:lnTo>
                  <a:lnTo>
                    <a:pt x="763155" y="1583016"/>
                  </a:lnTo>
                  <a:lnTo>
                    <a:pt x="763320" y="1583016"/>
                  </a:lnTo>
                  <a:lnTo>
                    <a:pt x="772121" y="1579791"/>
                  </a:lnTo>
                  <a:lnTo>
                    <a:pt x="797382" y="1556232"/>
                  </a:lnTo>
                  <a:lnTo>
                    <a:pt x="797382" y="1582623"/>
                  </a:lnTo>
                  <a:lnTo>
                    <a:pt x="829119" y="1582623"/>
                  </a:lnTo>
                  <a:lnTo>
                    <a:pt x="829119" y="1547444"/>
                  </a:lnTo>
                  <a:lnTo>
                    <a:pt x="829119" y="1460119"/>
                  </a:lnTo>
                  <a:lnTo>
                    <a:pt x="829233" y="1452613"/>
                  </a:lnTo>
                  <a:lnTo>
                    <a:pt x="829322" y="1450060"/>
                  </a:lnTo>
                  <a:lnTo>
                    <a:pt x="829716" y="1444091"/>
                  </a:lnTo>
                  <a:lnTo>
                    <a:pt x="831621" y="1424305"/>
                  </a:lnTo>
                  <a:close/>
                </a:path>
                <a:path w="5166359" h="4333240" fill="norm" stroke="1" extrusionOk="0">
                  <a:moveTo>
                    <a:pt x="870445" y="2848343"/>
                  </a:moveTo>
                  <a:lnTo>
                    <a:pt x="839038" y="2848343"/>
                  </a:lnTo>
                  <a:lnTo>
                    <a:pt x="839038" y="2912745"/>
                  </a:lnTo>
                  <a:lnTo>
                    <a:pt x="758926" y="2912745"/>
                  </a:lnTo>
                  <a:lnTo>
                    <a:pt x="758926" y="2848343"/>
                  </a:lnTo>
                  <a:lnTo>
                    <a:pt x="727519" y="2848343"/>
                  </a:lnTo>
                  <a:lnTo>
                    <a:pt x="727519" y="3006661"/>
                  </a:lnTo>
                  <a:lnTo>
                    <a:pt x="758926" y="3006661"/>
                  </a:lnTo>
                  <a:lnTo>
                    <a:pt x="758926" y="2937560"/>
                  </a:lnTo>
                  <a:lnTo>
                    <a:pt x="839038" y="2937560"/>
                  </a:lnTo>
                  <a:lnTo>
                    <a:pt x="839038" y="3006661"/>
                  </a:lnTo>
                  <a:lnTo>
                    <a:pt x="870445" y="3006661"/>
                  </a:lnTo>
                  <a:lnTo>
                    <a:pt x="870445" y="2937560"/>
                  </a:lnTo>
                  <a:lnTo>
                    <a:pt x="870445" y="2912745"/>
                  </a:lnTo>
                  <a:lnTo>
                    <a:pt x="870445" y="2848343"/>
                  </a:lnTo>
                  <a:close/>
                </a:path>
                <a:path w="5166359" h="4333240" fill="norm" stroke="1" extrusionOk="0">
                  <a:moveTo>
                    <a:pt x="873290" y="2613266"/>
                  </a:moveTo>
                  <a:lnTo>
                    <a:pt x="835914" y="2613266"/>
                  </a:lnTo>
                  <a:lnTo>
                    <a:pt x="835914" y="2650655"/>
                  </a:lnTo>
                  <a:lnTo>
                    <a:pt x="873290" y="2650655"/>
                  </a:lnTo>
                  <a:lnTo>
                    <a:pt x="873290" y="2613266"/>
                  </a:lnTo>
                  <a:close/>
                </a:path>
                <a:path w="5166359" h="4333240" fill="norm" stroke="1" extrusionOk="0">
                  <a:moveTo>
                    <a:pt x="883399" y="1148080"/>
                  </a:moveTo>
                  <a:lnTo>
                    <a:pt x="878560" y="1116152"/>
                  </a:lnTo>
                  <a:lnTo>
                    <a:pt x="878471" y="1115822"/>
                  </a:lnTo>
                  <a:lnTo>
                    <a:pt x="851687" y="1079969"/>
                  </a:lnTo>
                  <a:lnTo>
                    <a:pt x="851687" y="1149654"/>
                  </a:lnTo>
                  <a:lnTo>
                    <a:pt x="851039" y="1160526"/>
                  </a:lnTo>
                  <a:lnTo>
                    <a:pt x="832878" y="1197165"/>
                  </a:lnTo>
                  <a:lnTo>
                    <a:pt x="806145" y="1204937"/>
                  </a:lnTo>
                  <a:lnTo>
                    <a:pt x="796251" y="1204074"/>
                  </a:lnTo>
                  <a:lnTo>
                    <a:pt x="796099" y="1204074"/>
                  </a:lnTo>
                  <a:lnTo>
                    <a:pt x="763574" y="1172895"/>
                  </a:lnTo>
                  <a:lnTo>
                    <a:pt x="761568" y="1162494"/>
                  </a:lnTo>
                  <a:lnTo>
                    <a:pt x="761441" y="1161846"/>
                  </a:lnTo>
                  <a:lnTo>
                    <a:pt x="761339" y="1161351"/>
                  </a:lnTo>
                  <a:lnTo>
                    <a:pt x="760679" y="1149654"/>
                  </a:lnTo>
                  <a:lnTo>
                    <a:pt x="760590" y="1148080"/>
                  </a:lnTo>
                  <a:lnTo>
                    <a:pt x="761301" y="1136954"/>
                  </a:lnTo>
                  <a:lnTo>
                    <a:pt x="761365" y="1135951"/>
                  </a:lnTo>
                  <a:lnTo>
                    <a:pt x="763536" y="1125855"/>
                  </a:lnTo>
                  <a:lnTo>
                    <a:pt x="763663" y="1125308"/>
                  </a:lnTo>
                  <a:lnTo>
                    <a:pt x="767397" y="1116368"/>
                  </a:lnTo>
                  <a:lnTo>
                    <a:pt x="767486" y="1116152"/>
                  </a:lnTo>
                  <a:lnTo>
                    <a:pt x="806145" y="1094359"/>
                  </a:lnTo>
                  <a:lnTo>
                    <a:pt x="816114" y="1095248"/>
                  </a:lnTo>
                  <a:lnTo>
                    <a:pt x="848626" y="1125855"/>
                  </a:lnTo>
                  <a:lnTo>
                    <a:pt x="850874" y="1136713"/>
                  </a:lnTo>
                  <a:lnTo>
                    <a:pt x="850925" y="1136954"/>
                  </a:lnTo>
                  <a:lnTo>
                    <a:pt x="851598" y="1148080"/>
                  </a:lnTo>
                  <a:lnTo>
                    <a:pt x="851687" y="1149654"/>
                  </a:lnTo>
                  <a:lnTo>
                    <a:pt x="851687" y="1079969"/>
                  </a:lnTo>
                  <a:lnTo>
                    <a:pt x="814933" y="1069860"/>
                  </a:lnTo>
                  <a:lnTo>
                    <a:pt x="807415" y="1070241"/>
                  </a:lnTo>
                  <a:lnTo>
                    <a:pt x="770724" y="1086967"/>
                  </a:lnTo>
                  <a:lnTo>
                    <a:pt x="759028" y="1103376"/>
                  </a:lnTo>
                  <a:lnTo>
                    <a:pt x="759028" y="1101902"/>
                  </a:lnTo>
                  <a:lnTo>
                    <a:pt x="759180" y="1098194"/>
                  </a:lnTo>
                  <a:lnTo>
                    <a:pt x="759307" y="1095248"/>
                  </a:lnTo>
                  <a:lnTo>
                    <a:pt x="759358" y="1094016"/>
                  </a:lnTo>
                  <a:lnTo>
                    <a:pt x="760285" y="1086967"/>
                  </a:lnTo>
                  <a:lnTo>
                    <a:pt x="760361" y="1086358"/>
                  </a:lnTo>
                  <a:lnTo>
                    <a:pt x="761949" y="1079284"/>
                  </a:lnTo>
                  <a:lnTo>
                    <a:pt x="786879" y="1042479"/>
                  </a:lnTo>
                  <a:lnTo>
                    <a:pt x="873683" y="1018032"/>
                  </a:lnTo>
                  <a:lnTo>
                    <a:pt x="864565" y="992593"/>
                  </a:lnTo>
                  <a:lnTo>
                    <a:pt x="806767" y="1006411"/>
                  </a:lnTo>
                  <a:lnTo>
                    <a:pt x="758596" y="1030439"/>
                  </a:lnTo>
                  <a:lnTo>
                    <a:pt x="756475" y="1032865"/>
                  </a:lnTo>
                  <a:lnTo>
                    <a:pt x="756475" y="1109408"/>
                  </a:lnTo>
                  <a:lnTo>
                    <a:pt x="754481" y="1115822"/>
                  </a:lnTo>
                  <a:lnTo>
                    <a:pt x="754380" y="1116152"/>
                  </a:lnTo>
                  <a:lnTo>
                    <a:pt x="754303" y="1116368"/>
                  </a:lnTo>
                  <a:lnTo>
                    <a:pt x="756475" y="1109408"/>
                  </a:lnTo>
                  <a:lnTo>
                    <a:pt x="756475" y="1032865"/>
                  </a:lnTo>
                  <a:lnTo>
                    <a:pt x="733577" y="1074178"/>
                  </a:lnTo>
                  <a:lnTo>
                    <a:pt x="728865" y="1114158"/>
                  </a:lnTo>
                  <a:lnTo>
                    <a:pt x="728865" y="1141488"/>
                  </a:lnTo>
                  <a:lnTo>
                    <a:pt x="734136" y="1179576"/>
                  </a:lnTo>
                  <a:lnTo>
                    <a:pt x="761504" y="1216888"/>
                  </a:lnTo>
                  <a:lnTo>
                    <a:pt x="775081" y="1223962"/>
                  </a:lnTo>
                  <a:lnTo>
                    <a:pt x="775246" y="1223962"/>
                  </a:lnTo>
                  <a:lnTo>
                    <a:pt x="790079" y="1228051"/>
                  </a:lnTo>
                  <a:lnTo>
                    <a:pt x="807085" y="1229436"/>
                  </a:lnTo>
                  <a:lnTo>
                    <a:pt x="818311" y="1228826"/>
                  </a:lnTo>
                  <a:lnTo>
                    <a:pt x="828763" y="1227010"/>
                  </a:lnTo>
                  <a:lnTo>
                    <a:pt x="862609" y="1207846"/>
                  </a:lnTo>
                  <a:lnTo>
                    <a:pt x="864997" y="1204937"/>
                  </a:lnTo>
                  <a:lnTo>
                    <a:pt x="868794" y="1200327"/>
                  </a:lnTo>
                  <a:lnTo>
                    <a:pt x="882827" y="1160526"/>
                  </a:lnTo>
                  <a:lnTo>
                    <a:pt x="883361" y="1149654"/>
                  </a:lnTo>
                  <a:lnTo>
                    <a:pt x="883399" y="1148080"/>
                  </a:lnTo>
                  <a:close/>
                </a:path>
                <a:path w="5166359" h="4333240" fill="norm" stroke="1" extrusionOk="0">
                  <a:moveTo>
                    <a:pt x="914730" y="3141218"/>
                  </a:moveTo>
                  <a:lnTo>
                    <a:pt x="730643" y="3141218"/>
                  </a:lnTo>
                  <a:lnTo>
                    <a:pt x="730643" y="3168548"/>
                  </a:lnTo>
                  <a:lnTo>
                    <a:pt x="806348" y="3168548"/>
                  </a:lnTo>
                  <a:lnTo>
                    <a:pt x="806348" y="3362668"/>
                  </a:lnTo>
                  <a:lnTo>
                    <a:pt x="839025" y="3362668"/>
                  </a:lnTo>
                  <a:lnTo>
                    <a:pt x="839025" y="3168548"/>
                  </a:lnTo>
                  <a:lnTo>
                    <a:pt x="914730" y="3168548"/>
                  </a:lnTo>
                  <a:lnTo>
                    <a:pt x="914730" y="3141218"/>
                  </a:lnTo>
                  <a:close/>
                </a:path>
                <a:path w="5166359" h="4333240" fill="norm" stroke="1" extrusionOk="0">
                  <a:moveTo>
                    <a:pt x="926515" y="1780311"/>
                  </a:moveTo>
                  <a:lnTo>
                    <a:pt x="895096" y="1780311"/>
                  </a:lnTo>
                  <a:lnTo>
                    <a:pt x="895096" y="1844713"/>
                  </a:lnTo>
                  <a:lnTo>
                    <a:pt x="814997" y="1844713"/>
                  </a:lnTo>
                  <a:lnTo>
                    <a:pt x="814997" y="1780311"/>
                  </a:lnTo>
                  <a:lnTo>
                    <a:pt x="783577" y="1780311"/>
                  </a:lnTo>
                  <a:lnTo>
                    <a:pt x="783577" y="1938629"/>
                  </a:lnTo>
                  <a:lnTo>
                    <a:pt x="814997" y="1938629"/>
                  </a:lnTo>
                  <a:lnTo>
                    <a:pt x="814997" y="1869528"/>
                  </a:lnTo>
                  <a:lnTo>
                    <a:pt x="895096" y="1869528"/>
                  </a:lnTo>
                  <a:lnTo>
                    <a:pt x="895096" y="1938629"/>
                  </a:lnTo>
                  <a:lnTo>
                    <a:pt x="926515" y="1938629"/>
                  </a:lnTo>
                  <a:lnTo>
                    <a:pt x="926515" y="1869528"/>
                  </a:lnTo>
                  <a:lnTo>
                    <a:pt x="926515" y="1844713"/>
                  </a:lnTo>
                  <a:lnTo>
                    <a:pt x="926515" y="1780311"/>
                  </a:lnTo>
                  <a:close/>
                </a:path>
                <a:path w="5166359" h="4333240" fill="norm" stroke="1" extrusionOk="0">
                  <a:moveTo>
                    <a:pt x="1016381" y="2215477"/>
                  </a:moveTo>
                  <a:lnTo>
                    <a:pt x="1007579" y="2171509"/>
                  </a:lnTo>
                  <a:lnTo>
                    <a:pt x="999693" y="2158631"/>
                  </a:lnTo>
                  <a:lnTo>
                    <a:pt x="997292" y="2155406"/>
                  </a:lnTo>
                  <a:lnTo>
                    <a:pt x="990803" y="2148941"/>
                  </a:lnTo>
                  <a:lnTo>
                    <a:pt x="984338" y="2144230"/>
                  </a:lnTo>
                  <a:lnTo>
                    <a:pt x="984338" y="2215477"/>
                  </a:lnTo>
                  <a:lnTo>
                    <a:pt x="983615" y="2227770"/>
                  </a:lnTo>
                  <a:lnTo>
                    <a:pt x="965123" y="2264524"/>
                  </a:lnTo>
                  <a:lnTo>
                    <a:pt x="938796" y="2272652"/>
                  </a:lnTo>
                  <a:lnTo>
                    <a:pt x="928941" y="2271750"/>
                  </a:lnTo>
                  <a:lnTo>
                    <a:pt x="896302" y="2240292"/>
                  </a:lnTo>
                  <a:lnTo>
                    <a:pt x="893241" y="2215477"/>
                  </a:lnTo>
                  <a:lnTo>
                    <a:pt x="893965" y="2203069"/>
                  </a:lnTo>
                  <a:lnTo>
                    <a:pt x="894003" y="2202230"/>
                  </a:lnTo>
                  <a:lnTo>
                    <a:pt x="912291" y="2166759"/>
                  </a:lnTo>
                  <a:lnTo>
                    <a:pt x="938796" y="2158631"/>
                  </a:lnTo>
                  <a:lnTo>
                    <a:pt x="948626" y="2159533"/>
                  </a:lnTo>
                  <a:lnTo>
                    <a:pt x="981202" y="2190750"/>
                  </a:lnTo>
                  <a:lnTo>
                    <a:pt x="984338" y="2215477"/>
                  </a:lnTo>
                  <a:lnTo>
                    <a:pt x="984338" y="2144230"/>
                  </a:lnTo>
                  <a:lnTo>
                    <a:pt x="983399" y="2143544"/>
                  </a:lnTo>
                  <a:lnTo>
                    <a:pt x="975207" y="2139150"/>
                  </a:lnTo>
                  <a:lnTo>
                    <a:pt x="966571" y="2136089"/>
                  </a:lnTo>
                  <a:lnTo>
                    <a:pt x="966749" y="2136089"/>
                  </a:lnTo>
                  <a:lnTo>
                    <a:pt x="956932" y="2134146"/>
                  </a:lnTo>
                  <a:lnTo>
                    <a:pt x="946645" y="2133498"/>
                  </a:lnTo>
                  <a:lnTo>
                    <a:pt x="936472" y="2134146"/>
                  </a:lnTo>
                  <a:lnTo>
                    <a:pt x="897636" y="2156117"/>
                  </a:lnTo>
                  <a:lnTo>
                    <a:pt x="892898" y="2164588"/>
                  </a:lnTo>
                  <a:lnTo>
                    <a:pt x="890409" y="2136317"/>
                  </a:lnTo>
                  <a:lnTo>
                    <a:pt x="859624" y="2136317"/>
                  </a:lnTo>
                  <a:lnTo>
                    <a:pt x="860259" y="2142820"/>
                  </a:lnTo>
                  <a:lnTo>
                    <a:pt x="860755" y="2148941"/>
                  </a:lnTo>
                  <a:lnTo>
                    <a:pt x="861174" y="2155406"/>
                  </a:lnTo>
                  <a:lnTo>
                    <a:pt x="861834" y="2162086"/>
                  </a:lnTo>
                  <a:lnTo>
                    <a:pt x="861834" y="2162238"/>
                  </a:lnTo>
                  <a:lnTo>
                    <a:pt x="861961" y="2164588"/>
                  </a:lnTo>
                  <a:lnTo>
                    <a:pt x="862063" y="2166759"/>
                  </a:lnTo>
                  <a:lnTo>
                    <a:pt x="862139" y="2362492"/>
                  </a:lnTo>
                  <a:lnTo>
                    <a:pt x="893876" y="2362492"/>
                  </a:lnTo>
                  <a:lnTo>
                    <a:pt x="893775" y="2268182"/>
                  </a:lnTo>
                  <a:lnTo>
                    <a:pt x="893876" y="2259457"/>
                  </a:lnTo>
                  <a:lnTo>
                    <a:pt x="893876" y="2268334"/>
                  </a:lnTo>
                  <a:lnTo>
                    <a:pt x="897953" y="2275243"/>
                  </a:lnTo>
                  <a:lnTo>
                    <a:pt x="903605" y="2281783"/>
                  </a:lnTo>
                  <a:lnTo>
                    <a:pt x="910513" y="2287422"/>
                  </a:lnTo>
                  <a:lnTo>
                    <a:pt x="918552" y="2291816"/>
                  </a:lnTo>
                  <a:lnTo>
                    <a:pt x="927468" y="2295029"/>
                  </a:lnTo>
                  <a:lnTo>
                    <a:pt x="927633" y="2295029"/>
                  </a:lnTo>
                  <a:lnTo>
                    <a:pt x="936713" y="2296858"/>
                  </a:lnTo>
                  <a:lnTo>
                    <a:pt x="936929" y="2296858"/>
                  </a:lnTo>
                  <a:lnTo>
                    <a:pt x="946645" y="2297468"/>
                  </a:lnTo>
                  <a:lnTo>
                    <a:pt x="956830" y="2296858"/>
                  </a:lnTo>
                  <a:lnTo>
                    <a:pt x="997292" y="2275789"/>
                  </a:lnTo>
                  <a:lnTo>
                    <a:pt x="1002779" y="2268334"/>
                  </a:lnTo>
                  <a:lnTo>
                    <a:pt x="1002893" y="2268182"/>
                  </a:lnTo>
                  <a:lnTo>
                    <a:pt x="1007579" y="2259457"/>
                  </a:lnTo>
                  <a:lnTo>
                    <a:pt x="1011428" y="2249767"/>
                  </a:lnTo>
                  <a:lnTo>
                    <a:pt x="1014183" y="2239200"/>
                  </a:lnTo>
                  <a:lnTo>
                    <a:pt x="1015834" y="2227770"/>
                  </a:lnTo>
                  <a:lnTo>
                    <a:pt x="1016381" y="2215477"/>
                  </a:lnTo>
                  <a:close/>
                </a:path>
                <a:path w="5166359" h="4333240" fill="norm" stroke="1" extrusionOk="0">
                  <a:moveTo>
                    <a:pt x="1050175" y="3277857"/>
                  </a:moveTo>
                  <a:lnTo>
                    <a:pt x="1049997" y="3273780"/>
                  </a:lnTo>
                  <a:lnTo>
                    <a:pt x="1049909" y="3271812"/>
                  </a:lnTo>
                  <a:lnTo>
                    <a:pt x="1049820" y="3269691"/>
                  </a:lnTo>
                  <a:lnTo>
                    <a:pt x="1049769" y="3268688"/>
                  </a:lnTo>
                  <a:lnTo>
                    <a:pt x="1049680" y="3266630"/>
                  </a:lnTo>
                  <a:lnTo>
                    <a:pt x="1048207" y="3256178"/>
                  </a:lnTo>
                  <a:lnTo>
                    <a:pt x="1045756" y="3246526"/>
                  </a:lnTo>
                  <a:lnTo>
                    <a:pt x="1042314" y="3237649"/>
                  </a:lnTo>
                  <a:lnTo>
                    <a:pt x="1037945" y="3229508"/>
                  </a:lnTo>
                  <a:lnTo>
                    <a:pt x="1033983" y="3224149"/>
                  </a:lnTo>
                  <a:lnTo>
                    <a:pt x="1032662" y="3222333"/>
                  </a:lnTo>
                  <a:lnTo>
                    <a:pt x="1026477" y="3216148"/>
                  </a:lnTo>
                  <a:lnTo>
                    <a:pt x="1023150" y="3213709"/>
                  </a:lnTo>
                  <a:lnTo>
                    <a:pt x="1023150" y="3273780"/>
                  </a:lnTo>
                  <a:lnTo>
                    <a:pt x="1022908" y="3269691"/>
                  </a:lnTo>
                  <a:lnTo>
                    <a:pt x="937145" y="3269691"/>
                  </a:lnTo>
                  <a:lnTo>
                    <a:pt x="937209" y="3268688"/>
                  </a:lnTo>
                  <a:lnTo>
                    <a:pt x="954989" y="3232797"/>
                  </a:lnTo>
                  <a:lnTo>
                    <a:pt x="982319" y="3224149"/>
                  </a:lnTo>
                  <a:lnTo>
                    <a:pt x="991628" y="3224961"/>
                  </a:lnTo>
                  <a:lnTo>
                    <a:pt x="1020483" y="3252889"/>
                  </a:lnTo>
                  <a:lnTo>
                    <a:pt x="1022908" y="3269691"/>
                  </a:lnTo>
                  <a:lnTo>
                    <a:pt x="1023035" y="3271812"/>
                  </a:lnTo>
                  <a:lnTo>
                    <a:pt x="1023150" y="3273780"/>
                  </a:lnTo>
                  <a:lnTo>
                    <a:pt x="1023150" y="3213709"/>
                  </a:lnTo>
                  <a:lnTo>
                    <a:pt x="1019390" y="3210953"/>
                  </a:lnTo>
                  <a:lnTo>
                    <a:pt x="1011389" y="3206826"/>
                  </a:lnTo>
                  <a:lnTo>
                    <a:pt x="1002499" y="3203879"/>
                  </a:lnTo>
                  <a:lnTo>
                    <a:pt x="993025" y="3202178"/>
                  </a:lnTo>
                  <a:lnTo>
                    <a:pt x="993775" y="3202178"/>
                  </a:lnTo>
                  <a:lnTo>
                    <a:pt x="982002" y="3201530"/>
                  </a:lnTo>
                  <a:lnTo>
                    <a:pt x="971029" y="3202178"/>
                  </a:lnTo>
                  <a:lnTo>
                    <a:pt x="960729" y="3204121"/>
                  </a:lnTo>
                  <a:lnTo>
                    <a:pt x="926896" y="3224149"/>
                  </a:lnTo>
                  <a:lnTo>
                    <a:pt x="908342" y="3260585"/>
                  </a:lnTo>
                  <a:lnTo>
                    <a:pt x="906030" y="3284461"/>
                  </a:lnTo>
                  <a:lnTo>
                    <a:pt x="907364" y="3301949"/>
                  </a:lnTo>
                  <a:lnTo>
                    <a:pt x="927976" y="3343821"/>
                  </a:lnTo>
                  <a:lnTo>
                    <a:pt x="970534" y="3364242"/>
                  </a:lnTo>
                  <a:lnTo>
                    <a:pt x="971461" y="3364242"/>
                  </a:lnTo>
                  <a:lnTo>
                    <a:pt x="988288" y="3365500"/>
                  </a:lnTo>
                  <a:lnTo>
                    <a:pt x="1029144" y="3357524"/>
                  </a:lnTo>
                  <a:lnTo>
                    <a:pt x="1048283" y="3345396"/>
                  </a:lnTo>
                  <a:lnTo>
                    <a:pt x="1046035" y="3340684"/>
                  </a:lnTo>
                  <a:lnTo>
                    <a:pt x="1037920" y="3323717"/>
                  </a:lnTo>
                  <a:lnTo>
                    <a:pt x="1032344" y="3327958"/>
                  </a:lnTo>
                  <a:lnTo>
                    <a:pt x="1026617" y="3331578"/>
                  </a:lnTo>
                  <a:lnTo>
                    <a:pt x="1020724" y="3334562"/>
                  </a:lnTo>
                  <a:lnTo>
                    <a:pt x="1014679" y="3336912"/>
                  </a:lnTo>
                  <a:lnTo>
                    <a:pt x="1008583" y="3338563"/>
                  </a:lnTo>
                  <a:lnTo>
                    <a:pt x="1001953" y="3339795"/>
                  </a:lnTo>
                  <a:lnTo>
                    <a:pt x="1001725" y="3339795"/>
                  </a:lnTo>
                  <a:lnTo>
                    <a:pt x="995705" y="3340443"/>
                  </a:lnTo>
                  <a:lnTo>
                    <a:pt x="957580" y="3332734"/>
                  </a:lnTo>
                  <a:lnTo>
                    <a:pt x="937298" y="3297567"/>
                  </a:lnTo>
                  <a:lnTo>
                    <a:pt x="936675" y="3287915"/>
                  </a:lnTo>
                  <a:lnTo>
                    <a:pt x="1050175" y="3287915"/>
                  </a:lnTo>
                  <a:lnTo>
                    <a:pt x="1050175" y="3277857"/>
                  </a:lnTo>
                  <a:close/>
                </a:path>
                <a:path w="5166359" h="4333240" fill="norm" stroke="1" extrusionOk="0">
                  <a:moveTo>
                    <a:pt x="1062456" y="1068298"/>
                  </a:moveTo>
                  <a:lnTo>
                    <a:pt x="1029779" y="1068298"/>
                  </a:lnTo>
                  <a:lnTo>
                    <a:pt x="980617" y="1189748"/>
                  </a:lnTo>
                  <a:lnTo>
                    <a:pt x="931456" y="1068298"/>
                  </a:lnTo>
                  <a:lnTo>
                    <a:pt x="897534" y="1068298"/>
                  </a:lnTo>
                  <a:lnTo>
                    <a:pt x="963904" y="1223759"/>
                  </a:lnTo>
                  <a:lnTo>
                    <a:pt x="959104" y="1235087"/>
                  </a:lnTo>
                  <a:lnTo>
                    <a:pt x="955967" y="1242428"/>
                  </a:lnTo>
                  <a:lnTo>
                    <a:pt x="952195" y="1248397"/>
                  </a:lnTo>
                  <a:lnTo>
                    <a:pt x="947801" y="1252994"/>
                  </a:lnTo>
                  <a:lnTo>
                    <a:pt x="943394" y="1257820"/>
                  </a:lnTo>
                  <a:lnTo>
                    <a:pt x="906640" y="1272159"/>
                  </a:lnTo>
                  <a:lnTo>
                    <a:pt x="914184" y="1297914"/>
                  </a:lnTo>
                  <a:lnTo>
                    <a:pt x="952093" y="1285976"/>
                  </a:lnTo>
                  <a:lnTo>
                    <a:pt x="978992" y="1258658"/>
                  </a:lnTo>
                  <a:lnTo>
                    <a:pt x="999020" y="1216558"/>
                  </a:lnTo>
                  <a:lnTo>
                    <a:pt x="1006017" y="1200226"/>
                  </a:lnTo>
                  <a:lnTo>
                    <a:pt x="1062456" y="1068298"/>
                  </a:lnTo>
                  <a:close/>
                </a:path>
                <a:path w="5166359" h="4333240" fill="norm" stroke="1" extrusionOk="0">
                  <a:moveTo>
                    <a:pt x="1066266" y="2571813"/>
                  </a:moveTo>
                  <a:lnTo>
                    <a:pt x="1057465" y="2527833"/>
                  </a:lnTo>
                  <a:lnTo>
                    <a:pt x="1034224" y="2500261"/>
                  </a:lnTo>
                  <a:lnTo>
                    <a:pt x="1034224" y="2571813"/>
                  </a:lnTo>
                  <a:lnTo>
                    <a:pt x="1033500" y="2584094"/>
                  </a:lnTo>
                  <a:lnTo>
                    <a:pt x="1033437" y="2585085"/>
                  </a:lnTo>
                  <a:lnTo>
                    <a:pt x="1031151" y="2596311"/>
                  </a:lnTo>
                  <a:lnTo>
                    <a:pt x="1031087" y="2596629"/>
                  </a:lnTo>
                  <a:lnTo>
                    <a:pt x="998397" y="2627782"/>
                  </a:lnTo>
                  <a:lnTo>
                    <a:pt x="988669" y="2628658"/>
                  </a:lnTo>
                  <a:lnTo>
                    <a:pt x="979030" y="2627782"/>
                  </a:lnTo>
                  <a:lnTo>
                    <a:pt x="978877" y="2627782"/>
                  </a:lnTo>
                  <a:lnTo>
                    <a:pt x="970241" y="2625128"/>
                  </a:lnTo>
                  <a:lnTo>
                    <a:pt x="968794" y="2624366"/>
                  </a:lnTo>
                  <a:lnTo>
                    <a:pt x="962177" y="2620530"/>
                  </a:lnTo>
                  <a:lnTo>
                    <a:pt x="956056" y="2614841"/>
                  </a:lnTo>
                  <a:lnTo>
                    <a:pt x="955382" y="2614218"/>
                  </a:lnTo>
                  <a:lnTo>
                    <a:pt x="950023" y="2606129"/>
                  </a:lnTo>
                  <a:lnTo>
                    <a:pt x="946315" y="2596629"/>
                  </a:lnTo>
                  <a:lnTo>
                    <a:pt x="946188" y="2596311"/>
                  </a:lnTo>
                  <a:lnTo>
                    <a:pt x="943952" y="2585085"/>
                  </a:lnTo>
                  <a:lnTo>
                    <a:pt x="943851" y="2584094"/>
                  </a:lnTo>
                  <a:lnTo>
                    <a:pt x="943140" y="2571813"/>
                  </a:lnTo>
                  <a:lnTo>
                    <a:pt x="943127" y="2571496"/>
                  </a:lnTo>
                  <a:lnTo>
                    <a:pt x="943825" y="2559393"/>
                  </a:lnTo>
                  <a:lnTo>
                    <a:pt x="943889" y="2558237"/>
                  </a:lnTo>
                  <a:lnTo>
                    <a:pt x="962177" y="2522766"/>
                  </a:lnTo>
                  <a:lnTo>
                    <a:pt x="988669" y="2514638"/>
                  </a:lnTo>
                  <a:lnTo>
                    <a:pt x="998397" y="2515539"/>
                  </a:lnTo>
                  <a:lnTo>
                    <a:pt x="1031087" y="2546832"/>
                  </a:lnTo>
                  <a:lnTo>
                    <a:pt x="1034224" y="2571813"/>
                  </a:lnTo>
                  <a:lnTo>
                    <a:pt x="1034224" y="2500261"/>
                  </a:lnTo>
                  <a:lnTo>
                    <a:pt x="1033284" y="2499563"/>
                  </a:lnTo>
                  <a:lnTo>
                    <a:pt x="1025093" y="2495156"/>
                  </a:lnTo>
                  <a:lnTo>
                    <a:pt x="1016457" y="2492095"/>
                  </a:lnTo>
                  <a:lnTo>
                    <a:pt x="1016635" y="2492095"/>
                  </a:lnTo>
                  <a:lnTo>
                    <a:pt x="1006817" y="2490152"/>
                  </a:lnTo>
                  <a:lnTo>
                    <a:pt x="996530" y="2489504"/>
                  </a:lnTo>
                  <a:lnTo>
                    <a:pt x="986497" y="2490152"/>
                  </a:lnTo>
                  <a:lnTo>
                    <a:pt x="947762" y="2511806"/>
                  </a:lnTo>
                  <a:lnTo>
                    <a:pt x="943749" y="2527516"/>
                  </a:lnTo>
                  <a:lnTo>
                    <a:pt x="943749" y="2518384"/>
                  </a:lnTo>
                  <a:lnTo>
                    <a:pt x="943749" y="2419451"/>
                  </a:lnTo>
                  <a:lnTo>
                    <a:pt x="912025" y="2419451"/>
                  </a:lnTo>
                  <a:lnTo>
                    <a:pt x="912025" y="2650655"/>
                  </a:lnTo>
                  <a:lnTo>
                    <a:pt x="943444" y="2650655"/>
                  </a:lnTo>
                  <a:lnTo>
                    <a:pt x="943444" y="2623820"/>
                  </a:lnTo>
                  <a:lnTo>
                    <a:pt x="947597" y="2630868"/>
                  </a:lnTo>
                  <a:lnTo>
                    <a:pt x="986688" y="2652877"/>
                  </a:lnTo>
                  <a:lnTo>
                    <a:pt x="987107" y="2652877"/>
                  </a:lnTo>
                  <a:lnTo>
                    <a:pt x="996530" y="2653474"/>
                  </a:lnTo>
                  <a:lnTo>
                    <a:pt x="1040511" y="2638348"/>
                  </a:lnTo>
                  <a:lnTo>
                    <a:pt x="1061173" y="2606433"/>
                  </a:lnTo>
                  <a:lnTo>
                    <a:pt x="1061300" y="2606129"/>
                  </a:lnTo>
                  <a:lnTo>
                    <a:pt x="1064069" y="2595524"/>
                  </a:lnTo>
                  <a:lnTo>
                    <a:pt x="1065568" y="2585085"/>
                  </a:lnTo>
                  <a:lnTo>
                    <a:pt x="1065618" y="2584767"/>
                  </a:lnTo>
                  <a:lnTo>
                    <a:pt x="1065720" y="2584094"/>
                  </a:lnTo>
                  <a:lnTo>
                    <a:pt x="1066266" y="2571813"/>
                  </a:lnTo>
                  <a:close/>
                </a:path>
                <a:path w="5166359" h="4333240" fill="norm" stroke="1" extrusionOk="0">
                  <a:moveTo>
                    <a:pt x="1097280" y="1424305"/>
                  </a:moveTo>
                  <a:lnTo>
                    <a:pt x="955294" y="1424305"/>
                  </a:lnTo>
                  <a:lnTo>
                    <a:pt x="955294" y="1582623"/>
                  </a:lnTo>
                  <a:lnTo>
                    <a:pt x="986713" y="1582623"/>
                  </a:lnTo>
                  <a:lnTo>
                    <a:pt x="986713" y="1449120"/>
                  </a:lnTo>
                  <a:lnTo>
                    <a:pt x="1065872" y="1449120"/>
                  </a:lnTo>
                  <a:lnTo>
                    <a:pt x="1065872" y="1582623"/>
                  </a:lnTo>
                  <a:lnTo>
                    <a:pt x="1097280" y="1582623"/>
                  </a:lnTo>
                  <a:lnTo>
                    <a:pt x="1097280" y="1449120"/>
                  </a:lnTo>
                  <a:lnTo>
                    <a:pt x="1097280" y="1424305"/>
                  </a:lnTo>
                  <a:close/>
                </a:path>
                <a:path w="5166359" h="4333240" fill="norm" stroke="1" extrusionOk="0">
                  <a:moveTo>
                    <a:pt x="1115161" y="3131477"/>
                  </a:moveTo>
                  <a:lnTo>
                    <a:pt x="1083437" y="3131477"/>
                  </a:lnTo>
                  <a:lnTo>
                    <a:pt x="1083437" y="3362668"/>
                  </a:lnTo>
                  <a:lnTo>
                    <a:pt x="1115161" y="3362668"/>
                  </a:lnTo>
                  <a:lnTo>
                    <a:pt x="1115161" y="3131477"/>
                  </a:lnTo>
                  <a:close/>
                </a:path>
                <a:path w="5166359" h="4333240" fill="norm" stroke="1" extrusionOk="0">
                  <a:moveTo>
                    <a:pt x="1138212" y="2927502"/>
                  </a:moveTo>
                  <a:lnTo>
                    <a:pt x="1130985" y="2883839"/>
                  </a:lnTo>
                  <a:lnTo>
                    <a:pt x="1106805" y="2852953"/>
                  </a:lnTo>
                  <a:lnTo>
                    <a:pt x="1106805" y="2927502"/>
                  </a:lnTo>
                  <a:lnTo>
                    <a:pt x="1106271" y="2939656"/>
                  </a:lnTo>
                  <a:lnTo>
                    <a:pt x="1092390" y="2977172"/>
                  </a:lnTo>
                  <a:lnTo>
                    <a:pt x="1072248" y="2985300"/>
                  </a:lnTo>
                  <a:lnTo>
                    <a:pt x="1064666" y="2984398"/>
                  </a:lnTo>
                  <a:lnTo>
                    <a:pt x="1040282" y="2952635"/>
                  </a:lnTo>
                  <a:lnTo>
                    <a:pt x="1038009" y="2927502"/>
                  </a:lnTo>
                  <a:lnTo>
                    <a:pt x="1038529" y="2915234"/>
                  </a:lnTo>
                  <a:lnTo>
                    <a:pt x="1052106" y="2878010"/>
                  </a:lnTo>
                  <a:lnTo>
                    <a:pt x="1072248" y="2869704"/>
                  </a:lnTo>
                  <a:lnTo>
                    <a:pt x="1079703" y="2870631"/>
                  </a:lnTo>
                  <a:lnTo>
                    <a:pt x="1104442" y="2902610"/>
                  </a:lnTo>
                  <a:lnTo>
                    <a:pt x="1106805" y="2927502"/>
                  </a:lnTo>
                  <a:lnTo>
                    <a:pt x="1106805" y="2852953"/>
                  </a:lnTo>
                  <a:lnTo>
                    <a:pt x="1104036" y="2851175"/>
                  </a:lnTo>
                  <a:lnTo>
                    <a:pt x="1096670" y="2848025"/>
                  </a:lnTo>
                  <a:lnTo>
                    <a:pt x="1088796" y="2846146"/>
                  </a:lnTo>
                  <a:lnTo>
                    <a:pt x="1080414" y="2845511"/>
                  </a:lnTo>
                  <a:lnTo>
                    <a:pt x="1071727" y="2846146"/>
                  </a:lnTo>
                  <a:lnTo>
                    <a:pt x="1072095" y="2846146"/>
                  </a:lnTo>
                  <a:lnTo>
                    <a:pt x="1064793" y="2847873"/>
                  </a:lnTo>
                  <a:lnTo>
                    <a:pt x="1038326" y="2881325"/>
                  </a:lnTo>
                  <a:lnTo>
                    <a:pt x="1038326" y="2872905"/>
                  </a:lnTo>
                  <a:lnTo>
                    <a:pt x="1038326" y="2775470"/>
                  </a:lnTo>
                  <a:lnTo>
                    <a:pt x="1007541" y="2775470"/>
                  </a:lnTo>
                  <a:lnTo>
                    <a:pt x="1007541" y="2927502"/>
                  </a:lnTo>
                  <a:lnTo>
                    <a:pt x="1007008" y="2939656"/>
                  </a:lnTo>
                  <a:lnTo>
                    <a:pt x="993127" y="2977172"/>
                  </a:lnTo>
                  <a:lnTo>
                    <a:pt x="972985" y="2985300"/>
                  </a:lnTo>
                  <a:lnTo>
                    <a:pt x="965390" y="2984398"/>
                  </a:lnTo>
                  <a:lnTo>
                    <a:pt x="940701" y="2952635"/>
                  </a:lnTo>
                  <a:lnTo>
                    <a:pt x="938428" y="2927502"/>
                  </a:lnTo>
                  <a:lnTo>
                    <a:pt x="938961" y="2915234"/>
                  </a:lnTo>
                  <a:lnTo>
                    <a:pt x="938999" y="2914205"/>
                  </a:lnTo>
                  <a:lnTo>
                    <a:pt x="952665" y="2878010"/>
                  </a:lnTo>
                  <a:lnTo>
                    <a:pt x="972985" y="2869704"/>
                  </a:lnTo>
                  <a:lnTo>
                    <a:pt x="980567" y="2870631"/>
                  </a:lnTo>
                  <a:lnTo>
                    <a:pt x="1005179" y="2902610"/>
                  </a:lnTo>
                  <a:lnTo>
                    <a:pt x="1007541" y="2927502"/>
                  </a:lnTo>
                  <a:lnTo>
                    <a:pt x="1007541" y="2775470"/>
                  </a:lnTo>
                  <a:lnTo>
                    <a:pt x="1006906" y="2775470"/>
                  </a:lnTo>
                  <a:lnTo>
                    <a:pt x="1007033" y="2872905"/>
                  </a:lnTo>
                  <a:lnTo>
                    <a:pt x="1006906" y="2881325"/>
                  </a:lnTo>
                  <a:lnTo>
                    <a:pt x="1006906" y="2872676"/>
                  </a:lnTo>
                  <a:lnTo>
                    <a:pt x="1005344" y="2869704"/>
                  </a:lnTo>
                  <a:lnTo>
                    <a:pt x="973124" y="2846146"/>
                  </a:lnTo>
                  <a:lnTo>
                    <a:pt x="973505" y="2846146"/>
                  </a:lnTo>
                  <a:lnTo>
                    <a:pt x="964819" y="2845511"/>
                  </a:lnTo>
                  <a:lnTo>
                    <a:pt x="956437" y="2846146"/>
                  </a:lnTo>
                  <a:lnTo>
                    <a:pt x="948563" y="2848025"/>
                  </a:lnTo>
                  <a:lnTo>
                    <a:pt x="918210" y="2875242"/>
                  </a:lnTo>
                  <a:lnTo>
                    <a:pt x="907592" y="2914205"/>
                  </a:lnTo>
                  <a:lnTo>
                    <a:pt x="907465" y="2915234"/>
                  </a:lnTo>
                  <a:lnTo>
                    <a:pt x="907021" y="2927502"/>
                  </a:lnTo>
                  <a:lnTo>
                    <a:pt x="907465" y="2939656"/>
                  </a:lnTo>
                  <a:lnTo>
                    <a:pt x="908824" y="2950984"/>
                  </a:lnTo>
                  <a:lnTo>
                    <a:pt x="911085" y="2961487"/>
                  </a:lnTo>
                  <a:lnTo>
                    <a:pt x="914146" y="2970847"/>
                  </a:lnTo>
                  <a:lnTo>
                    <a:pt x="914247" y="2971165"/>
                  </a:lnTo>
                  <a:lnTo>
                    <a:pt x="941489" y="3003842"/>
                  </a:lnTo>
                  <a:lnTo>
                    <a:pt x="956818" y="3008922"/>
                  </a:lnTo>
                  <a:lnTo>
                    <a:pt x="957338" y="3008922"/>
                  </a:lnTo>
                  <a:lnTo>
                    <a:pt x="964819" y="3009493"/>
                  </a:lnTo>
                  <a:lnTo>
                    <a:pt x="1003528" y="2988919"/>
                  </a:lnTo>
                  <a:lnTo>
                    <a:pt x="1006906" y="2982303"/>
                  </a:lnTo>
                  <a:lnTo>
                    <a:pt x="1006906" y="2982074"/>
                  </a:lnTo>
                  <a:lnTo>
                    <a:pt x="1007224" y="2981693"/>
                  </a:lnTo>
                  <a:lnTo>
                    <a:pt x="1007033" y="2982074"/>
                  </a:lnTo>
                  <a:lnTo>
                    <a:pt x="1006906" y="3074517"/>
                  </a:lnTo>
                  <a:lnTo>
                    <a:pt x="1038326" y="3074517"/>
                  </a:lnTo>
                  <a:lnTo>
                    <a:pt x="1038326" y="2982074"/>
                  </a:lnTo>
                  <a:lnTo>
                    <a:pt x="1038326" y="2973362"/>
                  </a:lnTo>
                  <a:lnTo>
                    <a:pt x="1064945" y="3007207"/>
                  </a:lnTo>
                  <a:lnTo>
                    <a:pt x="1080414" y="3009493"/>
                  </a:lnTo>
                  <a:lnTo>
                    <a:pt x="1088123" y="3008922"/>
                  </a:lnTo>
                  <a:lnTo>
                    <a:pt x="1088669" y="3008922"/>
                  </a:lnTo>
                  <a:lnTo>
                    <a:pt x="1122502" y="2987344"/>
                  </a:lnTo>
                  <a:lnTo>
                    <a:pt x="1136408" y="2950984"/>
                  </a:lnTo>
                  <a:lnTo>
                    <a:pt x="1137767" y="2939656"/>
                  </a:lnTo>
                  <a:lnTo>
                    <a:pt x="1138212" y="2927502"/>
                  </a:lnTo>
                  <a:close/>
                </a:path>
                <a:path w="5166359" h="4333240" fill="norm" stroke="1" extrusionOk="0">
                  <a:moveTo>
                    <a:pt x="1194282" y="1859470"/>
                  </a:moveTo>
                  <a:lnTo>
                    <a:pt x="1187056" y="1815807"/>
                  </a:lnTo>
                  <a:lnTo>
                    <a:pt x="1179817" y="1801672"/>
                  </a:lnTo>
                  <a:lnTo>
                    <a:pt x="1178572" y="1799628"/>
                  </a:lnTo>
                  <a:lnTo>
                    <a:pt x="1173149" y="1793074"/>
                  </a:lnTo>
                  <a:lnTo>
                    <a:pt x="1166952" y="1787537"/>
                  </a:lnTo>
                  <a:lnTo>
                    <a:pt x="1162862" y="1784921"/>
                  </a:lnTo>
                  <a:lnTo>
                    <a:pt x="1162862" y="1859470"/>
                  </a:lnTo>
                  <a:lnTo>
                    <a:pt x="1162329" y="1871624"/>
                  </a:lnTo>
                  <a:lnTo>
                    <a:pt x="1148461" y="1909140"/>
                  </a:lnTo>
                  <a:lnTo>
                    <a:pt x="1128306" y="1917268"/>
                  </a:lnTo>
                  <a:lnTo>
                    <a:pt x="1120736" y="1916366"/>
                  </a:lnTo>
                  <a:lnTo>
                    <a:pt x="1114018" y="1913661"/>
                  </a:lnTo>
                  <a:lnTo>
                    <a:pt x="1108163" y="1909140"/>
                  </a:lnTo>
                  <a:lnTo>
                    <a:pt x="1105166" y="1905330"/>
                  </a:lnTo>
                  <a:lnTo>
                    <a:pt x="1103185" y="1902828"/>
                  </a:lnTo>
                  <a:lnTo>
                    <a:pt x="1099197" y="1894573"/>
                  </a:lnTo>
                  <a:lnTo>
                    <a:pt x="1096352" y="1884603"/>
                  </a:lnTo>
                  <a:lnTo>
                    <a:pt x="1094638" y="1872907"/>
                  </a:lnTo>
                  <a:lnTo>
                    <a:pt x="1094066" y="1859470"/>
                  </a:lnTo>
                  <a:lnTo>
                    <a:pt x="1094600" y="1847202"/>
                  </a:lnTo>
                  <a:lnTo>
                    <a:pt x="1094638" y="1846186"/>
                  </a:lnTo>
                  <a:lnTo>
                    <a:pt x="1096352" y="1834578"/>
                  </a:lnTo>
                  <a:lnTo>
                    <a:pt x="1099197" y="1824659"/>
                  </a:lnTo>
                  <a:lnTo>
                    <a:pt x="1103185" y="1816442"/>
                  </a:lnTo>
                  <a:lnTo>
                    <a:pt x="1105611" y="1813293"/>
                  </a:lnTo>
                  <a:lnTo>
                    <a:pt x="1108163" y="1809978"/>
                  </a:lnTo>
                  <a:lnTo>
                    <a:pt x="1114018" y="1805368"/>
                  </a:lnTo>
                  <a:lnTo>
                    <a:pt x="1120736" y="1802599"/>
                  </a:lnTo>
                  <a:lnTo>
                    <a:pt x="1128306" y="1801672"/>
                  </a:lnTo>
                  <a:lnTo>
                    <a:pt x="1135773" y="1802599"/>
                  </a:lnTo>
                  <a:lnTo>
                    <a:pt x="1160513" y="1834578"/>
                  </a:lnTo>
                  <a:lnTo>
                    <a:pt x="1162862" y="1859470"/>
                  </a:lnTo>
                  <a:lnTo>
                    <a:pt x="1162862" y="1784921"/>
                  </a:lnTo>
                  <a:lnTo>
                    <a:pt x="1160094" y="1783143"/>
                  </a:lnTo>
                  <a:lnTo>
                    <a:pt x="1152740" y="1779993"/>
                  </a:lnTo>
                  <a:lnTo>
                    <a:pt x="1144866" y="1778114"/>
                  </a:lnTo>
                  <a:lnTo>
                    <a:pt x="1136484" y="1777492"/>
                  </a:lnTo>
                  <a:lnTo>
                    <a:pt x="1127785" y="1778114"/>
                  </a:lnTo>
                  <a:lnTo>
                    <a:pt x="1128166" y="1778114"/>
                  </a:lnTo>
                  <a:lnTo>
                    <a:pt x="1120851" y="1779841"/>
                  </a:lnTo>
                  <a:lnTo>
                    <a:pt x="1094384" y="1813293"/>
                  </a:lnTo>
                  <a:lnTo>
                    <a:pt x="1094384" y="1804873"/>
                  </a:lnTo>
                  <a:lnTo>
                    <a:pt x="1094384" y="1707438"/>
                  </a:lnTo>
                  <a:lnTo>
                    <a:pt x="1063599" y="1707438"/>
                  </a:lnTo>
                  <a:lnTo>
                    <a:pt x="1063599" y="1859470"/>
                  </a:lnTo>
                  <a:lnTo>
                    <a:pt x="1063066" y="1871624"/>
                  </a:lnTo>
                  <a:lnTo>
                    <a:pt x="1049197" y="1909140"/>
                  </a:lnTo>
                  <a:lnTo>
                    <a:pt x="1029042" y="1917268"/>
                  </a:lnTo>
                  <a:lnTo>
                    <a:pt x="1021448" y="1916366"/>
                  </a:lnTo>
                  <a:lnTo>
                    <a:pt x="996772" y="1884603"/>
                  </a:lnTo>
                  <a:lnTo>
                    <a:pt x="994498" y="1859470"/>
                  </a:lnTo>
                  <a:lnTo>
                    <a:pt x="995019" y="1847202"/>
                  </a:lnTo>
                  <a:lnTo>
                    <a:pt x="995057" y="1846186"/>
                  </a:lnTo>
                  <a:lnTo>
                    <a:pt x="1008722" y="1809978"/>
                  </a:lnTo>
                  <a:lnTo>
                    <a:pt x="1029042" y="1801672"/>
                  </a:lnTo>
                  <a:lnTo>
                    <a:pt x="1036624" y="1802599"/>
                  </a:lnTo>
                  <a:lnTo>
                    <a:pt x="1061250" y="1834578"/>
                  </a:lnTo>
                  <a:lnTo>
                    <a:pt x="1063599" y="1859470"/>
                  </a:lnTo>
                  <a:lnTo>
                    <a:pt x="1063599" y="1707438"/>
                  </a:lnTo>
                  <a:lnTo>
                    <a:pt x="1062977" y="1707438"/>
                  </a:lnTo>
                  <a:lnTo>
                    <a:pt x="1063091" y="1804873"/>
                  </a:lnTo>
                  <a:lnTo>
                    <a:pt x="1062977" y="1813293"/>
                  </a:lnTo>
                  <a:lnTo>
                    <a:pt x="1062977" y="1804644"/>
                  </a:lnTo>
                  <a:lnTo>
                    <a:pt x="1061415" y="1801672"/>
                  </a:lnTo>
                  <a:lnTo>
                    <a:pt x="1029195" y="1778114"/>
                  </a:lnTo>
                  <a:lnTo>
                    <a:pt x="1029576" y="1778114"/>
                  </a:lnTo>
                  <a:lnTo>
                    <a:pt x="1020876" y="1777492"/>
                  </a:lnTo>
                  <a:lnTo>
                    <a:pt x="1012494" y="1778114"/>
                  </a:lnTo>
                  <a:lnTo>
                    <a:pt x="1004620" y="1779993"/>
                  </a:lnTo>
                  <a:lnTo>
                    <a:pt x="974267" y="1807210"/>
                  </a:lnTo>
                  <a:lnTo>
                    <a:pt x="963650" y="1846186"/>
                  </a:lnTo>
                  <a:lnTo>
                    <a:pt x="963079" y="1859470"/>
                  </a:lnTo>
                  <a:lnTo>
                    <a:pt x="963536" y="1871624"/>
                  </a:lnTo>
                  <a:lnTo>
                    <a:pt x="974293" y="1911731"/>
                  </a:lnTo>
                  <a:lnTo>
                    <a:pt x="1004862" y="1938947"/>
                  </a:lnTo>
                  <a:lnTo>
                    <a:pt x="1012875" y="1940890"/>
                  </a:lnTo>
                  <a:lnTo>
                    <a:pt x="1013409" y="1940890"/>
                  </a:lnTo>
                  <a:lnTo>
                    <a:pt x="1020876" y="1941461"/>
                  </a:lnTo>
                  <a:lnTo>
                    <a:pt x="1059599" y="1920887"/>
                  </a:lnTo>
                  <a:lnTo>
                    <a:pt x="1061440" y="1917268"/>
                  </a:lnTo>
                  <a:lnTo>
                    <a:pt x="1062977" y="1914271"/>
                  </a:lnTo>
                  <a:lnTo>
                    <a:pt x="1062977" y="1914042"/>
                  </a:lnTo>
                  <a:lnTo>
                    <a:pt x="1063282" y="1913661"/>
                  </a:lnTo>
                  <a:lnTo>
                    <a:pt x="1063091" y="1914042"/>
                  </a:lnTo>
                  <a:lnTo>
                    <a:pt x="1062977" y="2006485"/>
                  </a:lnTo>
                  <a:lnTo>
                    <a:pt x="1094384" y="2006485"/>
                  </a:lnTo>
                  <a:lnTo>
                    <a:pt x="1094384" y="1914042"/>
                  </a:lnTo>
                  <a:lnTo>
                    <a:pt x="1094384" y="1905330"/>
                  </a:lnTo>
                  <a:lnTo>
                    <a:pt x="1121003" y="1939188"/>
                  </a:lnTo>
                  <a:lnTo>
                    <a:pt x="1136484" y="1941461"/>
                  </a:lnTo>
                  <a:lnTo>
                    <a:pt x="1144181" y="1940890"/>
                  </a:lnTo>
                  <a:lnTo>
                    <a:pt x="1144727" y="1940890"/>
                  </a:lnTo>
                  <a:lnTo>
                    <a:pt x="1178572" y="1919312"/>
                  </a:lnTo>
                  <a:lnTo>
                    <a:pt x="1179817" y="1917268"/>
                  </a:lnTo>
                  <a:lnTo>
                    <a:pt x="1183208" y="1911731"/>
                  </a:lnTo>
                  <a:lnTo>
                    <a:pt x="1187056" y="1903133"/>
                  </a:lnTo>
                  <a:lnTo>
                    <a:pt x="1190218" y="1893455"/>
                  </a:lnTo>
                  <a:lnTo>
                    <a:pt x="1192466" y="1882952"/>
                  </a:lnTo>
                  <a:lnTo>
                    <a:pt x="1193825" y="1871624"/>
                  </a:lnTo>
                  <a:lnTo>
                    <a:pt x="1194282" y="1859470"/>
                  </a:lnTo>
                  <a:close/>
                </a:path>
                <a:path w="5166359" h="4333240" fill="norm" stroke="1" extrusionOk="0">
                  <a:moveTo>
                    <a:pt x="1201750" y="2136317"/>
                  </a:moveTo>
                  <a:lnTo>
                    <a:pt x="1170965" y="2136317"/>
                  </a:lnTo>
                  <a:lnTo>
                    <a:pt x="1168704" y="2162086"/>
                  </a:lnTo>
                  <a:lnTo>
                    <a:pt x="1168692" y="2162238"/>
                  </a:lnTo>
                  <a:lnTo>
                    <a:pt x="1168565" y="2163648"/>
                  </a:lnTo>
                  <a:lnTo>
                    <a:pt x="1168476" y="2164626"/>
                  </a:lnTo>
                  <a:lnTo>
                    <a:pt x="1167879" y="2171509"/>
                  </a:lnTo>
                  <a:lnTo>
                    <a:pt x="1167815" y="2172131"/>
                  </a:lnTo>
                  <a:lnTo>
                    <a:pt x="1167815" y="2215477"/>
                  </a:lnTo>
                  <a:lnTo>
                    <a:pt x="1167091" y="2227770"/>
                  </a:lnTo>
                  <a:lnTo>
                    <a:pt x="1148613" y="2264524"/>
                  </a:lnTo>
                  <a:lnTo>
                    <a:pt x="1122578" y="2272652"/>
                  </a:lnTo>
                  <a:lnTo>
                    <a:pt x="1112608" y="2271750"/>
                  </a:lnTo>
                  <a:lnTo>
                    <a:pt x="1080096" y="2240292"/>
                  </a:lnTo>
                  <a:lnTo>
                    <a:pt x="1077036" y="2215477"/>
                  </a:lnTo>
                  <a:lnTo>
                    <a:pt x="1077747" y="2203069"/>
                  </a:lnTo>
                  <a:lnTo>
                    <a:pt x="1096086" y="2166759"/>
                  </a:lnTo>
                  <a:lnTo>
                    <a:pt x="1122578" y="2158631"/>
                  </a:lnTo>
                  <a:lnTo>
                    <a:pt x="1132281" y="2159533"/>
                  </a:lnTo>
                  <a:lnTo>
                    <a:pt x="1164678" y="2190750"/>
                  </a:lnTo>
                  <a:lnTo>
                    <a:pt x="1167815" y="2215477"/>
                  </a:lnTo>
                  <a:lnTo>
                    <a:pt x="1167815" y="2172131"/>
                  </a:lnTo>
                  <a:lnTo>
                    <a:pt x="1168476" y="2164626"/>
                  </a:lnTo>
                  <a:lnTo>
                    <a:pt x="1168107" y="2163648"/>
                  </a:lnTo>
                  <a:lnTo>
                    <a:pt x="1165136" y="2158631"/>
                  </a:lnTo>
                  <a:lnTo>
                    <a:pt x="1163650" y="2156117"/>
                  </a:lnTo>
                  <a:lnTo>
                    <a:pt x="1124762" y="2134146"/>
                  </a:lnTo>
                  <a:lnTo>
                    <a:pt x="1114729" y="2133498"/>
                  </a:lnTo>
                  <a:lnTo>
                    <a:pt x="1104226" y="2134146"/>
                  </a:lnTo>
                  <a:lnTo>
                    <a:pt x="1104442" y="2134146"/>
                  </a:lnTo>
                  <a:lnTo>
                    <a:pt x="1094625" y="2136089"/>
                  </a:lnTo>
                  <a:lnTo>
                    <a:pt x="1094803" y="2136089"/>
                  </a:lnTo>
                  <a:lnTo>
                    <a:pt x="1086167" y="2139150"/>
                  </a:lnTo>
                  <a:lnTo>
                    <a:pt x="1077976" y="2143544"/>
                  </a:lnTo>
                  <a:lnTo>
                    <a:pt x="1049769" y="2181085"/>
                  </a:lnTo>
                  <a:lnTo>
                    <a:pt x="1044994" y="2215477"/>
                  </a:lnTo>
                  <a:lnTo>
                    <a:pt x="1045527" y="2227770"/>
                  </a:lnTo>
                  <a:lnTo>
                    <a:pt x="1058100" y="2267801"/>
                  </a:lnTo>
                  <a:lnTo>
                    <a:pt x="1095019" y="2295029"/>
                  </a:lnTo>
                  <a:lnTo>
                    <a:pt x="1114729" y="2297468"/>
                  </a:lnTo>
                  <a:lnTo>
                    <a:pt x="1124178" y="2296858"/>
                  </a:lnTo>
                  <a:lnTo>
                    <a:pt x="1124394" y="2296858"/>
                  </a:lnTo>
                  <a:lnTo>
                    <a:pt x="1133271" y="2295029"/>
                  </a:lnTo>
                  <a:lnTo>
                    <a:pt x="1133436" y="2295029"/>
                  </a:lnTo>
                  <a:lnTo>
                    <a:pt x="1142238" y="2291816"/>
                  </a:lnTo>
                  <a:lnTo>
                    <a:pt x="1150226" y="2287422"/>
                  </a:lnTo>
                  <a:lnTo>
                    <a:pt x="1157414" y="2281783"/>
                  </a:lnTo>
                  <a:lnTo>
                    <a:pt x="1163269" y="2275243"/>
                  </a:lnTo>
                  <a:lnTo>
                    <a:pt x="1164831" y="2272652"/>
                  </a:lnTo>
                  <a:lnTo>
                    <a:pt x="1167498" y="2268258"/>
                  </a:lnTo>
                  <a:lnTo>
                    <a:pt x="1167498" y="2294648"/>
                  </a:lnTo>
                  <a:lnTo>
                    <a:pt x="1199235" y="2294648"/>
                  </a:lnTo>
                  <a:lnTo>
                    <a:pt x="1199235" y="2259457"/>
                  </a:lnTo>
                  <a:lnTo>
                    <a:pt x="1199235" y="2172131"/>
                  </a:lnTo>
                  <a:lnTo>
                    <a:pt x="1199349" y="2164626"/>
                  </a:lnTo>
                  <a:lnTo>
                    <a:pt x="1199438" y="2162086"/>
                  </a:lnTo>
                  <a:lnTo>
                    <a:pt x="1199832" y="2156117"/>
                  </a:lnTo>
                  <a:lnTo>
                    <a:pt x="1201750" y="2136317"/>
                  </a:lnTo>
                  <a:close/>
                </a:path>
                <a:path w="5166359" h="4333240" fill="norm" stroke="1" extrusionOk="0">
                  <a:moveTo>
                    <a:pt x="1218844" y="1068298"/>
                  </a:moveTo>
                  <a:lnTo>
                    <a:pt x="1187107" y="1068298"/>
                  </a:lnTo>
                  <a:lnTo>
                    <a:pt x="1187107" y="1139596"/>
                  </a:lnTo>
                  <a:lnTo>
                    <a:pt x="1181874" y="1142949"/>
                  </a:lnTo>
                  <a:lnTo>
                    <a:pt x="1176540" y="1145463"/>
                  </a:lnTo>
                  <a:lnTo>
                    <a:pt x="1171092" y="1147140"/>
                  </a:lnTo>
                  <a:lnTo>
                    <a:pt x="1165186" y="1148727"/>
                  </a:lnTo>
                  <a:lnTo>
                    <a:pt x="1164577" y="1148727"/>
                  </a:lnTo>
                  <a:lnTo>
                    <a:pt x="1159370" y="1149337"/>
                  </a:lnTo>
                  <a:lnTo>
                    <a:pt x="1152245" y="1149337"/>
                  </a:lnTo>
                  <a:lnTo>
                    <a:pt x="1142428" y="1148727"/>
                  </a:lnTo>
                  <a:lnTo>
                    <a:pt x="1112329" y="1118273"/>
                  </a:lnTo>
                  <a:lnTo>
                    <a:pt x="1111719" y="1108189"/>
                  </a:lnTo>
                  <a:lnTo>
                    <a:pt x="1111719" y="1068298"/>
                  </a:lnTo>
                  <a:lnTo>
                    <a:pt x="1080312" y="1068298"/>
                  </a:lnTo>
                  <a:lnTo>
                    <a:pt x="1080312" y="1110703"/>
                  </a:lnTo>
                  <a:lnTo>
                    <a:pt x="1081328" y="1125880"/>
                  </a:lnTo>
                  <a:lnTo>
                    <a:pt x="1106068" y="1166393"/>
                  </a:lnTo>
                  <a:lnTo>
                    <a:pt x="1147533" y="1175410"/>
                  </a:lnTo>
                  <a:lnTo>
                    <a:pt x="1155077" y="1175410"/>
                  </a:lnTo>
                  <a:lnTo>
                    <a:pt x="1187742" y="1165352"/>
                  </a:lnTo>
                  <a:lnTo>
                    <a:pt x="1187742" y="1226616"/>
                  </a:lnTo>
                  <a:lnTo>
                    <a:pt x="1218844" y="1226616"/>
                  </a:lnTo>
                  <a:lnTo>
                    <a:pt x="1218844" y="1165352"/>
                  </a:lnTo>
                  <a:lnTo>
                    <a:pt x="1218844" y="1149337"/>
                  </a:lnTo>
                  <a:lnTo>
                    <a:pt x="1218844" y="1068298"/>
                  </a:lnTo>
                  <a:close/>
                </a:path>
                <a:path w="5166359" h="4333240" fill="norm" stroke="1" extrusionOk="0">
                  <a:moveTo>
                    <a:pt x="1241107" y="2492337"/>
                  </a:moveTo>
                  <a:lnTo>
                    <a:pt x="1208747" y="2492337"/>
                  </a:lnTo>
                  <a:lnTo>
                    <a:pt x="1159002" y="2613393"/>
                  </a:lnTo>
                  <a:lnTo>
                    <a:pt x="1110107" y="2492337"/>
                  </a:lnTo>
                  <a:lnTo>
                    <a:pt x="1076185" y="2492337"/>
                  </a:lnTo>
                  <a:lnTo>
                    <a:pt x="1144041" y="2650655"/>
                  </a:lnTo>
                  <a:lnTo>
                    <a:pt x="1172933" y="2650655"/>
                  </a:lnTo>
                  <a:lnTo>
                    <a:pt x="1184160" y="2624582"/>
                  </a:lnTo>
                  <a:lnTo>
                    <a:pt x="1241107" y="2492337"/>
                  </a:lnTo>
                  <a:close/>
                </a:path>
                <a:path w="5166359" h="4333240" fill="norm" stroke="1" extrusionOk="0">
                  <a:moveTo>
                    <a:pt x="1281518" y="1424305"/>
                  </a:moveTo>
                  <a:lnTo>
                    <a:pt x="1162151" y="1424305"/>
                  </a:lnTo>
                  <a:lnTo>
                    <a:pt x="1162037" y="1479334"/>
                  </a:lnTo>
                  <a:lnTo>
                    <a:pt x="1161770" y="1486674"/>
                  </a:lnTo>
                  <a:lnTo>
                    <a:pt x="1156030" y="1527340"/>
                  </a:lnTo>
                  <a:lnTo>
                    <a:pt x="1131277" y="1558772"/>
                  </a:lnTo>
                  <a:lnTo>
                    <a:pt x="1124458" y="1561579"/>
                  </a:lnTo>
                  <a:lnTo>
                    <a:pt x="1135138" y="1586712"/>
                  </a:lnTo>
                  <a:lnTo>
                    <a:pt x="1167498" y="1566291"/>
                  </a:lnTo>
                  <a:lnTo>
                    <a:pt x="1185710" y="1528902"/>
                  </a:lnTo>
                  <a:lnTo>
                    <a:pt x="1191018" y="1486674"/>
                  </a:lnTo>
                  <a:lnTo>
                    <a:pt x="1191374" y="1469542"/>
                  </a:lnTo>
                  <a:lnTo>
                    <a:pt x="1191374" y="1449120"/>
                  </a:lnTo>
                  <a:lnTo>
                    <a:pt x="1250111" y="1449120"/>
                  </a:lnTo>
                  <a:lnTo>
                    <a:pt x="1250111" y="1582623"/>
                  </a:lnTo>
                  <a:lnTo>
                    <a:pt x="1281518" y="1582623"/>
                  </a:lnTo>
                  <a:lnTo>
                    <a:pt x="1281518" y="1449120"/>
                  </a:lnTo>
                  <a:lnTo>
                    <a:pt x="1281518" y="1424305"/>
                  </a:lnTo>
                  <a:close/>
                </a:path>
                <a:path w="5166359" h="4333240" fill="norm" stroke="1" extrusionOk="0">
                  <a:moveTo>
                    <a:pt x="1293596" y="3277857"/>
                  </a:moveTo>
                  <a:lnTo>
                    <a:pt x="1293418" y="3273780"/>
                  </a:lnTo>
                  <a:lnTo>
                    <a:pt x="1293329" y="3271812"/>
                  </a:lnTo>
                  <a:lnTo>
                    <a:pt x="1293241" y="3269691"/>
                  </a:lnTo>
                  <a:lnTo>
                    <a:pt x="1293190" y="3268688"/>
                  </a:lnTo>
                  <a:lnTo>
                    <a:pt x="1293101" y="3266630"/>
                  </a:lnTo>
                  <a:lnTo>
                    <a:pt x="1291628" y="3256178"/>
                  </a:lnTo>
                  <a:lnTo>
                    <a:pt x="1289177" y="3246526"/>
                  </a:lnTo>
                  <a:lnTo>
                    <a:pt x="1285735" y="3237649"/>
                  </a:lnTo>
                  <a:lnTo>
                    <a:pt x="1281366" y="3229508"/>
                  </a:lnTo>
                  <a:lnTo>
                    <a:pt x="1277416" y="3224149"/>
                  </a:lnTo>
                  <a:lnTo>
                    <a:pt x="1276083" y="3222333"/>
                  </a:lnTo>
                  <a:lnTo>
                    <a:pt x="1269898" y="3216148"/>
                  </a:lnTo>
                  <a:lnTo>
                    <a:pt x="1266329" y="3213544"/>
                  </a:lnTo>
                  <a:lnTo>
                    <a:pt x="1266329" y="3269691"/>
                  </a:lnTo>
                  <a:lnTo>
                    <a:pt x="1180566" y="3269691"/>
                  </a:lnTo>
                  <a:lnTo>
                    <a:pt x="1198410" y="3232797"/>
                  </a:lnTo>
                  <a:lnTo>
                    <a:pt x="1225740" y="3224149"/>
                  </a:lnTo>
                  <a:lnTo>
                    <a:pt x="1235049" y="3224961"/>
                  </a:lnTo>
                  <a:lnTo>
                    <a:pt x="1263904" y="3252889"/>
                  </a:lnTo>
                  <a:lnTo>
                    <a:pt x="1266329" y="3269691"/>
                  </a:lnTo>
                  <a:lnTo>
                    <a:pt x="1266329" y="3213544"/>
                  </a:lnTo>
                  <a:lnTo>
                    <a:pt x="1262811" y="3210953"/>
                  </a:lnTo>
                  <a:lnTo>
                    <a:pt x="1254823" y="3206826"/>
                  </a:lnTo>
                  <a:lnTo>
                    <a:pt x="1245920" y="3203879"/>
                  </a:lnTo>
                  <a:lnTo>
                    <a:pt x="1236459" y="3202178"/>
                  </a:lnTo>
                  <a:lnTo>
                    <a:pt x="1237195" y="3202178"/>
                  </a:lnTo>
                  <a:lnTo>
                    <a:pt x="1225423" y="3201530"/>
                  </a:lnTo>
                  <a:lnTo>
                    <a:pt x="1214450" y="3202178"/>
                  </a:lnTo>
                  <a:lnTo>
                    <a:pt x="1204150" y="3204121"/>
                  </a:lnTo>
                  <a:lnTo>
                    <a:pt x="1170317" y="3224149"/>
                  </a:lnTo>
                  <a:lnTo>
                    <a:pt x="1151763" y="3260585"/>
                  </a:lnTo>
                  <a:lnTo>
                    <a:pt x="1149464" y="3284461"/>
                  </a:lnTo>
                  <a:lnTo>
                    <a:pt x="1150785" y="3301949"/>
                  </a:lnTo>
                  <a:lnTo>
                    <a:pt x="1171397" y="3343821"/>
                  </a:lnTo>
                  <a:lnTo>
                    <a:pt x="1213954" y="3364242"/>
                  </a:lnTo>
                  <a:lnTo>
                    <a:pt x="1214882" y="3364242"/>
                  </a:lnTo>
                  <a:lnTo>
                    <a:pt x="1231709" y="3365500"/>
                  </a:lnTo>
                  <a:lnTo>
                    <a:pt x="1272565" y="3357524"/>
                  </a:lnTo>
                  <a:lnTo>
                    <a:pt x="1291704" y="3345396"/>
                  </a:lnTo>
                  <a:lnTo>
                    <a:pt x="1289456" y="3340684"/>
                  </a:lnTo>
                  <a:lnTo>
                    <a:pt x="1281341" y="3323717"/>
                  </a:lnTo>
                  <a:lnTo>
                    <a:pt x="1275765" y="3327958"/>
                  </a:lnTo>
                  <a:lnTo>
                    <a:pt x="1270038" y="3331578"/>
                  </a:lnTo>
                  <a:lnTo>
                    <a:pt x="1264145" y="3334562"/>
                  </a:lnTo>
                  <a:lnTo>
                    <a:pt x="1258100" y="3336912"/>
                  </a:lnTo>
                  <a:lnTo>
                    <a:pt x="1252016" y="3338563"/>
                  </a:lnTo>
                  <a:lnTo>
                    <a:pt x="1245374" y="3339795"/>
                  </a:lnTo>
                  <a:lnTo>
                    <a:pt x="1245146" y="3339795"/>
                  </a:lnTo>
                  <a:lnTo>
                    <a:pt x="1239139" y="3340443"/>
                  </a:lnTo>
                  <a:lnTo>
                    <a:pt x="1201000" y="3332734"/>
                  </a:lnTo>
                  <a:lnTo>
                    <a:pt x="1180719" y="3297567"/>
                  </a:lnTo>
                  <a:lnTo>
                    <a:pt x="1180109" y="3287915"/>
                  </a:lnTo>
                  <a:lnTo>
                    <a:pt x="1293596" y="3287915"/>
                  </a:lnTo>
                  <a:lnTo>
                    <a:pt x="1293596" y="3277857"/>
                  </a:lnTo>
                  <a:close/>
                </a:path>
                <a:path w="5166359" h="4333240" fill="norm" stroke="1" extrusionOk="0">
                  <a:moveTo>
                    <a:pt x="1321333" y="2927502"/>
                  </a:moveTo>
                  <a:lnTo>
                    <a:pt x="1311592" y="2883839"/>
                  </a:lnTo>
                  <a:lnTo>
                    <a:pt x="1288973" y="2858452"/>
                  </a:lnTo>
                  <a:lnTo>
                    <a:pt x="1288973" y="2927502"/>
                  </a:lnTo>
                  <a:lnTo>
                    <a:pt x="1288262" y="2939796"/>
                  </a:lnTo>
                  <a:lnTo>
                    <a:pt x="1270063" y="2976549"/>
                  </a:lnTo>
                  <a:lnTo>
                    <a:pt x="1243736" y="2984677"/>
                  </a:lnTo>
                  <a:lnTo>
                    <a:pt x="1233906" y="2983776"/>
                  </a:lnTo>
                  <a:lnTo>
                    <a:pt x="1201801" y="2952318"/>
                  </a:lnTo>
                  <a:lnTo>
                    <a:pt x="1198816" y="2927502"/>
                  </a:lnTo>
                  <a:lnTo>
                    <a:pt x="1199527" y="2915234"/>
                  </a:lnTo>
                  <a:lnTo>
                    <a:pt x="1217714" y="2878772"/>
                  </a:lnTo>
                  <a:lnTo>
                    <a:pt x="1243736" y="2870644"/>
                  </a:lnTo>
                  <a:lnTo>
                    <a:pt x="1253578" y="2871546"/>
                  </a:lnTo>
                  <a:lnTo>
                    <a:pt x="1285913" y="2902762"/>
                  </a:lnTo>
                  <a:lnTo>
                    <a:pt x="1288973" y="2927502"/>
                  </a:lnTo>
                  <a:lnTo>
                    <a:pt x="1288973" y="2858452"/>
                  </a:lnTo>
                  <a:lnTo>
                    <a:pt x="1243736" y="2845511"/>
                  </a:lnTo>
                  <a:lnTo>
                    <a:pt x="1232357" y="2846146"/>
                  </a:lnTo>
                  <a:lnTo>
                    <a:pt x="1194752" y="2860992"/>
                  </a:lnTo>
                  <a:lnTo>
                    <a:pt x="1172083" y="2893403"/>
                  </a:lnTo>
                  <a:lnTo>
                    <a:pt x="1166774" y="2927502"/>
                  </a:lnTo>
                  <a:lnTo>
                    <a:pt x="1167371" y="2939796"/>
                  </a:lnTo>
                  <a:lnTo>
                    <a:pt x="1181404" y="2980080"/>
                  </a:lnTo>
                  <a:lnTo>
                    <a:pt x="1211935" y="3004007"/>
                  </a:lnTo>
                  <a:lnTo>
                    <a:pt x="1243736" y="3009493"/>
                  </a:lnTo>
                  <a:lnTo>
                    <a:pt x="1255128" y="3008884"/>
                  </a:lnTo>
                  <a:lnTo>
                    <a:pt x="1292860" y="2994215"/>
                  </a:lnTo>
                  <a:lnTo>
                    <a:pt x="1315847" y="2961779"/>
                  </a:lnTo>
                  <a:lnTo>
                    <a:pt x="1320723" y="2939796"/>
                  </a:lnTo>
                  <a:lnTo>
                    <a:pt x="1321333" y="2927502"/>
                  </a:lnTo>
                  <a:close/>
                </a:path>
                <a:path w="5166359" h="4333240" fill="norm" stroke="1" extrusionOk="0">
                  <a:moveTo>
                    <a:pt x="1330210" y="506793"/>
                  </a:moveTo>
                  <a:lnTo>
                    <a:pt x="1148803" y="506793"/>
                  </a:lnTo>
                  <a:lnTo>
                    <a:pt x="1148803" y="692594"/>
                  </a:lnTo>
                  <a:lnTo>
                    <a:pt x="1203413" y="692594"/>
                  </a:lnTo>
                  <a:lnTo>
                    <a:pt x="1203413" y="548932"/>
                  </a:lnTo>
                  <a:lnTo>
                    <a:pt x="1275600" y="548932"/>
                  </a:lnTo>
                  <a:lnTo>
                    <a:pt x="1275600" y="692594"/>
                  </a:lnTo>
                  <a:lnTo>
                    <a:pt x="1330210" y="692594"/>
                  </a:lnTo>
                  <a:lnTo>
                    <a:pt x="1330210" y="548932"/>
                  </a:lnTo>
                  <a:lnTo>
                    <a:pt x="1330210" y="506793"/>
                  </a:lnTo>
                  <a:close/>
                </a:path>
                <a:path w="5166359" h="4333240" fill="norm" stroke="1" extrusionOk="0">
                  <a:moveTo>
                    <a:pt x="1370457" y="2250668"/>
                  </a:moveTo>
                  <a:lnTo>
                    <a:pt x="1347000" y="2215477"/>
                  </a:lnTo>
                  <a:lnTo>
                    <a:pt x="1338897" y="2212886"/>
                  </a:lnTo>
                  <a:lnTo>
                    <a:pt x="1342872" y="2211400"/>
                  </a:lnTo>
                  <a:lnTo>
                    <a:pt x="1364805" y="2177783"/>
                  </a:lnTo>
                  <a:lnTo>
                    <a:pt x="1363802" y="2167737"/>
                  </a:lnTo>
                  <a:lnTo>
                    <a:pt x="1329067" y="2136406"/>
                  </a:lnTo>
                  <a:lnTo>
                    <a:pt x="1301978" y="2133498"/>
                  </a:lnTo>
                  <a:lnTo>
                    <a:pt x="1291945" y="2133790"/>
                  </a:lnTo>
                  <a:lnTo>
                    <a:pt x="1247559" y="2144179"/>
                  </a:lnTo>
                  <a:lnTo>
                    <a:pt x="1233500" y="2152662"/>
                  </a:lnTo>
                  <a:lnTo>
                    <a:pt x="1242923" y="2173071"/>
                  </a:lnTo>
                  <a:lnTo>
                    <a:pt x="1249133" y="2169249"/>
                  </a:lnTo>
                  <a:lnTo>
                    <a:pt x="1255483" y="2165934"/>
                  </a:lnTo>
                  <a:lnTo>
                    <a:pt x="1298524" y="2156739"/>
                  </a:lnTo>
                  <a:lnTo>
                    <a:pt x="1307477" y="2157133"/>
                  </a:lnTo>
                  <a:lnTo>
                    <a:pt x="1335900" y="2173071"/>
                  </a:lnTo>
                  <a:lnTo>
                    <a:pt x="1335900" y="2187740"/>
                  </a:lnTo>
                  <a:lnTo>
                    <a:pt x="1333284" y="2193290"/>
                  </a:lnTo>
                  <a:lnTo>
                    <a:pt x="1322819" y="2201240"/>
                  </a:lnTo>
                  <a:lnTo>
                    <a:pt x="1315491" y="2203234"/>
                  </a:lnTo>
                  <a:lnTo>
                    <a:pt x="1270254" y="2203234"/>
                  </a:lnTo>
                  <a:lnTo>
                    <a:pt x="1270254" y="2225852"/>
                  </a:lnTo>
                  <a:lnTo>
                    <a:pt x="1319669" y="2225852"/>
                  </a:lnTo>
                  <a:lnTo>
                    <a:pt x="1327632" y="2227834"/>
                  </a:lnTo>
                  <a:lnTo>
                    <a:pt x="1338529" y="2235797"/>
                  </a:lnTo>
                  <a:lnTo>
                    <a:pt x="1341247" y="2241664"/>
                  </a:lnTo>
                  <a:lnTo>
                    <a:pt x="1341247" y="2257361"/>
                  </a:lnTo>
                  <a:lnTo>
                    <a:pt x="1309014" y="2273947"/>
                  </a:lnTo>
                  <a:lnTo>
                    <a:pt x="1306842" y="2273947"/>
                  </a:lnTo>
                  <a:lnTo>
                    <a:pt x="1299781" y="2274227"/>
                  </a:lnTo>
                  <a:lnTo>
                    <a:pt x="1260106" y="2267191"/>
                  </a:lnTo>
                  <a:lnTo>
                    <a:pt x="1240726" y="2256002"/>
                  </a:lnTo>
                  <a:lnTo>
                    <a:pt x="1230985" y="2277364"/>
                  </a:lnTo>
                  <a:lnTo>
                    <a:pt x="1270101" y="2294648"/>
                  </a:lnTo>
                  <a:lnTo>
                    <a:pt x="1299781" y="2297468"/>
                  </a:lnTo>
                  <a:lnTo>
                    <a:pt x="1316012" y="2296680"/>
                  </a:lnTo>
                  <a:lnTo>
                    <a:pt x="1360208" y="2277935"/>
                  </a:lnTo>
                  <a:lnTo>
                    <a:pt x="1362837" y="2274227"/>
                  </a:lnTo>
                  <a:lnTo>
                    <a:pt x="1365910" y="2269909"/>
                  </a:lnTo>
                  <a:lnTo>
                    <a:pt x="1369326" y="2260816"/>
                  </a:lnTo>
                  <a:lnTo>
                    <a:pt x="1370457" y="2250668"/>
                  </a:lnTo>
                  <a:close/>
                </a:path>
                <a:path w="5166359" h="4333240" fill="norm" stroke="1" extrusionOk="0">
                  <a:moveTo>
                    <a:pt x="1377391" y="1859470"/>
                  </a:moveTo>
                  <a:lnTo>
                    <a:pt x="1367663" y="1815807"/>
                  </a:lnTo>
                  <a:lnTo>
                    <a:pt x="1358760" y="1802612"/>
                  </a:lnTo>
                  <a:lnTo>
                    <a:pt x="1356194" y="1799475"/>
                  </a:lnTo>
                  <a:lnTo>
                    <a:pt x="1348930" y="1792960"/>
                  </a:lnTo>
                  <a:lnTo>
                    <a:pt x="1345044" y="1790420"/>
                  </a:lnTo>
                  <a:lnTo>
                    <a:pt x="1345044" y="1859470"/>
                  </a:lnTo>
                  <a:lnTo>
                    <a:pt x="1344333" y="1871764"/>
                  </a:lnTo>
                  <a:lnTo>
                    <a:pt x="1326134" y="1908517"/>
                  </a:lnTo>
                  <a:lnTo>
                    <a:pt x="1299806" y="1916645"/>
                  </a:lnTo>
                  <a:lnTo>
                    <a:pt x="1289964" y="1915744"/>
                  </a:lnTo>
                  <a:lnTo>
                    <a:pt x="1257871" y="1884286"/>
                  </a:lnTo>
                  <a:lnTo>
                    <a:pt x="1254887" y="1859470"/>
                  </a:lnTo>
                  <a:lnTo>
                    <a:pt x="1255598" y="1847202"/>
                  </a:lnTo>
                  <a:lnTo>
                    <a:pt x="1255649" y="1846224"/>
                  </a:lnTo>
                  <a:lnTo>
                    <a:pt x="1273771" y="1810740"/>
                  </a:lnTo>
                  <a:lnTo>
                    <a:pt x="1299806" y="1802612"/>
                  </a:lnTo>
                  <a:lnTo>
                    <a:pt x="1309636" y="1803514"/>
                  </a:lnTo>
                  <a:lnTo>
                    <a:pt x="1341983" y="1834730"/>
                  </a:lnTo>
                  <a:lnTo>
                    <a:pt x="1345044" y="1859470"/>
                  </a:lnTo>
                  <a:lnTo>
                    <a:pt x="1345044" y="1790420"/>
                  </a:lnTo>
                  <a:lnTo>
                    <a:pt x="1299806" y="1777492"/>
                  </a:lnTo>
                  <a:lnTo>
                    <a:pt x="1288415" y="1778114"/>
                  </a:lnTo>
                  <a:lnTo>
                    <a:pt x="1250823" y="1792960"/>
                  </a:lnTo>
                  <a:lnTo>
                    <a:pt x="1228140" y="1825371"/>
                  </a:lnTo>
                  <a:lnTo>
                    <a:pt x="1222844" y="1859470"/>
                  </a:lnTo>
                  <a:lnTo>
                    <a:pt x="1223429" y="1871764"/>
                  </a:lnTo>
                  <a:lnTo>
                    <a:pt x="1237475" y="1912048"/>
                  </a:lnTo>
                  <a:lnTo>
                    <a:pt x="1268006" y="1935988"/>
                  </a:lnTo>
                  <a:lnTo>
                    <a:pt x="1299806" y="1941461"/>
                  </a:lnTo>
                  <a:lnTo>
                    <a:pt x="1311198" y="1940852"/>
                  </a:lnTo>
                  <a:lnTo>
                    <a:pt x="1348930" y="1926183"/>
                  </a:lnTo>
                  <a:lnTo>
                    <a:pt x="1358646" y="1916645"/>
                  </a:lnTo>
                  <a:lnTo>
                    <a:pt x="1362430" y="1912048"/>
                  </a:lnTo>
                  <a:lnTo>
                    <a:pt x="1367663" y="1903450"/>
                  </a:lnTo>
                  <a:lnTo>
                    <a:pt x="1371917" y="1893747"/>
                  </a:lnTo>
                  <a:lnTo>
                    <a:pt x="1374965" y="1883194"/>
                  </a:lnTo>
                  <a:lnTo>
                    <a:pt x="1376781" y="1871764"/>
                  </a:lnTo>
                  <a:lnTo>
                    <a:pt x="1377391" y="1859470"/>
                  </a:lnTo>
                  <a:close/>
                </a:path>
                <a:path w="5166359" h="4333240" fill="norm" stroke="1" extrusionOk="0">
                  <a:moveTo>
                    <a:pt x="1397647" y="144030"/>
                  </a:moveTo>
                  <a:lnTo>
                    <a:pt x="1388783" y="89903"/>
                  </a:lnTo>
                  <a:lnTo>
                    <a:pt x="1372971" y="59740"/>
                  </a:lnTo>
                  <a:lnTo>
                    <a:pt x="1363192" y="47739"/>
                  </a:lnTo>
                  <a:lnTo>
                    <a:pt x="1351368" y="36944"/>
                  </a:lnTo>
                  <a:lnTo>
                    <a:pt x="1337906" y="27851"/>
                  </a:lnTo>
                  <a:lnTo>
                    <a:pt x="1337538" y="27686"/>
                  </a:lnTo>
                  <a:lnTo>
                    <a:pt x="1337538" y="144399"/>
                  </a:lnTo>
                  <a:lnTo>
                    <a:pt x="1336459" y="163296"/>
                  </a:lnTo>
                  <a:lnTo>
                    <a:pt x="1320317" y="207060"/>
                  </a:lnTo>
                  <a:lnTo>
                    <a:pt x="1285608" y="228015"/>
                  </a:lnTo>
                  <a:lnTo>
                    <a:pt x="1270101" y="229412"/>
                  </a:lnTo>
                  <a:lnTo>
                    <a:pt x="1254302" y="228015"/>
                  </a:lnTo>
                  <a:lnTo>
                    <a:pt x="1219530" y="207060"/>
                  </a:lnTo>
                  <a:lnTo>
                    <a:pt x="1204150" y="163753"/>
                  </a:lnTo>
                  <a:lnTo>
                    <a:pt x="1203045" y="144399"/>
                  </a:lnTo>
                  <a:lnTo>
                    <a:pt x="1204074" y="125387"/>
                  </a:lnTo>
                  <a:lnTo>
                    <a:pt x="1219530" y="82092"/>
                  </a:lnTo>
                  <a:lnTo>
                    <a:pt x="1254302" y="61137"/>
                  </a:lnTo>
                  <a:lnTo>
                    <a:pt x="1270101" y="59740"/>
                  </a:lnTo>
                  <a:lnTo>
                    <a:pt x="1285748" y="61137"/>
                  </a:lnTo>
                  <a:lnTo>
                    <a:pt x="1320317" y="82092"/>
                  </a:lnTo>
                  <a:lnTo>
                    <a:pt x="1336332" y="124701"/>
                  </a:lnTo>
                  <a:lnTo>
                    <a:pt x="1337513" y="144030"/>
                  </a:lnTo>
                  <a:lnTo>
                    <a:pt x="1337538" y="144399"/>
                  </a:lnTo>
                  <a:lnTo>
                    <a:pt x="1337538" y="27686"/>
                  </a:lnTo>
                  <a:lnTo>
                    <a:pt x="1289050" y="12395"/>
                  </a:lnTo>
                  <a:lnTo>
                    <a:pt x="1270101" y="11366"/>
                  </a:lnTo>
                  <a:lnTo>
                    <a:pt x="1251165" y="12395"/>
                  </a:lnTo>
                  <a:lnTo>
                    <a:pt x="1202309" y="27851"/>
                  </a:lnTo>
                  <a:lnTo>
                    <a:pt x="1166850" y="60223"/>
                  </a:lnTo>
                  <a:lnTo>
                    <a:pt x="1147064" y="106743"/>
                  </a:lnTo>
                  <a:lnTo>
                    <a:pt x="1143304" y="144399"/>
                  </a:lnTo>
                  <a:lnTo>
                    <a:pt x="1144244" y="163296"/>
                  </a:lnTo>
                  <a:lnTo>
                    <a:pt x="1158697" y="214388"/>
                  </a:lnTo>
                  <a:lnTo>
                    <a:pt x="1189037" y="252069"/>
                  </a:lnTo>
                  <a:lnTo>
                    <a:pt x="1233551" y="273672"/>
                  </a:lnTo>
                  <a:lnTo>
                    <a:pt x="1270101" y="277787"/>
                  </a:lnTo>
                  <a:lnTo>
                    <a:pt x="1289050" y="276758"/>
                  </a:lnTo>
                  <a:lnTo>
                    <a:pt x="1337906" y="261302"/>
                  </a:lnTo>
                  <a:lnTo>
                    <a:pt x="1372857" y="229412"/>
                  </a:lnTo>
                  <a:lnTo>
                    <a:pt x="1373365" y="228803"/>
                  </a:lnTo>
                  <a:lnTo>
                    <a:pt x="1393698" y="182054"/>
                  </a:lnTo>
                  <a:lnTo>
                    <a:pt x="1397622" y="144399"/>
                  </a:lnTo>
                  <a:lnTo>
                    <a:pt x="1397647" y="144030"/>
                  </a:lnTo>
                  <a:close/>
                </a:path>
                <a:path w="5166359" h="4333240" fill="norm" stroke="1" extrusionOk="0">
                  <a:moveTo>
                    <a:pt x="1399540" y="1141793"/>
                  </a:moveTo>
                  <a:lnTo>
                    <a:pt x="1399362" y="1137716"/>
                  </a:lnTo>
                  <a:lnTo>
                    <a:pt x="1399286" y="1135748"/>
                  </a:lnTo>
                  <a:lnTo>
                    <a:pt x="1399184" y="1133627"/>
                  </a:lnTo>
                  <a:lnTo>
                    <a:pt x="1387309" y="1093444"/>
                  </a:lnTo>
                  <a:lnTo>
                    <a:pt x="1383360" y="1088085"/>
                  </a:lnTo>
                  <a:lnTo>
                    <a:pt x="1382039" y="1086281"/>
                  </a:lnTo>
                  <a:lnTo>
                    <a:pt x="1375854" y="1080096"/>
                  </a:lnTo>
                  <a:lnTo>
                    <a:pt x="1372527" y="1077658"/>
                  </a:lnTo>
                  <a:lnTo>
                    <a:pt x="1372527" y="1137716"/>
                  </a:lnTo>
                  <a:lnTo>
                    <a:pt x="1372285" y="1133627"/>
                  </a:lnTo>
                  <a:lnTo>
                    <a:pt x="1286522" y="1133627"/>
                  </a:lnTo>
                  <a:lnTo>
                    <a:pt x="1286573" y="1132624"/>
                  </a:lnTo>
                  <a:lnTo>
                    <a:pt x="1304366" y="1096746"/>
                  </a:lnTo>
                  <a:lnTo>
                    <a:pt x="1331696" y="1088085"/>
                  </a:lnTo>
                  <a:lnTo>
                    <a:pt x="1341005" y="1088910"/>
                  </a:lnTo>
                  <a:lnTo>
                    <a:pt x="1369860" y="1116825"/>
                  </a:lnTo>
                  <a:lnTo>
                    <a:pt x="1372285" y="1133627"/>
                  </a:lnTo>
                  <a:lnTo>
                    <a:pt x="1372412" y="1135748"/>
                  </a:lnTo>
                  <a:lnTo>
                    <a:pt x="1372527" y="1137716"/>
                  </a:lnTo>
                  <a:lnTo>
                    <a:pt x="1372527" y="1077658"/>
                  </a:lnTo>
                  <a:lnTo>
                    <a:pt x="1368755" y="1074889"/>
                  </a:lnTo>
                  <a:lnTo>
                    <a:pt x="1360766" y="1070762"/>
                  </a:lnTo>
                  <a:lnTo>
                    <a:pt x="1351876" y="1067816"/>
                  </a:lnTo>
                  <a:lnTo>
                    <a:pt x="1342402" y="1066114"/>
                  </a:lnTo>
                  <a:lnTo>
                    <a:pt x="1343152" y="1066114"/>
                  </a:lnTo>
                  <a:lnTo>
                    <a:pt x="1331379" y="1065466"/>
                  </a:lnTo>
                  <a:lnTo>
                    <a:pt x="1320406" y="1066114"/>
                  </a:lnTo>
                  <a:lnTo>
                    <a:pt x="1310093" y="1068057"/>
                  </a:lnTo>
                  <a:lnTo>
                    <a:pt x="1276261" y="1088085"/>
                  </a:lnTo>
                  <a:lnTo>
                    <a:pt x="1257719" y="1124521"/>
                  </a:lnTo>
                  <a:lnTo>
                    <a:pt x="1255407" y="1148397"/>
                  </a:lnTo>
                  <a:lnTo>
                    <a:pt x="1256741" y="1165885"/>
                  </a:lnTo>
                  <a:lnTo>
                    <a:pt x="1277353" y="1207770"/>
                  </a:lnTo>
                  <a:lnTo>
                    <a:pt x="1319911" y="1228178"/>
                  </a:lnTo>
                  <a:lnTo>
                    <a:pt x="1320838" y="1228178"/>
                  </a:lnTo>
                  <a:lnTo>
                    <a:pt x="1337665" y="1229436"/>
                  </a:lnTo>
                  <a:lnTo>
                    <a:pt x="1378521" y="1221473"/>
                  </a:lnTo>
                  <a:lnTo>
                    <a:pt x="1397660" y="1209332"/>
                  </a:lnTo>
                  <a:lnTo>
                    <a:pt x="1395412" y="1204620"/>
                  </a:lnTo>
                  <a:lnTo>
                    <a:pt x="1387297" y="1187665"/>
                  </a:lnTo>
                  <a:lnTo>
                    <a:pt x="1381721" y="1191907"/>
                  </a:lnTo>
                  <a:lnTo>
                    <a:pt x="1375981" y="1195514"/>
                  </a:lnTo>
                  <a:lnTo>
                    <a:pt x="1370101" y="1198499"/>
                  </a:lnTo>
                  <a:lnTo>
                    <a:pt x="1364043" y="1200848"/>
                  </a:lnTo>
                  <a:lnTo>
                    <a:pt x="1357960" y="1202499"/>
                  </a:lnTo>
                  <a:lnTo>
                    <a:pt x="1351330" y="1203744"/>
                  </a:lnTo>
                  <a:lnTo>
                    <a:pt x="1351089" y="1203744"/>
                  </a:lnTo>
                  <a:lnTo>
                    <a:pt x="1345082" y="1204391"/>
                  </a:lnTo>
                  <a:lnTo>
                    <a:pt x="1306957" y="1196670"/>
                  </a:lnTo>
                  <a:lnTo>
                    <a:pt x="1286675" y="1161503"/>
                  </a:lnTo>
                  <a:lnTo>
                    <a:pt x="1286052" y="1151851"/>
                  </a:lnTo>
                  <a:lnTo>
                    <a:pt x="1399540" y="1151851"/>
                  </a:lnTo>
                  <a:lnTo>
                    <a:pt x="1399540" y="1141793"/>
                  </a:lnTo>
                  <a:close/>
                </a:path>
                <a:path w="5166359" h="4333240" fill="norm" stroke="1" extrusionOk="0">
                  <a:moveTo>
                    <a:pt x="1417358" y="2571813"/>
                  </a:moveTo>
                  <a:lnTo>
                    <a:pt x="1408569" y="2527833"/>
                  </a:lnTo>
                  <a:lnTo>
                    <a:pt x="1400581" y="2514638"/>
                  </a:lnTo>
                  <a:lnTo>
                    <a:pt x="1398282" y="2511501"/>
                  </a:lnTo>
                  <a:lnTo>
                    <a:pt x="1391780" y="2504973"/>
                  </a:lnTo>
                  <a:lnTo>
                    <a:pt x="1385316" y="2500261"/>
                  </a:lnTo>
                  <a:lnTo>
                    <a:pt x="1385316" y="2571813"/>
                  </a:lnTo>
                  <a:lnTo>
                    <a:pt x="1384592" y="2584094"/>
                  </a:lnTo>
                  <a:lnTo>
                    <a:pt x="1384541" y="2585085"/>
                  </a:lnTo>
                  <a:lnTo>
                    <a:pt x="1382242" y="2596311"/>
                  </a:lnTo>
                  <a:lnTo>
                    <a:pt x="1382179" y="2596629"/>
                  </a:lnTo>
                  <a:lnTo>
                    <a:pt x="1349489" y="2627782"/>
                  </a:lnTo>
                  <a:lnTo>
                    <a:pt x="1339773" y="2628658"/>
                  </a:lnTo>
                  <a:lnTo>
                    <a:pt x="1330134" y="2627782"/>
                  </a:lnTo>
                  <a:lnTo>
                    <a:pt x="1329982" y="2627782"/>
                  </a:lnTo>
                  <a:lnTo>
                    <a:pt x="1321333" y="2625128"/>
                  </a:lnTo>
                  <a:lnTo>
                    <a:pt x="1319898" y="2624366"/>
                  </a:lnTo>
                  <a:lnTo>
                    <a:pt x="1313268" y="2620530"/>
                  </a:lnTo>
                  <a:lnTo>
                    <a:pt x="1307147" y="2614841"/>
                  </a:lnTo>
                  <a:lnTo>
                    <a:pt x="1306474" y="2614218"/>
                  </a:lnTo>
                  <a:lnTo>
                    <a:pt x="1294244" y="2571813"/>
                  </a:lnTo>
                  <a:lnTo>
                    <a:pt x="1294218" y="2571496"/>
                  </a:lnTo>
                  <a:lnTo>
                    <a:pt x="1294930" y="2559393"/>
                  </a:lnTo>
                  <a:lnTo>
                    <a:pt x="1294993" y="2558237"/>
                  </a:lnTo>
                  <a:lnTo>
                    <a:pt x="1297266" y="2546832"/>
                  </a:lnTo>
                  <a:lnTo>
                    <a:pt x="1329918" y="2515539"/>
                  </a:lnTo>
                  <a:lnTo>
                    <a:pt x="1339773" y="2514638"/>
                  </a:lnTo>
                  <a:lnTo>
                    <a:pt x="1349489" y="2515539"/>
                  </a:lnTo>
                  <a:lnTo>
                    <a:pt x="1382179" y="2546832"/>
                  </a:lnTo>
                  <a:lnTo>
                    <a:pt x="1385316" y="2571813"/>
                  </a:lnTo>
                  <a:lnTo>
                    <a:pt x="1385316" y="2500261"/>
                  </a:lnTo>
                  <a:lnTo>
                    <a:pt x="1384376" y="2499563"/>
                  </a:lnTo>
                  <a:lnTo>
                    <a:pt x="1376197" y="2495156"/>
                  </a:lnTo>
                  <a:lnTo>
                    <a:pt x="1367561" y="2492095"/>
                  </a:lnTo>
                  <a:lnTo>
                    <a:pt x="1367739" y="2492095"/>
                  </a:lnTo>
                  <a:lnTo>
                    <a:pt x="1357909" y="2490152"/>
                  </a:lnTo>
                  <a:lnTo>
                    <a:pt x="1358138" y="2490152"/>
                  </a:lnTo>
                  <a:lnTo>
                    <a:pt x="1347622" y="2489504"/>
                  </a:lnTo>
                  <a:lnTo>
                    <a:pt x="1304569" y="2505367"/>
                  </a:lnTo>
                  <a:lnTo>
                    <a:pt x="1294853" y="2527516"/>
                  </a:lnTo>
                  <a:lnTo>
                    <a:pt x="1294853" y="2518384"/>
                  </a:lnTo>
                  <a:lnTo>
                    <a:pt x="1294853" y="2419451"/>
                  </a:lnTo>
                  <a:lnTo>
                    <a:pt x="1263129" y="2419451"/>
                  </a:lnTo>
                  <a:lnTo>
                    <a:pt x="1263129" y="2650655"/>
                  </a:lnTo>
                  <a:lnTo>
                    <a:pt x="1294536" y="2650655"/>
                  </a:lnTo>
                  <a:lnTo>
                    <a:pt x="1294536" y="2623820"/>
                  </a:lnTo>
                  <a:lnTo>
                    <a:pt x="1298702" y="2630868"/>
                  </a:lnTo>
                  <a:lnTo>
                    <a:pt x="1337779" y="2652877"/>
                  </a:lnTo>
                  <a:lnTo>
                    <a:pt x="1338199" y="2652877"/>
                  </a:lnTo>
                  <a:lnTo>
                    <a:pt x="1347622" y="2653474"/>
                  </a:lnTo>
                  <a:lnTo>
                    <a:pt x="1391602" y="2638348"/>
                  </a:lnTo>
                  <a:lnTo>
                    <a:pt x="1400619" y="2628658"/>
                  </a:lnTo>
                  <a:lnTo>
                    <a:pt x="1403858" y="2624366"/>
                  </a:lnTo>
                  <a:lnTo>
                    <a:pt x="1408569" y="2615781"/>
                  </a:lnTo>
                  <a:lnTo>
                    <a:pt x="1412278" y="2606433"/>
                  </a:lnTo>
                  <a:lnTo>
                    <a:pt x="1412405" y="2606129"/>
                  </a:lnTo>
                  <a:lnTo>
                    <a:pt x="1415161" y="2595524"/>
                  </a:lnTo>
                  <a:lnTo>
                    <a:pt x="1416672" y="2585085"/>
                  </a:lnTo>
                  <a:lnTo>
                    <a:pt x="1416710" y="2584767"/>
                  </a:lnTo>
                  <a:lnTo>
                    <a:pt x="1416812" y="2584094"/>
                  </a:lnTo>
                  <a:lnTo>
                    <a:pt x="1417358" y="2571813"/>
                  </a:lnTo>
                  <a:close/>
                </a:path>
                <a:path w="5166359" h="4333240" fill="norm" stroke="1" extrusionOk="0">
                  <a:moveTo>
                    <a:pt x="1474927" y="1424305"/>
                  </a:moveTo>
                  <a:lnTo>
                    <a:pt x="1444142" y="1424305"/>
                  </a:lnTo>
                  <a:lnTo>
                    <a:pt x="1441881" y="1450060"/>
                  </a:lnTo>
                  <a:lnTo>
                    <a:pt x="1441869" y="1450213"/>
                  </a:lnTo>
                  <a:lnTo>
                    <a:pt x="1441742" y="1451635"/>
                  </a:lnTo>
                  <a:lnTo>
                    <a:pt x="1441653" y="1452613"/>
                  </a:lnTo>
                  <a:lnTo>
                    <a:pt x="1441056" y="1459484"/>
                  </a:lnTo>
                  <a:lnTo>
                    <a:pt x="1440992" y="1460119"/>
                  </a:lnTo>
                  <a:lnTo>
                    <a:pt x="1440992" y="1503464"/>
                  </a:lnTo>
                  <a:lnTo>
                    <a:pt x="1440268" y="1515757"/>
                  </a:lnTo>
                  <a:lnTo>
                    <a:pt x="1440218" y="1516735"/>
                  </a:lnTo>
                  <a:lnTo>
                    <a:pt x="1421803" y="1552511"/>
                  </a:lnTo>
                  <a:lnTo>
                    <a:pt x="1395768" y="1560639"/>
                  </a:lnTo>
                  <a:lnTo>
                    <a:pt x="1385785" y="1559725"/>
                  </a:lnTo>
                  <a:lnTo>
                    <a:pt x="1353273" y="1528279"/>
                  </a:lnTo>
                  <a:lnTo>
                    <a:pt x="1350213" y="1503464"/>
                  </a:lnTo>
                  <a:lnTo>
                    <a:pt x="1350937" y="1491056"/>
                  </a:lnTo>
                  <a:lnTo>
                    <a:pt x="1350975" y="1490205"/>
                  </a:lnTo>
                  <a:lnTo>
                    <a:pt x="1369263" y="1454734"/>
                  </a:lnTo>
                  <a:lnTo>
                    <a:pt x="1395768" y="1446606"/>
                  </a:lnTo>
                  <a:lnTo>
                    <a:pt x="1405458" y="1447507"/>
                  </a:lnTo>
                  <a:lnTo>
                    <a:pt x="1437855" y="1478724"/>
                  </a:lnTo>
                  <a:lnTo>
                    <a:pt x="1440992" y="1503464"/>
                  </a:lnTo>
                  <a:lnTo>
                    <a:pt x="1440992" y="1460119"/>
                  </a:lnTo>
                  <a:lnTo>
                    <a:pt x="1441653" y="1452613"/>
                  </a:lnTo>
                  <a:lnTo>
                    <a:pt x="1441297" y="1451635"/>
                  </a:lnTo>
                  <a:lnTo>
                    <a:pt x="1438325" y="1446606"/>
                  </a:lnTo>
                  <a:lnTo>
                    <a:pt x="1436839" y="1444091"/>
                  </a:lnTo>
                  <a:lnTo>
                    <a:pt x="1397939" y="1422120"/>
                  </a:lnTo>
                  <a:lnTo>
                    <a:pt x="1387906" y="1421472"/>
                  </a:lnTo>
                  <a:lnTo>
                    <a:pt x="1377403" y="1422120"/>
                  </a:lnTo>
                  <a:lnTo>
                    <a:pt x="1377619" y="1422120"/>
                  </a:lnTo>
                  <a:lnTo>
                    <a:pt x="1367802" y="1424063"/>
                  </a:lnTo>
                  <a:lnTo>
                    <a:pt x="1367980" y="1424063"/>
                  </a:lnTo>
                  <a:lnTo>
                    <a:pt x="1359344" y="1427124"/>
                  </a:lnTo>
                  <a:lnTo>
                    <a:pt x="1351153" y="1431531"/>
                  </a:lnTo>
                  <a:lnTo>
                    <a:pt x="1322946" y="1469059"/>
                  </a:lnTo>
                  <a:lnTo>
                    <a:pt x="1318171" y="1503464"/>
                  </a:lnTo>
                  <a:lnTo>
                    <a:pt x="1318704" y="1515757"/>
                  </a:lnTo>
                  <a:lnTo>
                    <a:pt x="1331277" y="1555788"/>
                  </a:lnTo>
                  <a:lnTo>
                    <a:pt x="1368196" y="1583016"/>
                  </a:lnTo>
                  <a:lnTo>
                    <a:pt x="1387906" y="1585455"/>
                  </a:lnTo>
                  <a:lnTo>
                    <a:pt x="1397368" y="1584845"/>
                  </a:lnTo>
                  <a:lnTo>
                    <a:pt x="1397571" y="1584845"/>
                  </a:lnTo>
                  <a:lnTo>
                    <a:pt x="1406461" y="1583016"/>
                  </a:lnTo>
                  <a:lnTo>
                    <a:pt x="1406626" y="1583016"/>
                  </a:lnTo>
                  <a:lnTo>
                    <a:pt x="1415415" y="1579791"/>
                  </a:lnTo>
                  <a:lnTo>
                    <a:pt x="1440688" y="1556232"/>
                  </a:lnTo>
                  <a:lnTo>
                    <a:pt x="1440688" y="1582623"/>
                  </a:lnTo>
                  <a:lnTo>
                    <a:pt x="1472412" y="1582623"/>
                  </a:lnTo>
                  <a:lnTo>
                    <a:pt x="1472412" y="1547444"/>
                  </a:lnTo>
                  <a:lnTo>
                    <a:pt x="1472412" y="1460119"/>
                  </a:lnTo>
                  <a:lnTo>
                    <a:pt x="1472539" y="1452613"/>
                  </a:lnTo>
                  <a:lnTo>
                    <a:pt x="1472615" y="1450060"/>
                  </a:lnTo>
                  <a:lnTo>
                    <a:pt x="1473022" y="1444091"/>
                  </a:lnTo>
                  <a:lnTo>
                    <a:pt x="1474927" y="1424305"/>
                  </a:lnTo>
                  <a:close/>
                </a:path>
                <a:path w="5166359" h="4333240" fill="norm" stroke="1" extrusionOk="0">
                  <a:moveTo>
                    <a:pt x="1475447" y="3204349"/>
                  </a:moveTo>
                  <a:lnTo>
                    <a:pt x="1444663" y="3204349"/>
                  </a:lnTo>
                  <a:lnTo>
                    <a:pt x="1442173" y="3233001"/>
                  </a:lnTo>
                  <a:lnTo>
                    <a:pt x="1441513" y="3231248"/>
                  </a:lnTo>
                  <a:lnTo>
                    <a:pt x="1441513" y="3280054"/>
                  </a:lnTo>
                  <a:lnTo>
                    <a:pt x="1440764" y="3291763"/>
                  </a:lnTo>
                  <a:lnTo>
                    <a:pt x="1440726" y="3292208"/>
                  </a:lnTo>
                  <a:lnTo>
                    <a:pt x="1438427" y="3302673"/>
                  </a:lnTo>
                  <a:lnTo>
                    <a:pt x="1438376" y="3302914"/>
                  </a:lnTo>
                  <a:lnTo>
                    <a:pt x="1405801" y="3333204"/>
                  </a:lnTo>
                  <a:lnTo>
                    <a:pt x="1395971" y="3334093"/>
                  </a:lnTo>
                  <a:lnTo>
                    <a:pt x="1385836" y="3333204"/>
                  </a:lnTo>
                  <a:lnTo>
                    <a:pt x="1352854" y="3302914"/>
                  </a:lnTo>
                  <a:lnTo>
                    <a:pt x="1349794" y="3280054"/>
                  </a:lnTo>
                  <a:lnTo>
                    <a:pt x="1350530" y="3268370"/>
                  </a:lnTo>
                  <a:lnTo>
                    <a:pt x="1350556" y="3267926"/>
                  </a:lnTo>
                  <a:lnTo>
                    <a:pt x="1352804" y="3257524"/>
                  </a:lnTo>
                  <a:lnTo>
                    <a:pt x="1352854" y="3257283"/>
                  </a:lnTo>
                  <a:lnTo>
                    <a:pt x="1356677" y="3248139"/>
                  </a:lnTo>
                  <a:lnTo>
                    <a:pt x="1395971" y="3226651"/>
                  </a:lnTo>
                  <a:lnTo>
                    <a:pt x="1405801" y="3227514"/>
                  </a:lnTo>
                  <a:lnTo>
                    <a:pt x="1438376" y="3257283"/>
                  </a:lnTo>
                  <a:lnTo>
                    <a:pt x="1441513" y="3280054"/>
                  </a:lnTo>
                  <a:lnTo>
                    <a:pt x="1441513" y="3231248"/>
                  </a:lnTo>
                  <a:lnTo>
                    <a:pt x="1438744" y="3226651"/>
                  </a:lnTo>
                  <a:lnTo>
                    <a:pt x="1437043" y="3223831"/>
                  </a:lnTo>
                  <a:lnTo>
                    <a:pt x="1398447" y="3202178"/>
                  </a:lnTo>
                  <a:lnTo>
                    <a:pt x="1388427" y="3201530"/>
                  </a:lnTo>
                  <a:lnTo>
                    <a:pt x="1377264" y="3202178"/>
                  </a:lnTo>
                  <a:lnTo>
                    <a:pt x="1377734" y="3202178"/>
                  </a:lnTo>
                  <a:lnTo>
                    <a:pt x="1368171" y="3203956"/>
                  </a:lnTo>
                  <a:lnTo>
                    <a:pt x="1330998" y="3230118"/>
                  </a:lnTo>
                  <a:lnTo>
                    <a:pt x="1318348" y="3267926"/>
                  </a:lnTo>
                  <a:lnTo>
                    <a:pt x="1317752" y="3280054"/>
                  </a:lnTo>
                  <a:lnTo>
                    <a:pt x="1318285" y="3291763"/>
                  </a:lnTo>
                  <a:lnTo>
                    <a:pt x="1330350" y="3329241"/>
                  </a:lnTo>
                  <a:lnTo>
                    <a:pt x="1368171" y="3356546"/>
                  </a:lnTo>
                  <a:lnTo>
                    <a:pt x="1388427" y="3358908"/>
                  </a:lnTo>
                  <a:lnTo>
                    <a:pt x="1397711" y="3358311"/>
                  </a:lnTo>
                  <a:lnTo>
                    <a:pt x="1398130" y="3358311"/>
                  </a:lnTo>
                  <a:lnTo>
                    <a:pt x="1437271" y="3336683"/>
                  </a:lnTo>
                  <a:lnTo>
                    <a:pt x="1441831" y="3320897"/>
                  </a:lnTo>
                  <a:lnTo>
                    <a:pt x="1441831" y="3329241"/>
                  </a:lnTo>
                  <a:lnTo>
                    <a:pt x="1441831" y="3363303"/>
                  </a:lnTo>
                  <a:lnTo>
                    <a:pt x="1441107" y="3373488"/>
                  </a:lnTo>
                  <a:lnTo>
                    <a:pt x="1416075" y="3404997"/>
                  </a:lnTo>
                  <a:lnTo>
                    <a:pt x="1406474" y="3407283"/>
                  </a:lnTo>
                  <a:lnTo>
                    <a:pt x="1405445" y="3407283"/>
                  </a:lnTo>
                  <a:lnTo>
                    <a:pt x="1396276" y="3407905"/>
                  </a:lnTo>
                  <a:lnTo>
                    <a:pt x="1388948" y="3407905"/>
                  </a:lnTo>
                  <a:lnTo>
                    <a:pt x="1381836" y="3407283"/>
                  </a:lnTo>
                  <a:lnTo>
                    <a:pt x="1368005" y="3404768"/>
                  </a:lnTo>
                  <a:lnTo>
                    <a:pt x="1361414" y="3402774"/>
                  </a:lnTo>
                  <a:lnTo>
                    <a:pt x="1355128" y="3400056"/>
                  </a:lnTo>
                  <a:lnTo>
                    <a:pt x="1348854" y="3397542"/>
                  </a:lnTo>
                  <a:lnTo>
                    <a:pt x="1342466" y="3394087"/>
                  </a:lnTo>
                  <a:lnTo>
                    <a:pt x="1335963" y="3389693"/>
                  </a:lnTo>
                  <a:lnTo>
                    <a:pt x="1328115" y="3412934"/>
                  </a:lnTo>
                  <a:lnTo>
                    <a:pt x="1368247" y="3430206"/>
                  </a:lnTo>
                  <a:lnTo>
                    <a:pt x="1378229" y="3431857"/>
                  </a:lnTo>
                  <a:lnTo>
                    <a:pt x="1378585" y="3431857"/>
                  </a:lnTo>
                  <a:lnTo>
                    <a:pt x="1387716" y="3432721"/>
                  </a:lnTo>
                  <a:lnTo>
                    <a:pt x="1430439" y="3428327"/>
                  </a:lnTo>
                  <a:lnTo>
                    <a:pt x="1458785" y="3407905"/>
                  </a:lnTo>
                  <a:lnTo>
                    <a:pt x="1462151" y="3403701"/>
                  </a:lnTo>
                  <a:lnTo>
                    <a:pt x="1468132" y="3391103"/>
                  </a:lnTo>
                  <a:lnTo>
                    <a:pt x="1471726" y="3376371"/>
                  </a:lnTo>
                  <a:lnTo>
                    <a:pt x="1472933" y="3359531"/>
                  </a:lnTo>
                  <a:lnTo>
                    <a:pt x="1472933" y="3320897"/>
                  </a:lnTo>
                  <a:lnTo>
                    <a:pt x="1472933" y="3239541"/>
                  </a:lnTo>
                  <a:lnTo>
                    <a:pt x="1473034" y="3233001"/>
                  </a:lnTo>
                  <a:lnTo>
                    <a:pt x="1473136" y="3230118"/>
                  </a:lnTo>
                  <a:lnTo>
                    <a:pt x="1473974" y="3217392"/>
                  </a:lnTo>
                  <a:lnTo>
                    <a:pt x="1474508" y="3211893"/>
                  </a:lnTo>
                  <a:lnTo>
                    <a:pt x="1474609" y="3210839"/>
                  </a:lnTo>
                  <a:lnTo>
                    <a:pt x="1475447" y="3204349"/>
                  </a:lnTo>
                  <a:close/>
                </a:path>
                <a:path w="5166359" h="4333240" fill="norm" stroke="1" extrusionOk="0">
                  <a:moveTo>
                    <a:pt x="1483131" y="2492337"/>
                  </a:moveTo>
                  <a:lnTo>
                    <a:pt x="1451406" y="2492337"/>
                  </a:lnTo>
                  <a:lnTo>
                    <a:pt x="1451406" y="2650655"/>
                  </a:lnTo>
                  <a:lnTo>
                    <a:pt x="1483131" y="2650655"/>
                  </a:lnTo>
                  <a:lnTo>
                    <a:pt x="1483131" y="2492337"/>
                  </a:lnTo>
                  <a:close/>
                </a:path>
                <a:path w="5166359" h="4333240" fill="norm" stroke="1" extrusionOk="0">
                  <a:moveTo>
                    <a:pt x="1485646" y="2426360"/>
                  </a:moveTo>
                  <a:lnTo>
                    <a:pt x="1448892" y="2426360"/>
                  </a:lnTo>
                  <a:lnTo>
                    <a:pt x="1448892" y="2459355"/>
                  </a:lnTo>
                  <a:lnTo>
                    <a:pt x="1485646" y="2459355"/>
                  </a:lnTo>
                  <a:lnTo>
                    <a:pt x="1485646" y="2426360"/>
                  </a:lnTo>
                  <a:close/>
                </a:path>
                <a:path w="5166359" h="4333240" fill="norm" stroke="1" extrusionOk="0">
                  <a:moveTo>
                    <a:pt x="1512887" y="2927502"/>
                  </a:moveTo>
                  <a:lnTo>
                    <a:pt x="1504086" y="2883522"/>
                  </a:lnTo>
                  <a:lnTo>
                    <a:pt x="1480845" y="2856268"/>
                  </a:lnTo>
                  <a:lnTo>
                    <a:pt x="1480845" y="2927502"/>
                  </a:lnTo>
                  <a:lnTo>
                    <a:pt x="1480121" y="2939796"/>
                  </a:lnTo>
                  <a:lnTo>
                    <a:pt x="1461617" y="2976549"/>
                  </a:lnTo>
                  <a:lnTo>
                    <a:pt x="1435290" y="2984677"/>
                  </a:lnTo>
                  <a:lnTo>
                    <a:pt x="1425435" y="2983776"/>
                  </a:lnTo>
                  <a:lnTo>
                    <a:pt x="1392809" y="2952318"/>
                  </a:lnTo>
                  <a:lnTo>
                    <a:pt x="1389748" y="2927502"/>
                  </a:lnTo>
                  <a:lnTo>
                    <a:pt x="1390459" y="2915094"/>
                  </a:lnTo>
                  <a:lnTo>
                    <a:pt x="1408785" y="2878772"/>
                  </a:lnTo>
                  <a:lnTo>
                    <a:pt x="1435290" y="2870644"/>
                  </a:lnTo>
                  <a:lnTo>
                    <a:pt x="1445133" y="2871546"/>
                  </a:lnTo>
                  <a:lnTo>
                    <a:pt x="1477695" y="2902762"/>
                  </a:lnTo>
                  <a:lnTo>
                    <a:pt x="1480845" y="2927502"/>
                  </a:lnTo>
                  <a:lnTo>
                    <a:pt x="1480845" y="2856268"/>
                  </a:lnTo>
                  <a:lnTo>
                    <a:pt x="1479905" y="2855569"/>
                  </a:lnTo>
                  <a:lnTo>
                    <a:pt x="1471714" y="2851175"/>
                  </a:lnTo>
                  <a:lnTo>
                    <a:pt x="1463078" y="2848102"/>
                  </a:lnTo>
                  <a:lnTo>
                    <a:pt x="1463255" y="2848102"/>
                  </a:lnTo>
                  <a:lnTo>
                    <a:pt x="1453438" y="2846159"/>
                  </a:lnTo>
                  <a:lnTo>
                    <a:pt x="1443151" y="2845511"/>
                  </a:lnTo>
                  <a:lnTo>
                    <a:pt x="1432979" y="2846159"/>
                  </a:lnTo>
                  <a:lnTo>
                    <a:pt x="1394142" y="2868130"/>
                  </a:lnTo>
                  <a:lnTo>
                    <a:pt x="1389405" y="2876613"/>
                  </a:lnTo>
                  <a:lnTo>
                    <a:pt x="1386916" y="2848343"/>
                  </a:lnTo>
                  <a:lnTo>
                    <a:pt x="1356131" y="2848343"/>
                  </a:lnTo>
                  <a:lnTo>
                    <a:pt x="1356766" y="2854833"/>
                  </a:lnTo>
                  <a:lnTo>
                    <a:pt x="1357261" y="2860967"/>
                  </a:lnTo>
                  <a:lnTo>
                    <a:pt x="1357680" y="2867431"/>
                  </a:lnTo>
                  <a:lnTo>
                    <a:pt x="1358328" y="2874099"/>
                  </a:lnTo>
                  <a:lnTo>
                    <a:pt x="1358341" y="2874264"/>
                  </a:lnTo>
                  <a:lnTo>
                    <a:pt x="1358455" y="2876613"/>
                  </a:lnTo>
                  <a:lnTo>
                    <a:pt x="1358569" y="2878772"/>
                  </a:lnTo>
                  <a:lnTo>
                    <a:pt x="1358646" y="3074517"/>
                  </a:lnTo>
                  <a:lnTo>
                    <a:pt x="1390370" y="3074517"/>
                  </a:lnTo>
                  <a:lnTo>
                    <a:pt x="1390281" y="2980194"/>
                  </a:lnTo>
                  <a:lnTo>
                    <a:pt x="1390370" y="2971482"/>
                  </a:lnTo>
                  <a:lnTo>
                    <a:pt x="1390370" y="2980359"/>
                  </a:lnTo>
                  <a:lnTo>
                    <a:pt x="1394460" y="2987268"/>
                  </a:lnTo>
                  <a:lnTo>
                    <a:pt x="1400111" y="2993809"/>
                  </a:lnTo>
                  <a:lnTo>
                    <a:pt x="1407020" y="2999435"/>
                  </a:lnTo>
                  <a:lnTo>
                    <a:pt x="1415059" y="3003842"/>
                  </a:lnTo>
                  <a:lnTo>
                    <a:pt x="1423962" y="3007055"/>
                  </a:lnTo>
                  <a:lnTo>
                    <a:pt x="1424139" y="3007055"/>
                  </a:lnTo>
                  <a:lnTo>
                    <a:pt x="1433207" y="3008884"/>
                  </a:lnTo>
                  <a:lnTo>
                    <a:pt x="1433423" y="3008884"/>
                  </a:lnTo>
                  <a:lnTo>
                    <a:pt x="1443151" y="3009493"/>
                  </a:lnTo>
                  <a:lnTo>
                    <a:pt x="1453337" y="3008884"/>
                  </a:lnTo>
                  <a:lnTo>
                    <a:pt x="1493799" y="2987814"/>
                  </a:lnTo>
                  <a:lnTo>
                    <a:pt x="1510690" y="2951226"/>
                  </a:lnTo>
                  <a:lnTo>
                    <a:pt x="1512328" y="2939796"/>
                  </a:lnTo>
                  <a:lnTo>
                    <a:pt x="1512887" y="2927502"/>
                  </a:lnTo>
                  <a:close/>
                </a:path>
                <a:path w="5166359" h="4333240" fill="norm" stroke="1" extrusionOk="0">
                  <a:moveTo>
                    <a:pt x="1550949" y="2215477"/>
                  </a:moveTo>
                  <a:lnTo>
                    <a:pt x="1541208" y="2171814"/>
                  </a:lnTo>
                  <a:lnTo>
                    <a:pt x="1532318" y="2158631"/>
                  </a:lnTo>
                  <a:lnTo>
                    <a:pt x="1529740" y="2155482"/>
                  </a:lnTo>
                  <a:lnTo>
                    <a:pt x="1522476" y="2148967"/>
                  </a:lnTo>
                  <a:lnTo>
                    <a:pt x="1518589" y="2146427"/>
                  </a:lnTo>
                  <a:lnTo>
                    <a:pt x="1518589" y="2215477"/>
                  </a:lnTo>
                  <a:lnTo>
                    <a:pt x="1517891" y="2227770"/>
                  </a:lnTo>
                  <a:lnTo>
                    <a:pt x="1499692" y="2264524"/>
                  </a:lnTo>
                  <a:lnTo>
                    <a:pt x="1473365" y="2272652"/>
                  </a:lnTo>
                  <a:lnTo>
                    <a:pt x="1463522" y="2271750"/>
                  </a:lnTo>
                  <a:lnTo>
                    <a:pt x="1431429" y="2240292"/>
                  </a:lnTo>
                  <a:lnTo>
                    <a:pt x="1428445" y="2215477"/>
                  </a:lnTo>
                  <a:lnTo>
                    <a:pt x="1429143" y="2203208"/>
                  </a:lnTo>
                  <a:lnTo>
                    <a:pt x="1447330" y="2166759"/>
                  </a:lnTo>
                  <a:lnTo>
                    <a:pt x="1473365" y="2158631"/>
                  </a:lnTo>
                  <a:lnTo>
                    <a:pt x="1483194" y="2159533"/>
                  </a:lnTo>
                  <a:lnTo>
                    <a:pt x="1515529" y="2190750"/>
                  </a:lnTo>
                  <a:lnTo>
                    <a:pt x="1518589" y="2215477"/>
                  </a:lnTo>
                  <a:lnTo>
                    <a:pt x="1518589" y="2146427"/>
                  </a:lnTo>
                  <a:lnTo>
                    <a:pt x="1473365" y="2133498"/>
                  </a:lnTo>
                  <a:lnTo>
                    <a:pt x="1461973" y="2134120"/>
                  </a:lnTo>
                  <a:lnTo>
                    <a:pt x="1424381" y="2148967"/>
                  </a:lnTo>
                  <a:lnTo>
                    <a:pt x="1401699" y="2181377"/>
                  </a:lnTo>
                  <a:lnTo>
                    <a:pt x="1396403" y="2215477"/>
                  </a:lnTo>
                  <a:lnTo>
                    <a:pt x="1396987" y="2227770"/>
                  </a:lnTo>
                  <a:lnTo>
                    <a:pt x="1411020" y="2268055"/>
                  </a:lnTo>
                  <a:lnTo>
                    <a:pt x="1441551" y="2291994"/>
                  </a:lnTo>
                  <a:lnTo>
                    <a:pt x="1473365" y="2297468"/>
                  </a:lnTo>
                  <a:lnTo>
                    <a:pt x="1484744" y="2296858"/>
                  </a:lnTo>
                  <a:lnTo>
                    <a:pt x="1522476" y="2282190"/>
                  </a:lnTo>
                  <a:lnTo>
                    <a:pt x="1545475" y="2249767"/>
                  </a:lnTo>
                  <a:lnTo>
                    <a:pt x="1550339" y="2227770"/>
                  </a:lnTo>
                  <a:lnTo>
                    <a:pt x="1550949" y="2215477"/>
                  </a:lnTo>
                  <a:close/>
                </a:path>
                <a:path w="5166359" h="4333240" fill="norm" stroke="1" extrusionOk="0">
                  <a:moveTo>
                    <a:pt x="1568945" y="1859470"/>
                  </a:moveTo>
                  <a:lnTo>
                    <a:pt x="1560156" y="1815490"/>
                  </a:lnTo>
                  <a:lnTo>
                    <a:pt x="1552257" y="1802612"/>
                  </a:lnTo>
                  <a:lnTo>
                    <a:pt x="1549869" y="1799399"/>
                  </a:lnTo>
                  <a:lnTo>
                    <a:pt x="1543367" y="1792935"/>
                  </a:lnTo>
                  <a:lnTo>
                    <a:pt x="1536903" y="1788223"/>
                  </a:lnTo>
                  <a:lnTo>
                    <a:pt x="1536903" y="1859470"/>
                  </a:lnTo>
                  <a:lnTo>
                    <a:pt x="1536179" y="1871764"/>
                  </a:lnTo>
                  <a:lnTo>
                    <a:pt x="1517688" y="1908517"/>
                  </a:lnTo>
                  <a:lnTo>
                    <a:pt x="1491361" y="1916645"/>
                  </a:lnTo>
                  <a:lnTo>
                    <a:pt x="1481505" y="1915744"/>
                  </a:lnTo>
                  <a:lnTo>
                    <a:pt x="1448879" y="1884286"/>
                  </a:lnTo>
                  <a:lnTo>
                    <a:pt x="1445806" y="1859470"/>
                  </a:lnTo>
                  <a:lnTo>
                    <a:pt x="1446530" y="1847062"/>
                  </a:lnTo>
                  <a:lnTo>
                    <a:pt x="1459077" y="1816125"/>
                  </a:lnTo>
                  <a:lnTo>
                    <a:pt x="1464856" y="1810740"/>
                  </a:lnTo>
                  <a:lnTo>
                    <a:pt x="1472666" y="1806232"/>
                  </a:lnTo>
                  <a:lnTo>
                    <a:pt x="1481505" y="1803514"/>
                  </a:lnTo>
                  <a:lnTo>
                    <a:pt x="1491361" y="1802612"/>
                  </a:lnTo>
                  <a:lnTo>
                    <a:pt x="1501190" y="1803514"/>
                  </a:lnTo>
                  <a:lnTo>
                    <a:pt x="1533766" y="1834730"/>
                  </a:lnTo>
                  <a:lnTo>
                    <a:pt x="1536903" y="1859470"/>
                  </a:lnTo>
                  <a:lnTo>
                    <a:pt x="1536903" y="1788223"/>
                  </a:lnTo>
                  <a:lnTo>
                    <a:pt x="1535963" y="1787537"/>
                  </a:lnTo>
                  <a:lnTo>
                    <a:pt x="1527771" y="1783143"/>
                  </a:lnTo>
                  <a:lnTo>
                    <a:pt x="1519148" y="1780082"/>
                  </a:lnTo>
                  <a:lnTo>
                    <a:pt x="1519326" y="1780082"/>
                  </a:lnTo>
                  <a:lnTo>
                    <a:pt x="1509496" y="1778139"/>
                  </a:lnTo>
                  <a:lnTo>
                    <a:pt x="1509725" y="1778139"/>
                  </a:lnTo>
                  <a:lnTo>
                    <a:pt x="1499209" y="1777492"/>
                  </a:lnTo>
                  <a:lnTo>
                    <a:pt x="1455864" y="1793506"/>
                  </a:lnTo>
                  <a:lnTo>
                    <a:pt x="1445463" y="1808581"/>
                  </a:lnTo>
                  <a:lnTo>
                    <a:pt x="1446072" y="1815490"/>
                  </a:lnTo>
                  <a:lnTo>
                    <a:pt x="1446123" y="1816125"/>
                  </a:lnTo>
                  <a:lnTo>
                    <a:pt x="1445463" y="1808581"/>
                  </a:lnTo>
                  <a:lnTo>
                    <a:pt x="1442986" y="1780311"/>
                  </a:lnTo>
                  <a:lnTo>
                    <a:pt x="1412201" y="1780311"/>
                  </a:lnTo>
                  <a:lnTo>
                    <a:pt x="1412824" y="1786801"/>
                  </a:lnTo>
                  <a:lnTo>
                    <a:pt x="1413319" y="1792935"/>
                  </a:lnTo>
                  <a:lnTo>
                    <a:pt x="1413738" y="1799399"/>
                  </a:lnTo>
                  <a:lnTo>
                    <a:pt x="1414399" y="1806067"/>
                  </a:lnTo>
                  <a:lnTo>
                    <a:pt x="1414411" y="1806232"/>
                  </a:lnTo>
                  <a:lnTo>
                    <a:pt x="1414526" y="1808581"/>
                  </a:lnTo>
                  <a:lnTo>
                    <a:pt x="1414640" y="1810740"/>
                  </a:lnTo>
                  <a:lnTo>
                    <a:pt x="1414716" y="2006485"/>
                  </a:lnTo>
                  <a:lnTo>
                    <a:pt x="1446441" y="2006485"/>
                  </a:lnTo>
                  <a:lnTo>
                    <a:pt x="1446339" y="1912162"/>
                  </a:lnTo>
                  <a:lnTo>
                    <a:pt x="1446441" y="1903450"/>
                  </a:lnTo>
                  <a:lnTo>
                    <a:pt x="1446441" y="1912327"/>
                  </a:lnTo>
                  <a:lnTo>
                    <a:pt x="1450517" y="1919236"/>
                  </a:lnTo>
                  <a:lnTo>
                    <a:pt x="1456182" y="1925777"/>
                  </a:lnTo>
                  <a:lnTo>
                    <a:pt x="1463090" y="1931403"/>
                  </a:lnTo>
                  <a:lnTo>
                    <a:pt x="1471117" y="1935810"/>
                  </a:lnTo>
                  <a:lnTo>
                    <a:pt x="1480032" y="1939023"/>
                  </a:lnTo>
                  <a:lnTo>
                    <a:pt x="1480210" y="1939023"/>
                  </a:lnTo>
                  <a:lnTo>
                    <a:pt x="1489278" y="1940852"/>
                  </a:lnTo>
                  <a:lnTo>
                    <a:pt x="1489494" y="1940852"/>
                  </a:lnTo>
                  <a:lnTo>
                    <a:pt x="1499209" y="1941461"/>
                  </a:lnTo>
                  <a:lnTo>
                    <a:pt x="1509407" y="1940852"/>
                  </a:lnTo>
                  <a:lnTo>
                    <a:pt x="1549869" y="1919782"/>
                  </a:lnTo>
                  <a:lnTo>
                    <a:pt x="1552168" y="1916645"/>
                  </a:lnTo>
                  <a:lnTo>
                    <a:pt x="1555343" y="1912327"/>
                  </a:lnTo>
                  <a:lnTo>
                    <a:pt x="1568399" y="1871764"/>
                  </a:lnTo>
                  <a:lnTo>
                    <a:pt x="1568945" y="1859470"/>
                  </a:lnTo>
                  <a:close/>
                </a:path>
                <a:path w="5166359" h="4333240" fill="norm" stroke="1" extrusionOk="0">
                  <a:moveTo>
                    <a:pt x="1575739" y="599516"/>
                  </a:moveTo>
                  <a:lnTo>
                    <a:pt x="1569758" y="559181"/>
                  </a:lnTo>
                  <a:lnTo>
                    <a:pt x="1562468" y="543077"/>
                  </a:lnTo>
                  <a:lnTo>
                    <a:pt x="1559471" y="537667"/>
                  </a:lnTo>
                  <a:lnTo>
                    <a:pt x="1526997" y="509727"/>
                  </a:lnTo>
                  <a:lnTo>
                    <a:pt x="1520024" y="507238"/>
                  </a:lnTo>
                  <a:lnTo>
                    <a:pt x="1520024" y="599516"/>
                  </a:lnTo>
                  <a:lnTo>
                    <a:pt x="1519301" y="612698"/>
                  </a:lnTo>
                  <a:lnTo>
                    <a:pt x="1501952" y="647217"/>
                  </a:lnTo>
                  <a:lnTo>
                    <a:pt x="1494497" y="651548"/>
                  </a:lnTo>
                  <a:lnTo>
                    <a:pt x="1494358" y="651548"/>
                  </a:lnTo>
                  <a:lnTo>
                    <a:pt x="1486382" y="653999"/>
                  </a:lnTo>
                  <a:lnTo>
                    <a:pt x="1477149" y="654850"/>
                  </a:lnTo>
                  <a:lnTo>
                    <a:pt x="1468056" y="653999"/>
                  </a:lnTo>
                  <a:lnTo>
                    <a:pt x="1460131" y="651548"/>
                  </a:lnTo>
                  <a:lnTo>
                    <a:pt x="1459992" y="651548"/>
                  </a:lnTo>
                  <a:lnTo>
                    <a:pt x="1435011" y="612698"/>
                  </a:lnTo>
                  <a:lnTo>
                    <a:pt x="1434274" y="599516"/>
                  </a:lnTo>
                  <a:lnTo>
                    <a:pt x="1435011" y="586346"/>
                  </a:lnTo>
                  <a:lnTo>
                    <a:pt x="1452486" y="552323"/>
                  </a:lnTo>
                  <a:lnTo>
                    <a:pt x="1477149" y="544906"/>
                  </a:lnTo>
                  <a:lnTo>
                    <a:pt x="1486382" y="545731"/>
                  </a:lnTo>
                  <a:lnTo>
                    <a:pt x="1517103" y="575043"/>
                  </a:lnTo>
                  <a:lnTo>
                    <a:pt x="1520024" y="599516"/>
                  </a:lnTo>
                  <a:lnTo>
                    <a:pt x="1520024" y="507238"/>
                  </a:lnTo>
                  <a:lnTo>
                    <a:pt x="1516735" y="506056"/>
                  </a:lnTo>
                  <a:lnTo>
                    <a:pt x="1505737" y="503859"/>
                  </a:lnTo>
                  <a:lnTo>
                    <a:pt x="1494015" y="503123"/>
                  </a:lnTo>
                  <a:lnTo>
                    <a:pt x="1482229" y="503859"/>
                  </a:lnTo>
                  <a:lnTo>
                    <a:pt x="1482737" y="503859"/>
                  </a:lnTo>
                  <a:lnTo>
                    <a:pt x="1472565" y="505879"/>
                  </a:lnTo>
                  <a:lnTo>
                    <a:pt x="1439125" y="526669"/>
                  </a:lnTo>
                  <a:lnTo>
                    <a:pt x="1433715" y="535393"/>
                  </a:lnTo>
                  <a:lnTo>
                    <a:pt x="1430248" y="506793"/>
                  </a:lnTo>
                  <a:lnTo>
                    <a:pt x="1377099" y="506793"/>
                  </a:lnTo>
                  <a:lnTo>
                    <a:pt x="1377988" y="514121"/>
                  </a:lnTo>
                  <a:lnTo>
                    <a:pt x="1378077" y="514858"/>
                  </a:lnTo>
                  <a:lnTo>
                    <a:pt x="1380032" y="771753"/>
                  </a:lnTo>
                  <a:lnTo>
                    <a:pt x="1435379" y="771753"/>
                  </a:lnTo>
                  <a:lnTo>
                    <a:pt x="1435379" y="667258"/>
                  </a:lnTo>
                  <a:lnTo>
                    <a:pt x="1439684" y="673633"/>
                  </a:lnTo>
                  <a:lnTo>
                    <a:pt x="1446161" y="680250"/>
                  </a:lnTo>
                  <a:lnTo>
                    <a:pt x="1483131" y="695960"/>
                  </a:lnTo>
                  <a:lnTo>
                    <a:pt x="1494015" y="696633"/>
                  </a:lnTo>
                  <a:lnTo>
                    <a:pt x="1504632" y="695960"/>
                  </a:lnTo>
                  <a:lnTo>
                    <a:pt x="1505394" y="695960"/>
                  </a:lnTo>
                  <a:lnTo>
                    <a:pt x="1545183" y="678421"/>
                  </a:lnTo>
                  <a:lnTo>
                    <a:pt x="1563281" y="654850"/>
                  </a:lnTo>
                  <a:lnTo>
                    <a:pt x="1565109" y="651548"/>
                  </a:lnTo>
                  <a:lnTo>
                    <a:pt x="1569758" y="640194"/>
                  </a:lnTo>
                  <a:lnTo>
                    <a:pt x="1573072" y="627735"/>
                  </a:lnTo>
                  <a:lnTo>
                    <a:pt x="1575066" y="614172"/>
                  </a:lnTo>
                  <a:lnTo>
                    <a:pt x="1575739" y="599516"/>
                  </a:lnTo>
                  <a:close/>
                </a:path>
                <a:path w="5166359" h="4333240" fill="norm" stroke="1" extrusionOk="0">
                  <a:moveTo>
                    <a:pt x="1578165" y="1068298"/>
                  </a:moveTo>
                  <a:lnTo>
                    <a:pt x="1546745" y="1068298"/>
                  </a:lnTo>
                  <a:lnTo>
                    <a:pt x="1546745" y="1132687"/>
                  </a:lnTo>
                  <a:lnTo>
                    <a:pt x="1466646" y="1132687"/>
                  </a:lnTo>
                  <a:lnTo>
                    <a:pt x="1466646" y="1068298"/>
                  </a:lnTo>
                  <a:lnTo>
                    <a:pt x="1435239" y="1068298"/>
                  </a:lnTo>
                  <a:lnTo>
                    <a:pt x="1435239" y="1226616"/>
                  </a:lnTo>
                  <a:lnTo>
                    <a:pt x="1466646" y="1226616"/>
                  </a:lnTo>
                  <a:lnTo>
                    <a:pt x="1466646" y="1157503"/>
                  </a:lnTo>
                  <a:lnTo>
                    <a:pt x="1546745" y="1157503"/>
                  </a:lnTo>
                  <a:lnTo>
                    <a:pt x="1546745" y="1226616"/>
                  </a:lnTo>
                  <a:lnTo>
                    <a:pt x="1578165" y="1226616"/>
                  </a:lnTo>
                  <a:lnTo>
                    <a:pt x="1578165" y="1157503"/>
                  </a:lnTo>
                  <a:lnTo>
                    <a:pt x="1578165" y="1132687"/>
                  </a:lnTo>
                  <a:lnTo>
                    <a:pt x="1578165" y="1068298"/>
                  </a:lnTo>
                  <a:close/>
                </a:path>
                <a:path w="5166359" h="4333240" fill="norm" stroke="1" extrusionOk="0">
                  <a:moveTo>
                    <a:pt x="1609979" y="3203410"/>
                  </a:moveTo>
                  <a:lnTo>
                    <a:pt x="1607680" y="3202787"/>
                  </a:lnTo>
                  <a:lnTo>
                    <a:pt x="1605381" y="3202368"/>
                  </a:lnTo>
                  <a:lnTo>
                    <a:pt x="1603070" y="3202152"/>
                  </a:lnTo>
                  <a:lnTo>
                    <a:pt x="1600771" y="3201733"/>
                  </a:lnTo>
                  <a:lnTo>
                    <a:pt x="1597939" y="3201530"/>
                  </a:lnTo>
                  <a:lnTo>
                    <a:pt x="1586636" y="3201530"/>
                  </a:lnTo>
                  <a:lnTo>
                    <a:pt x="1553438" y="3220682"/>
                  </a:lnTo>
                  <a:lnTo>
                    <a:pt x="1546707" y="3232467"/>
                  </a:lnTo>
                  <a:lnTo>
                    <a:pt x="1547710" y="3244253"/>
                  </a:lnTo>
                  <a:lnTo>
                    <a:pt x="1547787" y="3245193"/>
                  </a:lnTo>
                  <a:lnTo>
                    <a:pt x="1546707" y="3232467"/>
                  </a:lnTo>
                  <a:lnTo>
                    <a:pt x="1544332" y="3204349"/>
                  </a:lnTo>
                  <a:lnTo>
                    <a:pt x="1513547" y="3204349"/>
                  </a:lnTo>
                  <a:lnTo>
                    <a:pt x="1514170" y="3210839"/>
                  </a:lnTo>
                  <a:lnTo>
                    <a:pt x="1514589" y="3217443"/>
                  </a:lnTo>
                  <a:lnTo>
                    <a:pt x="1514690" y="3220682"/>
                  </a:lnTo>
                  <a:lnTo>
                    <a:pt x="1514805" y="3224149"/>
                  </a:lnTo>
                  <a:lnTo>
                    <a:pt x="1515427" y="3362668"/>
                  </a:lnTo>
                  <a:lnTo>
                    <a:pt x="1547469" y="3362668"/>
                  </a:lnTo>
                  <a:lnTo>
                    <a:pt x="1547469" y="3265500"/>
                  </a:lnTo>
                  <a:lnTo>
                    <a:pt x="1549146" y="3258070"/>
                  </a:lnTo>
                  <a:lnTo>
                    <a:pt x="1555394" y="3245193"/>
                  </a:lnTo>
                  <a:lnTo>
                    <a:pt x="1555851" y="3244253"/>
                  </a:lnTo>
                  <a:lnTo>
                    <a:pt x="1560766" y="3238804"/>
                  </a:lnTo>
                  <a:lnTo>
                    <a:pt x="1567256" y="3234829"/>
                  </a:lnTo>
                  <a:lnTo>
                    <a:pt x="1573758" y="3230638"/>
                  </a:lnTo>
                  <a:lnTo>
                    <a:pt x="1581607" y="3228543"/>
                  </a:lnTo>
                  <a:lnTo>
                    <a:pt x="1594586" y="3228543"/>
                  </a:lnTo>
                  <a:lnTo>
                    <a:pt x="1597736" y="3228746"/>
                  </a:lnTo>
                  <a:lnTo>
                    <a:pt x="1600250" y="3229165"/>
                  </a:lnTo>
                  <a:lnTo>
                    <a:pt x="1602968" y="3229381"/>
                  </a:lnTo>
                  <a:lnTo>
                    <a:pt x="1606105" y="3230219"/>
                  </a:lnTo>
                  <a:lnTo>
                    <a:pt x="1609674" y="3231680"/>
                  </a:lnTo>
                  <a:lnTo>
                    <a:pt x="1609699" y="3228543"/>
                  </a:lnTo>
                  <a:lnTo>
                    <a:pt x="1609826" y="3217443"/>
                  </a:lnTo>
                  <a:lnTo>
                    <a:pt x="1609953" y="3206242"/>
                  </a:lnTo>
                  <a:lnTo>
                    <a:pt x="1609979" y="3203410"/>
                  </a:lnTo>
                  <a:close/>
                </a:path>
                <a:path w="5166359" h="4333240" fill="norm" stroke="1" extrusionOk="0">
                  <a:moveTo>
                    <a:pt x="1627403" y="183235"/>
                  </a:moveTo>
                  <a:lnTo>
                    <a:pt x="1617141" y="135229"/>
                  </a:lnTo>
                  <a:lnTo>
                    <a:pt x="1616913" y="134861"/>
                  </a:lnTo>
                  <a:lnTo>
                    <a:pt x="1611528" y="125755"/>
                  </a:lnTo>
                  <a:lnTo>
                    <a:pt x="1579778" y="99796"/>
                  </a:lnTo>
                  <a:lnTo>
                    <a:pt x="1572425" y="97320"/>
                  </a:lnTo>
                  <a:lnTo>
                    <a:pt x="1572425" y="185801"/>
                  </a:lnTo>
                  <a:lnTo>
                    <a:pt x="1571764" y="196888"/>
                  </a:lnTo>
                  <a:lnTo>
                    <a:pt x="1547774" y="233260"/>
                  </a:lnTo>
                  <a:lnTo>
                    <a:pt x="1529905" y="236385"/>
                  </a:lnTo>
                  <a:lnTo>
                    <a:pt x="1520812" y="235597"/>
                  </a:lnTo>
                  <a:lnTo>
                    <a:pt x="1520621" y="235597"/>
                  </a:lnTo>
                  <a:lnTo>
                    <a:pt x="1512544" y="233260"/>
                  </a:lnTo>
                  <a:lnTo>
                    <a:pt x="1512392" y="233260"/>
                  </a:lnTo>
                  <a:lnTo>
                    <a:pt x="1504975" y="229171"/>
                  </a:lnTo>
                  <a:lnTo>
                    <a:pt x="1498765" y="223558"/>
                  </a:lnTo>
                  <a:lnTo>
                    <a:pt x="1493786" y="216319"/>
                  </a:lnTo>
                  <a:lnTo>
                    <a:pt x="1490243" y="207429"/>
                  </a:lnTo>
                  <a:lnTo>
                    <a:pt x="1488274" y="197675"/>
                  </a:lnTo>
                  <a:lnTo>
                    <a:pt x="1488186" y="197256"/>
                  </a:lnTo>
                  <a:lnTo>
                    <a:pt x="1488109" y="196888"/>
                  </a:lnTo>
                  <a:lnTo>
                    <a:pt x="1487462" y="185801"/>
                  </a:lnTo>
                  <a:lnTo>
                    <a:pt x="1487487" y="183235"/>
                  </a:lnTo>
                  <a:lnTo>
                    <a:pt x="1504975" y="142074"/>
                  </a:lnTo>
                  <a:lnTo>
                    <a:pt x="1529918" y="134861"/>
                  </a:lnTo>
                  <a:lnTo>
                    <a:pt x="1539278" y="135661"/>
                  </a:lnTo>
                  <a:lnTo>
                    <a:pt x="1569478" y="163360"/>
                  </a:lnTo>
                  <a:lnTo>
                    <a:pt x="1572272" y="183235"/>
                  </a:lnTo>
                  <a:lnTo>
                    <a:pt x="1572361" y="184708"/>
                  </a:lnTo>
                  <a:lnTo>
                    <a:pt x="1572425" y="185801"/>
                  </a:lnTo>
                  <a:lnTo>
                    <a:pt x="1572425" y="97320"/>
                  </a:lnTo>
                  <a:lnTo>
                    <a:pt x="1569948" y="96481"/>
                  </a:lnTo>
                  <a:lnTo>
                    <a:pt x="1559433" y="94488"/>
                  </a:lnTo>
                  <a:lnTo>
                    <a:pt x="1549781" y="93916"/>
                  </a:lnTo>
                  <a:lnTo>
                    <a:pt x="1546352" y="93916"/>
                  </a:lnTo>
                  <a:lnTo>
                    <a:pt x="1507147" y="105130"/>
                  </a:lnTo>
                  <a:lnTo>
                    <a:pt x="1484109" y="130619"/>
                  </a:lnTo>
                  <a:lnTo>
                    <a:pt x="1484185" y="125755"/>
                  </a:lnTo>
                  <a:lnTo>
                    <a:pt x="1484401" y="120942"/>
                  </a:lnTo>
                  <a:lnTo>
                    <a:pt x="1484464" y="119456"/>
                  </a:lnTo>
                  <a:lnTo>
                    <a:pt x="1485569" y="111683"/>
                  </a:lnTo>
                  <a:lnTo>
                    <a:pt x="1507921" y="72567"/>
                  </a:lnTo>
                  <a:lnTo>
                    <a:pt x="1615668" y="42875"/>
                  </a:lnTo>
                  <a:lnTo>
                    <a:pt x="1601012" y="0"/>
                  </a:lnTo>
                  <a:lnTo>
                    <a:pt x="1533207" y="14287"/>
                  </a:lnTo>
                  <a:lnTo>
                    <a:pt x="1489240" y="29781"/>
                  </a:lnTo>
                  <a:lnTo>
                    <a:pt x="1457718" y="56438"/>
                  </a:lnTo>
                  <a:lnTo>
                    <a:pt x="1438757" y="93916"/>
                  </a:lnTo>
                  <a:lnTo>
                    <a:pt x="1432433" y="141897"/>
                  </a:lnTo>
                  <a:lnTo>
                    <a:pt x="1432496" y="173939"/>
                  </a:lnTo>
                  <a:lnTo>
                    <a:pt x="1439113" y="218427"/>
                  </a:lnTo>
                  <a:lnTo>
                    <a:pt x="1459179" y="251409"/>
                  </a:lnTo>
                  <a:lnTo>
                    <a:pt x="1510169" y="276148"/>
                  </a:lnTo>
                  <a:lnTo>
                    <a:pt x="1531747" y="277787"/>
                  </a:lnTo>
                  <a:lnTo>
                    <a:pt x="1545742" y="277088"/>
                  </a:lnTo>
                  <a:lnTo>
                    <a:pt x="1592148" y="259969"/>
                  </a:lnTo>
                  <a:lnTo>
                    <a:pt x="1613344" y="236474"/>
                  </a:lnTo>
                  <a:lnTo>
                    <a:pt x="1615300" y="233451"/>
                  </a:lnTo>
                  <a:lnTo>
                    <a:pt x="1626666" y="196888"/>
                  </a:lnTo>
                  <a:lnTo>
                    <a:pt x="1627314" y="184708"/>
                  </a:lnTo>
                  <a:lnTo>
                    <a:pt x="1627403" y="183235"/>
                  </a:lnTo>
                  <a:close/>
                </a:path>
                <a:path w="5166359" h="4333240" fill="norm" stroke="1" extrusionOk="0">
                  <a:moveTo>
                    <a:pt x="1639557" y="1424305"/>
                  </a:moveTo>
                  <a:lnTo>
                    <a:pt x="1495996" y="1424305"/>
                  </a:lnTo>
                  <a:lnTo>
                    <a:pt x="1495996" y="1449743"/>
                  </a:lnTo>
                  <a:lnTo>
                    <a:pt x="1551914" y="1449743"/>
                  </a:lnTo>
                  <a:lnTo>
                    <a:pt x="1551914" y="1582623"/>
                  </a:lnTo>
                  <a:lnTo>
                    <a:pt x="1583321" y="1582623"/>
                  </a:lnTo>
                  <a:lnTo>
                    <a:pt x="1583321" y="1449743"/>
                  </a:lnTo>
                  <a:lnTo>
                    <a:pt x="1639557" y="1449743"/>
                  </a:lnTo>
                  <a:lnTo>
                    <a:pt x="1639557" y="1424305"/>
                  </a:lnTo>
                  <a:close/>
                </a:path>
                <a:path w="5166359" h="4333240" fill="norm" stroke="1" extrusionOk="0">
                  <a:moveTo>
                    <a:pt x="1667535" y="2650655"/>
                  </a:moveTo>
                  <a:lnTo>
                    <a:pt x="1667421" y="2550833"/>
                  </a:lnTo>
                  <a:lnTo>
                    <a:pt x="1666633" y="2537523"/>
                  </a:lnTo>
                  <a:lnTo>
                    <a:pt x="1663915" y="2524531"/>
                  </a:lnTo>
                  <a:lnTo>
                    <a:pt x="1659940" y="2514955"/>
                  </a:lnTo>
                  <a:lnTo>
                    <a:pt x="1659407" y="2513660"/>
                  </a:lnTo>
                  <a:lnTo>
                    <a:pt x="1624101" y="2490470"/>
                  </a:lnTo>
                  <a:lnTo>
                    <a:pt x="1610995" y="2489504"/>
                  </a:lnTo>
                  <a:lnTo>
                    <a:pt x="1601393" y="2490089"/>
                  </a:lnTo>
                  <a:lnTo>
                    <a:pt x="1563001" y="2510155"/>
                  </a:lnTo>
                  <a:lnTo>
                    <a:pt x="1557032" y="2519146"/>
                  </a:lnTo>
                  <a:lnTo>
                    <a:pt x="1554975" y="2494800"/>
                  </a:lnTo>
                  <a:lnTo>
                    <a:pt x="1554848" y="2493353"/>
                  </a:lnTo>
                  <a:lnTo>
                    <a:pt x="1554759" y="2492337"/>
                  </a:lnTo>
                  <a:lnTo>
                    <a:pt x="1523974" y="2492337"/>
                  </a:lnTo>
                  <a:lnTo>
                    <a:pt x="1524546" y="2498166"/>
                  </a:lnTo>
                  <a:lnTo>
                    <a:pt x="1525028" y="2504021"/>
                  </a:lnTo>
                  <a:lnTo>
                    <a:pt x="1525130" y="2505316"/>
                  </a:lnTo>
                  <a:lnTo>
                    <a:pt x="1525435" y="2510155"/>
                  </a:lnTo>
                  <a:lnTo>
                    <a:pt x="1525549" y="2511806"/>
                  </a:lnTo>
                  <a:lnTo>
                    <a:pt x="1526489" y="2650655"/>
                  </a:lnTo>
                  <a:lnTo>
                    <a:pt x="1558213" y="2650655"/>
                  </a:lnTo>
                  <a:lnTo>
                    <a:pt x="1558213" y="2560815"/>
                  </a:lnTo>
                  <a:lnTo>
                    <a:pt x="1558963" y="2550833"/>
                  </a:lnTo>
                  <a:lnTo>
                    <a:pt x="1561198" y="2541968"/>
                  </a:lnTo>
                  <a:lnTo>
                    <a:pt x="1564932" y="2534196"/>
                  </a:lnTo>
                  <a:lnTo>
                    <a:pt x="1570151" y="2527516"/>
                  </a:lnTo>
                  <a:lnTo>
                    <a:pt x="1572374" y="2525636"/>
                  </a:lnTo>
                  <a:lnTo>
                    <a:pt x="1576628" y="2522016"/>
                  </a:lnTo>
                  <a:lnTo>
                    <a:pt x="1584134" y="2518092"/>
                  </a:lnTo>
                  <a:lnTo>
                    <a:pt x="1592656" y="2515730"/>
                  </a:lnTo>
                  <a:lnTo>
                    <a:pt x="1602193" y="2514955"/>
                  </a:lnTo>
                  <a:lnTo>
                    <a:pt x="1610131" y="2515539"/>
                  </a:lnTo>
                  <a:lnTo>
                    <a:pt x="1635277" y="2544749"/>
                  </a:lnTo>
                  <a:lnTo>
                    <a:pt x="1635607" y="2550833"/>
                  </a:lnTo>
                  <a:lnTo>
                    <a:pt x="1635709" y="2552649"/>
                  </a:lnTo>
                  <a:lnTo>
                    <a:pt x="1635810" y="2650655"/>
                  </a:lnTo>
                  <a:lnTo>
                    <a:pt x="1667535" y="2650655"/>
                  </a:lnTo>
                  <a:close/>
                </a:path>
                <a:path w="5166359" h="4333240" fill="norm" stroke="1" extrusionOk="0">
                  <a:moveTo>
                    <a:pt x="1716468" y="2848343"/>
                  </a:moveTo>
                  <a:lnTo>
                    <a:pt x="1690077" y="2848343"/>
                  </a:lnTo>
                  <a:lnTo>
                    <a:pt x="1632915" y="2949486"/>
                  </a:lnTo>
                  <a:lnTo>
                    <a:pt x="1595805" y="2883839"/>
                  </a:lnTo>
                  <a:lnTo>
                    <a:pt x="1575739" y="2848343"/>
                  </a:lnTo>
                  <a:lnTo>
                    <a:pt x="1549349" y="2848343"/>
                  </a:lnTo>
                  <a:lnTo>
                    <a:pt x="1549349" y="3006661"/>
                  </a:lnTo>
                  <a:lnTo>
                    <a:pt x="1577314" y="3006661"/>
                  </a:lnTo>
                  <a:lnTo>
                    <a:pt x="1577314" y="2896082"/>
                  </a:lnTo>
                  <a:lnTo>
                    <a:pt x="1625371" y="2981223"/>
                  </a:lnTo>
                  <a:lnTo>
                    <a:pt x="1640446" y="2981223"/>
                  </a:lnTo>
                  <a:lnTo>
                    <a:pt x="1658353" y="2949486"/>
                  </a:lnTo>
                  <a:lnTo>
                    <a:pt x="1688515" y="2896082"/>
                  </a:lnTo>
                  <a:lnTo>
                    <a:pt x="1688515" y="3006661"/>
                  </a:lnTo>
                  <a:lnTo>
                    <a:pt x="1716468" y="3006661"/>
                  </a:lnTo>
                  <a:lnTo>
                    <a:pt x="1716468" y="2883839"/>
                  </a:lnTo>
                  <a:lnTo>
                    <a:pt x="1716468" y="2848343"/>
                  </a:lnTo>
                  <a:close/>
                </a:path>
                <a:path w="5166359" h="4333240" fill="norm" stroke="1" extrusionOk="0">
                  <a:moveTo>
                    <a:pt x="1728050" y="2250668"/>
                  </a:moveTo>
                  <a:lnTo>
                    <a:pt x="1727352" y="2242578"/>
                  </a:lnTo>
                  <a:lnTo>
                    <a:pt x="1725231" y="2235276"/>
                  </a:lnTo>
                  <a:lnTo>
                    <a:pt x="1721688" y="2228761"/>
                  </a:lnTo>
                  <a:lnTo>
                    <a:pt x="1717827" y="2224278"/>
                  </a:lnTo>
                  <a:lnTo>
                    <a:pt x="1716747" y="2223020"/>
                  </a:lnTo>
                  <a:lnTo>
                    <a:pt x="1710563" y="2218296"/>
                  </a:lnTo>
                  <a:lnTo>
                    <a:pt x="1704771" y="2215477"/>
                  </a:lnTo>
                  <a:lnTo>
                    <a:pt x="1703311" y="2214778"/>
                  </a:lnTo>
                  <a:lnTo>
                    <a:pt x="1698840" y="2213546"/>
                  </a:lnTo>
                  <a:lnTo>
                    <a:pt x="1698840" y="2240927"/>
                  </a:lnTo>
                  <a:lnTo>
                    <a:pt x="1698840" y="2257260"/>
                  </a:lnTo>
                  <a:lnTo>
                    <a:pt x="1696123" y="2263546"/>
                  </a:lnTo>
                  <a:lnTo>
                    <a:pt x="1690674" y="2267940"/>
                  </a:lnTo>
                  <a:lnTo>
                    <a:pt x="1685226" y="2272131"/>
                  </a:lnTo>
                  <a:lnTo>
                    <a:pt x="1677377" y="2274227"/>
                  </a:lnTo>
                  <a:lnTo>
                    <a:pt x="1616849" y="2274227"/>
                  </a:lnTo>
                  <a:lnTo>
                    <a:pt x="1616849" y="2224278"/>
                  </a:lnTo>
                  <a:lnTo>
                    <a:pt x="1677377" y="2224278"/>
                  </a:lnTo>
                  <a:lnTo>
                    <a:pt x="1685226" y="2226373"/>
                  </a:lnTo>
                  <a:lnTo>
                    <a:pt x="1696123" y="2234755"/>
                  </a:lnTo>
                  <a:lnTo>
                    <a:pt x="1698840" y="2240927"/>
                  </a:lnTo>
                  <a:lnTo>
                    <a:pt x="1698840" y="2213546"/>
                  </a:lnTo>
                  <a:lnTo>
                    <a:pt x="1696402" y="2212860"/>
                  </a:lnTo>
                  <a:lnTo>
                    <a:pt x="1700428" y="2211400"/>
                  </a:lnTo>
                  <a:lnTo>
                    <a:pt x="1706905" y="2207768"/>
                  </a:lnTo>
                  <a:lnTo>
                    <a:pt x="1711591" y="2203856"/>
                  </a:lnTo>
                  <a:lnTo>
                    <a:pt x="1712341" y="2203234"/>
                  </a:lnTo>
                  <a:lnTo>
                    <a:pt x="1716887" y="2197874"/>
                  </a:lnTo>
                  <a:lnTo>
                    <a:pt x="1720126" y="2191842"/>
                  </a:lnTo>
                  <a:lnTo>
                    <a:pt x="1722069" y="2185149"/>
                  </a:lnTo>
                  <a:lnTo>
                    <a:pt x="1722716" y="2177783"/>
                  </a:lnTo>
                  <a:lnTo>
                    <a:pt x="1721853" y="2168461"/>
                  </a:lnTo>
                  <a:lnTo>
                    <a:pt x="1719262" y="2160270"/>
                  </a:lnTo>
                  <a:lnTo>
                    <a:pt x="1717090" y="2156739"/>
                  </a:lnTo>
                  <a:lnTo>
                    <a:pt x="1714944" y="2153221"/>
                  </a:lnTo>
                  <a:lnTo>
                    <a:pt x="1708886" y="2147316"/>
                  </a:lnTo>
                  <a:lnTo>
                    <a:pt x="1701190" y="2142502"/>
                  </a:lnTo>
                  <a:lnTo>
                    <a:pt x="1693494" y="2139746"/>
                  </a:lnTo>
                  <a:lnTo>
                    <a:pt x="1693494" y="2172766"/>
                  </a:lnTo>
                  <a:lnTo>
                    <a:pt x="1693494" y="2187625"/>
                  </a:lnTo>
                  <a:lnTo>
                    <a:pt x="1690878" y="2193391"/>
                  </a:lnTo>
                  <a:lnTo>
                    <a:pt x="1680413" y="2201761"/>
                  </a:lnTo>
                  <a:lnTo>
                    <a:pt x="1673085" y="2203856"/>
                  </a:lnTo>
                  <a:lnTo>
                    <a:pt x="1616849" y="2203856"/>
                  </a:lnTo>
                  <a:lnTo>
                    <a:pt x="1616849" y="2156739"/>
                  </a:lnTo>
                  <a:lnTo>
                    <a:pt x="1673085" y="2156739"/>
                  </a:lnTo>
                  <a:lnTo>
                    <a:pt x="1680413" y="2158835"/>
                  </a:lnTo>
                  <a:lnTo>
                    <a:pt x="1685645" y="2163026"/>
                  </a:lnTo>
                  <a:lnTo>
                    <a:pt x="1690878" y="2167001"/>
                  </a:lnTo>
                  <a:lnTo>
                    <a:pt x="1666798" y="2136317"/>
                  </a:lnTo>
                  <a:lnTo>
                    <a:pt x="1587004" y="2136317"/>
                  </a:lnTo>
                  <a:lnTo>
                    <a:pt x="1587004" y="2294648"/>
                  </a:lnTo>
                  <a:lnTo>
                    <a:pt x="1669630" y="2294648"/>
                  </a:lnTo>
                  <a:lnTo>
                    <a:pt x="1712658" y="2283015"/>
                  </a:lnTo>
                  <a:lnTo>
                    <a:pt x="1727085" y="2260346"/>
                  </a:lnTo>
                  <a:lnTo>
                    <a:pt x="1728050" y="2250668"/>
                  </a:lnTo>
                  <a:close/>
                </a:path>
                <a:path w="5166359" h="4333240" fill="norm" stroke="1" extrusionOk="0">
                  <a:moveTo>
                    <a:pt x="1764893" y="1068298"/>
                  </a:moveTo>
                  <a:lnTo>
                    <a:pt x="1738503" y="1068298"/>
                  </a:lnTo>
                  <a:lnTo>
                    <a:pt x="1651800" y="1184363"/>
                  </a:lnTo>
                  <a:lnTo>
                    <a:pt x="1651800" y="1068298"/>
                  </a:lnTo>
                  <a:lnTo>
                    <a:pt x="1622907" y="1068298"/>
                  </a:lnTo>
                  <a:lnTo>
                    <a:pt x="1622907" y="1226616"/>
                  </a:lnTo>
                  <a:lnTo>
                    <a:pt x="1649285" y="1226616"/>
                  </a:lnTo>
                  <a:lnTo>
                    <a:pt x="1672145" y="1196136"/>
                  </a:lnTo>
                  <a:lnTo>
                    <a:pt x="1736305" y="1110589"/>
                  </a:lnTo>
                  <a:lnTo>
                    <a:pt x="1736305" y="1226616"/>
                  </a:lnTo>
                  <a:lnTo>
                    <a:pt x="1764893" y="1226616"/>
                  </a:lnTo>
                  <a:lnTo>
                    <a:pt x="1764893" y="1098448"/>
                  </a:lnTo>
                  <a:lnTo>
                    <a:pt x="1764893" y="1068298"/>
                  </a:lnTo>
                  <a:close/>
                </a:path>
                <a:path w="5166359" h="4333240" fill="norm" stroke="1" extrusionOk="0">
                  <a:moveTo>
                    <a:pt x="1772526" y="1780311"/>
                  </a:moveTo>
                  <a:lnTo>
                    <a:pt x="1746148" y="1780311"/>
                  </a:lnTo>
                  <a:lnTo>
                    <a:pt x="1688973" y="1881466"/>
                  </a:lnTo>
                  <a:lnTo>
                    <a:pt x="1651863" y="1815807"/>
                  </a:lnTo>
                  <a:lnTo>
                    <a:pt x="1631797" y="1780311"/>
                  </a:lnTo>
                  <a:lnTo>
                    <a:pt x="1605419" y="1780311"/>
                  </a:lnTo>
                  <a:lnTo>
                    <a:pt x="1605419" y="1938629"/>
                  </a:lnTo>
                  <a:lnTo>
                    <a:pt x="1633372" y="1938629"/>
                  </a:lnTo>
                  <a:lnTo>
                    <a:pt x="1633372" y="1828050"/>
                  </a:lnTo>
                  <a:lnTo>
                    <a:pt x="1681429" y="1913191"/>
                  </a:lnTo>
                  <a:lnTo>
                    <a:pt x="1696516" y="1913191"/>
                  </a:lnTo>
                  <a:lnTo>
                    <a:pt x="1714423" y="1881466"/>
                  </a:lnTo>
                  <a:lnTo>
                    <a:pt x="1744573" y="1828050"/>
                  </a:lnTo>
                  <a:lnTo>
                    <a:pt x="1744573" y="1938629"/>
                  </a:lnTo>
                  <a:lnTo>
                    <a:pt x="1772526" y="1938629"/>
                  </a:lnTo>
                  <a:lnTo>
                    <a:pt x="1772526" y="1815807"/>
                  </a:lnTo>
                  <a:lnTo>
                    <a:pt x="1772526" y="1780311"/>
                  </a:lnTo>
                  <a:close/>
                </a:path>
                <a:path w="5166359" h="4333240" fill="norm" stroke="1" extrusionOk="0">
                  <a:moveTo>
                    <a:pt x="1777441" y="3204349"/>
                  </a:moveTo>
                  <a:lnTo>
                    <a:pt x="1746656" y="3204349"/>
                  </a:lnTo>
                  <a:lnTo>
                    <a:pt x="1744395" y="3230118"/>
                  </a:lnTo>
                  <a:lnTo>
                    <a:pt x="1744383" y="3230270"/>
                  </a:lnTo>
                  <a:lnTo>
                    <a:pt x="1744256" y="3231680"/>
                  </a:lnTo>
                  <a:lnTo>
                    <a:pt x="1744167" y="3232658"/>
                  </a:lnTo>
                  <a:lnTo>
                    <a:pt x="1743570" y="3239541"/>
                  </a:lnTo>
                  <a:lnTo>
                    <a:pt x="1743506" y="3240163"/>
                  </a:lnTo>
                  <a:lnTo>
                    <a:pt x="1743506" y="3283508"/>
                  </a:lnTo>
                  <a:lnTo>
                    <a:pt x="1742782" y="3295802"/>
                  </a:lnTo>
                  <a:lnTo>
                    <a:pt x="1724304" y="3332556"/>
                  </a:lnTo>
                  <a:lnTo>
                    <a:pt x="1698269" y="3340684"/>
                  </a:lnTo>
                  <a:lnTo>
                    <a:pt x="1688299" y="3339782"/>
                  </a:lnTo>
                  <a:lnTo>
                    <a:pt x="1655787" y="3308324"/>
                  </a:lnTo>
                  <a:lnTo>
                    <a:pt x="1652727" y="3283508"/>
                  </a:lnTo>
                  <a:lnTo>
                    <a:pt x="1653438" y="3271101"/>
                  </a:lnTo>
                  <a:lnTo>
                    <a:pt x="1671777" y="3234779"/>
                  </a:lnTo>
                  <a:lnTo>
                    <a:pt x="1698269" y="3226651"/>
                  </a:lnTo>
                  <a:lnTo>
                    <a:pt x="1707972" y="3227565"/>
                  </a:lnTo>
                  <a:lnTo>
                    <a:pt x="1740369" y="3258782"/>
                  </a:lnTo>
                  <a:lnTo>
                    <a:pt x="1743506" y="3283508"/>
                  </a:lnTo>
                  <a:lnTo>
                    <a:pt x="1743506" y="3240163"/>
                  </a:lnTo>
                  <a:lnTo>
                    <a:pt x="1744167" y="3232658"/>
                  </a:lnTo>
                  <a:lnTo>
                    <a:pt x="1743798" y="3231680"/>
                  </a:lnTo>
                  <a:lnTo>
                    <a:pt x="1740827" y="3226651"/>
                  </a:lnTo>
                  <a:lnTo>
                    <a:pt x="1709813" y="3204121"/>
                  </a:lnTo>
                  <a:lnTo>
                    <a:pt x="1690420" y="3201530"/>
                  </a:lnTo>
                  <a:lnTo>
                    <a:pt x="1679917" y="3202178"/>
                  </a:lnTo>
                  <a:lnTo>
                    <a:pt x="1680133" y="3202178"/>
                  </a:lnTo>
                  <a:lnTo>
                    <a:pt x="1670316" y="3204121"/>
                  </a:lnTo>
                  <a:lnTo>
                    <a:pt x="1670494" y="3204121"/>
                  </a:lnTo>
                  <a:lnTo>
                    <a:pt x="1661858" y="3207181"/>
                  </a:lnTo>
                  <a:lnTo>
                    <a:pt x="1653667" y="3211576"/>
                  </a:lnTo>
                  <a:lnTo>
                    <a:pt x="1625460" y="3249117"/>
                  </a:lnTo>
                  <a:lnTo>
                    <a:pt x="1620685" y="3283508"/>
                  </a:lnTo>
                  <a:lnTo>
                    <a:pt x="1621218" y="3295802"/>
                  </a:lnTo>
                  <a:lnTo>
                    <a:pt x="1633791" y="3335832"/>
                  </a:lnTo>
                  <a:lnTo>
                    <a:pt x="1670710" y="3363061"/>
                  </a:lnTo>
                  <a:lnTo>
                    <a:pt x="1690420" y="3365500"/>
                  </a:lnTo>
                  <a:lnTo>
                    <a:pt x="1699869" y="3364890"/>
                  </a:lnTo>
                  <a:lnTo>
                    <a:pt x="1700085" y="3364890"/>
                  </a:lnTo>
                  <a:lnTo>
                    <a:pt x="1708962" y="3363061"/>
                  </a:lnTo>
                  <a:lnTo>
                    <a:pt x="1709127" y="3363061"/>
                  </a:lnTo>
                  <a:lnTo>
                    <a:pt x="1717929" y="3359848"/>
                  </a:lnTo>
                  <a:lnTo>
                    <a:pt x="1725917" y="3355454"/>
                  </a:lnTo>
                  <a:lnTo>
                    <a:pt x="1733105" y="3349815"/>
                  </a:lnTo>
                  <a:lnTo>
                    <a:pt x="1738960" y="3343275"/>
                  </a:lnTo>
                  <a:lnTo>
                    <a:pt x="1740522" y="3340684"/>
                  </a:lnTo>
                  <a:lnTo>
                    <a:pt x="1743189" y="3336290"/>
                  </a:lnTo>
                  <a:lnTo>
                    <a:pt x="1743189" y="3362668"/>
                  </a:lnTo>
                  <a:lnTo>
                    <a:pt x="1774926" y="3362668"/>
                  </a:lnTo>
                  <a:lnTo>
                    <a:pt x="1774926" y="3327489"/>
                  </a:lnTo>
                  <a:lnTo>
                    <a:pt x="1774926" y="3240163"/>
                  </a:lnTo>
                  <a:lnTo>
                    <a:pt x="1775040" y="3232658"/>
                  </a:lnTo>
                  <a:lnTo>
                    <a:pt x="1775129" y="3230118"/>
                  </a:lnTo>
                  <a:lnTo>
                    <a:pt x="1775523" y="3224149"/>
                  </a:lnTo>
                  <a:lnTo>
                    <a:pt x="1777441" y="3204349"/>
                  </a:lnTo>
                  <a:close/>
                </a:path>
                <a:path w="5166359" h="4333240" fill="norm" stroke="1" extrusionOk="0">
                  <a:moveTo>
                    <a:pt x="1800339" y="2422283"/>
                  </a:moveTo>
                  <a:lnTo>
                    <a:pt x="1797189" y="2420823"/>
                  </a:lnTo>
                  <a:lnTo>
                    <a:pt x="1793214" y="2419769"/>
                  </a:lnTo>
                  <a:lnTo>
                    <a:pt x="1783588" y="2418511"/>
                  </a:lnTo>
                  <a:lnTo>
                    <a:pt x="1778977" y="2418194"/>
                  </a:lnTo>
                  <a:lnTo>
                    <a:pt x="1774583" y="2418194"/>
                  </a:lnTo>
                  <a:lnTo>
                    <a:pt x="1733118" y="2432964"/>
                  </a:lnTo>
                  <a:lnTo>
                    <a:pt x="1718983" y="2475369"/>
                  </a:lnTo>
                  <a:lnTo>
                    <a:pt x="1718983" y="2492337"/>
                  </a:lnTo>
                  <a:lnTo>
                    <a:pt x="1688198" y="2492337"/>
                  </a:lnTo>
                  <a:lnTo>
                    <a:pt x="1688198" y="2516835"/>
                  </a:lnTo>
                  <a:lnTo>
                    <a:pt x="1718983" y="2516835"/>
                  </a:lnTo>
                  <a:lnTo>
                    <a:pt x="1718983" y="2650655"/>
                  </a:lnTo>
                  <a:lnTo>
                    <a:pt x="1750707" y="2650655"/>
                  </a:lnTo>
                  <a:lnTo>
                    <a:pt x="1750707" y="2516835"/>
                  </a:lnTo>
                  <a:lnTo>
                    <a:pt x="1793430" y="2516835"/>
                  </a:lnTo>
                  <a:lnTo>
                    <a:pt x="1793430" y="2500503"/>
                  </a:lnTo>
                  <a:lnTo>
                    <a:pt x="1793430" y="2498610"/>
                  </a:lnTo>
                  <a:lnTo>
                    <a:pt x="1793430" y="2492337"/>
                  </a:lnTo>
                  <a:lnTo>
                    <a:pt x="1750390" y="2492337"/>
                  </a:lnTo>
                  <a:lnTo>
                    <a:pt x="1750390" y="2469718"/>
                  </a:lnTo>
                  <a:lnTo>
                    <a:pt x="1751545" y="2463533"/>
                  </a:lnTo>
                  <a:lnTo>
                    <a:pt x="1753844" y="2458720"/>
                  </a:lnTo>
                  <a:lnTo>
                    <a:pt x="1756359" y="2453906"/>
                  </a:lnTo>
                  <a:lnTo>
                    <a:pt x="1759813" y="2450350"/>
                  </a:lnTo>
                  <a:lnTo>
                    <a:pt x="1764207" y="2448039"/>
                  </a:lnTo>
                  <a:lnTo>
                    <a:pt x="1768614" y="2445524"/>
                  </a:lnTo>
                  <a:lnTo>
                    <a:pt x="1773847" y="2444267"/>
                  </a:lnTo>
                  <a:lnTo>
                    <a:pt x="1783689" y="2444267"/>
                  </a:lnTo>
                  <a:lnTo>
                    <a:pt x="1787347" y="2444686"/>
                  </a:lnTo>
                  <a:lnTo>
                    <a:pt x="1790915" y="2445524"/>
                  </a:lnTo>
                  <a:lnTo>
                    <a:pt x="1794687" y="2446159"/>
                  </a:lnTo>
                  <a:lnTo>
                    <a:pt x="1797824" y="2446998"/>
                  </a:lnTo>
                  <a:lnTo>
                    <a:pt x="1800339" y="2448039"/>
                  </a:lnTo>
                  <a:lnTo>
                    <a:pt x="1800339" y="2444267"/>
                  </a:lnTo>
                  <a:lnTo>
                    <a:pt x="1800339" y="2422283"/>
                  </a:lnTo>
                  <a:close/>
                </a:path>
                <a:path w="5166359" h="4333240" fill="norm" stroke="1" extrusionOk="0">
                  <a:moveTo>
                    <a:pt x="1802752" y="599516"/>
                  </a:moveTo>
                  <a:lnTo>
                    <a:pt x="1795957" y="559523"/>
                  </a:lnTo>
                  <a:lnTo>
                    <a:pt x="1788553" y="544906"/>
                  </a:lnTo>
                  <a:lnTo>
                    <a:pt x="1784159" y="538010"/>
                  </a:lnTo>
                  <a:lnTo>
                    <a:pt x="1776374" y="529056"/>
                  </a:lnTo>
                  <a:lnTo>
                    <a:pt x="1767293" y="521335"/>
                  </a:lnTo>
                  <a:lnTo>
                    <a:pt x="1756943" y="514858"/>
                  </a:lnTo>
                  <a:lnTo>
                    <a:pt x="1746681" y="510273"/>
                  </a:lnTo>
                  <a:lnTo>
                    <a:pt x="1746681" y="599516"/>
                  </a:lnTo>
                  <a:lnTo>
                    <a:pt x="1745970" y="612698"/>
                  </a:lnTo>
                  <a:lnTo>
                    <a:pt x="1729320" y="647217"/>
                  </a:lnTo>
                  <a:lnTo>
                    <a:pt x="1705267" y="654850"/>
                  </a:lnTo>
                  <a:lnTo>
                    <a:pt x="1696224" y="653999"/>
                  </a:lnTo>
                  <a:lnTo>
                    <a:pt x="1666608" y="624065"/>
                  </a:lnTo>
                  <a:lnTo>
                    <a:pt x="1663865" y="599516"/>
                  </a:lnTo>
                  <a:lnTo>
                    <a:pt x="1664550" y="586346"/>
                  </a:lnTo>
                  <a:lnTo>
                    <a:pt x="1688134" y="548208"/>
                  </a:lnTo>
                  <a:lnTo>
                    <a:pt x="1705267" y="544906"/>
                  </a:lnTo>
                  <a:lnTo>
                    <a:pt x="1714296" y="545731"/>
                  </a:lnTo>
                  <a:lnTo>
                    <a:pt x="1743849" y="575043"/>
                  </a:lnTo>
                  <a:lnTo>
                    <a:pt x="1746681" y="599516"/>
                  </a:lnTo>
                  <a:lnTo>
                    <a:pt x="1746681" y="510273"/>
                  </a:lnTo>
                  <a:lnTo>
                    <a:pt x="1745475" y="509727"/>
                  </a:lnTo>
                  <a:lnTo>
                    <a:pt x="1733029" y="506056"/>
                  </a:lnTo>
                  <a:lnTo>
                    <a:pt x="1719630" y="503859"/>
                  </a:lnTo>
                  <a:lnTo>
                    <a:pt x="1705267" y="503123"/>
                  </a:lnTo>
                  <a:lnTo>
                    <a:pt x="1690916" y="503859"/>
                  </a:lnTo>
                  <a:lnTo>
                    <a:pt x="1653603" y="514858"/>
                  </a:lnTo>
                  <a:lnTo>
                    <a:pt x="1619885" y="548208"/>
                  </a:lnTo>
                  <a:lnTo>
                    <a:pt x="1608886" y="585177"/>
                  </a:lnTo>
                  <a:lnTo>
                    <a:pt x="1608150" y="599516"/>
                  </a:lnTo>
                  <a:lnTo>
                    <a:pt x="1608823" y="612698"/>
                  </a:lnTo>
                  <a:lnTo>
                    <a:pt x="1608886" y="614006"/>
                  </a:lnTo>
                  <a:lnTo>
                    <a:pt x="1619885" y="651179"/>
                  </a:lnTo>
                  <a:lnTo>
                    <a:pt x="1653603" y="684898"/>
                  </a:lnTo>
                  <a:lnTo>
                    <a:pt x="1690916" y="695896"/>
                  </a:lnTo>
                  <a:lnTo>
                    <a:pt x="1705267" y="696633"/>
                  </a:lnTo>
                  <a:lnTo>
                    <a:pt x="1719630" y="695896"/>
                  </a:lnTo>
                  <a:lnTo>
                    <a:pt x="1756943" y="684898"/>
                  </a:lnTo>
                  <a:lnTo>
                    <a:pt x="1788325" y="654850"/>
                  </a:lnTo>
                  <a:lnTo>
                    <a:pt x="1790661" y="651179"/>
                  </a:lnTo>
                  <a:lnTo>
                    <a:pt x="1795957" y="639851"/>
                  </a:lnTo>
                  <a:lnTo>
                    <a:pt x="1799729" y="627456"/>
                  </a:lnTo>
                  <a:lnTo>
                    <a:pt x="1802003" y="614006"/>
                  </a:lnTo>
                  <a:lnTo>
                    <a:pt x="1802752" y="599516"/>
                  </a:lnTo>
                  <a:close/>
                </a:path>
                <a:path w="5166359" h="4333240" fill="norm" stroke="1" extrusionOk="0">
                  <a:moveTo>
                    <a:pt x="1864906" y="180670"/>
                  </a:moveTo>
                  <a:lnTo>
                    <a:pt x="1858937" y="140335"/>
                  </a:lnTo>
                  <a:lnTo>
                    <a:pt x="1852663" y="126072"/>
                  </a:lnTo>
                  <a:lnTo>
                    <a:pt x="1851647" y="124231"/>
                  </a:lnTo>
                  <a:lnTo>
                    <a:pt x="1825701" y="96024"/>
                  </a:lnTo>
                  <a:lnTo>
                    <a:pt x="1809203" y="88404"/>
                  </a:lnTo>
                  <a:lnTo>
                    <a:pt x="1809203" y="180670"/>
                  </a:lnTo>
                  <a:lnTo>
                    <a:pt x="1808480" y="193865"/>
                  </a:lnTo>
                  <a:lnTo>
                    <a:pt x="1791131" y="228384"/>
                  </a:lnTo>
                  <a:lnTo>
                    <a:pt x="1783664" y="232714"/>
                  </a:lnTo>
                  <a:lnTo>
                    <a:pt x="1783524" y="232714"/>
                  </a:lnTo>
                  <a:lnTo>
                    <a:pt x="1775561" y="235165"/>
                  </a:lnTo>
                  <a:lnTo>
                    <a:pt x="1766328" y="236016"/>
                  </a:lnTo>
                  <a:lnTo>
                    <a:pt x="1757235" y="235165"/>
                  </a:lnTo>
                  <a:lnTo>
                    <a:pt x="1749310" y="232714"/>
                  </a:lnTo>
                  <a:lnTo>
                    <a:pt x="1749171" y="232714"/>
                  </a:lnTo>
                  <a:lnTo>
                    <a:pt x="1724177" y="193865"/>
                  </a:lnTo>
                  <a:lnTo>
                    <a:pt x="1723453" y="180670"/>
                  </a:lnTo>
                  <a:lnTo>
                    <a:pt x="1724177" y="167500"/>
                  </a:lnTo>
                  <a:lnTo>
                    <a:pt x="1741665" y="133489"/>
                  </a:lnTo>
                  <a:lnTo>
                    <a:pt x="1766328" y="126072"/>
                  </a:lnTo>
                  <a:lnTo>
                    <a:pt x="1775561" y="126898"/>
                  </a:lnTo>
                  <a:lnTo>
                    <a:pt x="1806270" y="156210"/>
                  </a:lnTo>
                  <a:lnTo>
                    <a:pt x="1809203" y="180670"/>
                  </a:lnTo>
                  <a:lnTo>
                    <a:pt x="1809203" y="88404"/>
                  </a:lnTo>
                  <a:lnTo>
                    <a:pt x="1805914" y="87223"/>
                  </a:lnTo>
                  <a:lnTo>
                    <a:pt x="1794916" y="85026"/>
                  </a:lnTo>
                  <a:lnTo>
                    <a:pt x="1783181" y="84289"/>
                  </a:lnTo>
                  <a:lnTo>
                    <a:pt x="1771408" y="85026"/>
                  </a:lnTo>
                  <a:lnTo>
                    <a:pt x="1771916" y="85026"/>
                  </a:lnTo>
                  <a:lnTo>
                    <a:pt x="1761744" y="87045"/>
                  </a:lnTo>
                  <a:lnTo>
                    <a:pt x="1728304" y="107835"/>
                  </a:lnTo>
                  <a:lnTo>
                    <a:pt x="1722882" y="116560"/>
                  </a:lnTo>
                  <a:lnTo>
                    <a:pt x="1719414" y="87960"/>
                  </a:lnTo>
                  <a:lnTo>
                    <a:pt x="1666278" y="87960"/>
                  </a:lnTo>
                  <a:lnTo>
                    <a:pt x="1667167" y="95288"/>
                  </a:lnTo>
                  <a:lnTo>
                    <a:pt x="1667256" y="96024"/>
                  </a:lnTo>
                  <a:lnTo>
                    <a:pt x="1669211" y="352920"/>
                  </a:lnTo>
                  <a:lnTo>
                    <a:pt x="1724545" y="352920"/>
                  </a:lnTo>
                  <a:lnTo>
                    <a:pt x="1724545" y="248424"/>
                  </a:lnTo>
                  <a:lnTo>
                    <a:pt x="1728851" y="254800"/>
                  </a:lnTo>
                  <a:lnTo>
                    <a:pt x="1735340" y="261416"/>
                  </a:lnTo>
                  <a:lnTo>
                    <a:pt x="1772310" y="277126"/>
                  </a:lnTo>
                  <a:lnTo>
                    <a:pt x="1783181" y="277787"/>
                  </a:lnTo>
                  <a:lnTo>
                    <a:pt x="1793811" y="277126"/>
                  </a:lnTo>
                  <a:lnTo>
                    <a:pt x="1794573" y="277126"/>
                  </a:lnTo>
                  <a:lnTo>
                    <a:pt x="1834362" y="259588"/>
                  </a:lnTo>
                  <a:lnTo>
                    <a:pt x="1850834" y="238950"/>
                  </a:lnTo>
                  <a:lnTo>
                    <a:pt x="1852460" y="236016"/>
                  </a:lnTo>
                  <a:lnTo>
                    <a:pt x="1854288" y="232714"/>
                  </a:lnTo>
                  <a:lnTo>
                    <a:pt x="1858937" y="221361"/>
                  </a:lnTo>
                  <a:lnTo>
                    <a:pt x="1862251" y="208889"/>
                  </a:lnTo>
                  <a:lnTo>
                    <a:pt x="1864245" y="195338"/>
                  </a:lnTo>
                  <a:lnTo>
                    <a:pt x="1864906" y="180670"/>
                  </a:lnTo>
                  <a:close/>
                </a:path>
                <a:path w="5166359" h="4333240" fill="norm" stroke="1" extrusionOk="0">
                  <a:moveTo>
                    <a:pt x="1884819" y="1503464"/>
                  </a:moveTo>
                  <a:lnTo>
                    <a:pt x="1877593" y="1459801"/>
                  </a:lnTo>
                  <a:lnTo>
                    <a:pt x="1870354" y="1445666"/>
                  </a:lnTo>
                  <a:lnTo>
                    <a:pt x="1869109" y="1443621"/>
                  </a:lnTo>
                  <a:lnTo>
                    <a:pt x="1863686" y="1437068"/>
                  </a:lnTo>
                  <a:lnTo>
                    <a:pt x="1857489" y="1431531"/>
                  </a:lnTo>
                  <a:lnTo>
                    <a:pt x="1853399" y="1428915"/>
                  </a:lnTo>
                  <a:lnTo>
                    <a:pt x="1853399" y="1503464"/>
                  </a:lnTo>
                  <a:lnTo>
                    <a:pt x="1852866" y="1515618"/>
                  </a:lnTo>
                  <a:lnTo>
                    <a:pt x="1838998" y="1553133"/>
                  </a:lnTo>
                  <a:lnTo>
                    <a:pt x="1818855" y="1561261"/>
                  </a:lnTo>
                  <a:lnTo>
                    <a:pt x="1811274" y="1560360"/>
                  </a:lnTo>
                  <a:lnTo>
                    <a:pt x="1786890" y="1528597"/>
                  </a:lnTo>
                  <a:lnTo>
                    <a:pt x="1784616" y="1503464"/>
                  </a:lnTo>
                  <a:lnTo>
                    <a:pt x="1785137" y="1491195"/>
                  </a:lnTo>
                  <a:lnTo>
                    <a:pt x="1785175" y="1490167"/>
                  </a:lnTo>
                  <a:lnTo>
                    <a:pt x="1798713" y="1453972"/>
                  </a:lnTo>
                  <a:lnTo>
                    <a:pt x="1818855" y="1445666"/>
                  </a:lnTo>
                  <a:lnTo>
                    <a:pt x="1826310" y="1446580"/>
                  </a:lnTo>
                  <a:lnTo>
                    <a:pt x="1851050" y="1478572"/>
                  </a:lnTo>
                  <a:lnTo>
                    <a:pt x="1853399" y="1503464"/>
                  </a:lnTo>
                  <a:lnTo>
                    <a:pt x="1853399" y="1428915"/>
                  </a:lnTo>
                  <a:lnTo>
                    <a:pt x="1850631" y="1427124"/>
                  </a:lnTo>
                  <a:lnTo>
                    <a:pt x="1843278" y="1423987"/>
                  </a:lnTo>
                  <a:lnTo>
                    <a:pt x="1835404" y="1422107"/>
                  </a:lnTo>
                  <a:lnTo>
                    <a:pt x="1827022" y="1421472"/>
                  </a:lnTo>
                  <a:lnTo>
                    <a:pt x="1818322" y="1422107"/>
                  </a:lnTo>
                  <a:lnTo>
                    <a:pt x="1818703" y="1422107"/>
                  </a:lnTo>
                  <a:lnTo>
                    <a:pt x="1811388" y="1423835"/>
                  </a:lnTo>
                  <a:lnTo>
                    <a:pt x="1784921" y="1457286"/>
                  </a:lnTo>
                  <a:lnTo>
                    <a:pt x="1784921" y="1448866"/>
                  </a:lnTo>
                  <a:lnTo>
                    <a:pt x="1784921" y="1351419"/>
                  </a:lnTo>
                  <a:lnTo>
                    <a:pt x="1754136" y="1351419"/>
                  </a:lnTo>
                  <a:lnTo>
                    <a:pt x="1754136" y="1503464"/>
                  </a:lnTo>
                  <a:lnTo>
                    <a:pt x="1753603" y="1515618"/>
                  </a:lnTo>
                  <a:lnTo>
                    <a:pt x="1739734" y="1553133"/>
                  </a:lnTo>
                  <a:lnTo>
                    <a:pt x="1719592" y="1561261"/>
                  </a:lnTo>
                  <a:lnTo>
                    <a:pt x="1711985" y="1560360"/>
                  </a:lnTo>
                  <a:lnTo>
                    <a:pt x="1687309" y="1528597"/>
                  </a:lnTo>
                  <a:lnTo>
                    <a:pt x="1685036" y="1503464"/>
                  </a:lnTo>
                  <a:lnTo>
                    <a:pt x="1685556" y="1491195"/>
                  </a:lnTo>
                  <a:lnTo>
                    <a:pt x="1699272" y="1453972"/>
                  </a:lnTo>
                  <a:lnTo>
                    <a:pt x="1719592" y="1445666"/>
                  </a:lnTo>
                  <a:lnTo>
                    <a:pt x="1727161" y="1446580"/>
                  </a:lnTo>
                  <a:lnTo>
                    <a:pt x="1751787" y="1478572"/>
                  </a:lnTo>
                  <a:lnTo>
                    <a:pt x="1754136" y="1503464"/>
                  </a:lnTo>
                  <a:lnTo>
                    <a:pt x="1754136" y="1351419"/>
                  </a:lnTo>
                  <a:lnTo>
                    <a:pt x="1753514" y="1351419"/>
                  </a:lnTo>
                  <a:lnTo>
                    <a:pt x="1753628" y="1448866"/>
                  </a:lnTo>
                  <a:lnTo>
                    <a:pt x="1753514" y="1457286"/>
                  </a:lnTo>
                  <a:lnTo>
                    <a:pt x="1753514" y="1448638"/>
                  </a:lnTo>
                  <a:lnTo>
                    <a:pt x="1751952" y="1445666"/>
                  </a:lnTo>
                  <a:lnTo>
                    <a:pt x="1719732" y="1422107"/>
                  </a:lnTo>
                  <a:lnTo>
                    <a:pt x="1720113" y="1422107"/>
                  </a:lnTo>
                  <a:lnTo>
                    <a:pt x="1711413" y="1421472"/>
                  </a:lnTo>
                  <a:lnTo>
                    <a:pt x="1703031" y="1422107"/>
                  </a:lnTo>
                  <a:lnTo>
                    <a:pt x="1695157" y="1423987"/>
                  </a:lnTo>
                  <a:lnTo>
                    <a:pt x="1664804" y="1451203"/>
                  </a:lnTo>
                  <a:lnTo>
                    <a:pt x="1654187" y="1490167"/>
                  </a:lnTo>
                  <a:lnTo>
                    <a:pt x="1653616" y="1503464"/>
                  </a:lnTo>
                  <a:lnTo>
                    <a:pt x="1654073" y="1515618"/>
                  </a:lnTo>
                  <a:lnTo>
                    <a:pt x="1655432" y="1526946"/>
                  </a:lnTo>
                  <a:lnTo>
                    <a:pt x="1657680" y="1537449"/>
                  </a:lnTo>
                  <a:lnTo>
                    <a:pt x="1660740" y="1546809"/>
                  </a:lnTo>
                  <a:lnTo>
                    <a:pt x="1660842" y="1547126"/>
                  </a:lnTo>
                  <a:lnTo>
                    <a:pt x="1688096" y="1579791"/>
                  </a:lnTo>
                  <a:lnTo>
                    <a:pt x="1703412" y="1584883"/>
                  </a:lnTo>
                  <a:lnTo>
                    <a:pt x="1703946" y="1584883"/>
                  </a:lnTo>
                  <a:lnTo>
                    <a:pt x="1711413" y="1585455"/>
                  </a:lnTo>
                  <a:lnTo>
                    <a:pt x="1750136" y="1564868"/>
                  </a:lnTo>
                  <a:lnTo>
                    <a:pt x="1751977" y="1561261"/>
                  </a:lnTo>
                  <a:lnTo>
                    <a:pt x="1753514" y="1558264"/>
                  </a:lnTo>
                  <a:lnTo>
                    <a:pt x="1753514" y="1558023"/>
                  </a:lnTo>
                  <a:lnTo>
                    <a:pt x="1753831" y="1557655"/>
                  </a:lnTo>
                  <a:lnTo>
                    <a:pt x="1753628" y="1558023"/>
                  </a:lnTo>
                  <a:lnTo>
                    <a:pt x="1753514" y="1650479"/>
                  </a:lnTo>
                  <a:lnTo>
                    <a:pt x="1784921" y="1650479"/>
                  </a:lnTo>
                  <a:lnTo>
                    <a:pt x="1784921" y="1558023"/>
                  </a:lnTo>
                  <a:lnTo>
                    <a:pt x="1784921" y="1549323"/>
                  </a:lnTo>
                  <a:lnTo>
                    <a:pt x="1811553" y="1583169"/>
                  </a:lnTo>
                  <a:lnTo>
                    <a:pt x="1827022" y="1585455"/>
                  </a:lnTo>
                  <a:lnTo>
                    <a:pt x="1834718" y="1584883"/>
                  </a:lnTo>
                  <a:lnTo>
                    <a:pt x="1835277" y="1584883"/>
                  </a:lnTo>
                  <a:lnTo>
                    <a:pt x="1869109" y="1563306"/>
                  </a:lnTo>
                  <a:lnTo>
                    <a:pt x="1870354" y="1561261"/>
                  </a:lnTo>
                  <a:lnTo>
                    <a:pt x="1873745" y="1555724"/>
                  </a:lnTo>
                  <a:lnTo>
                    <a:pt x="1877593" y="1547126"/>
                  </a:lnTo>
                  <a:lnTo>
                    <a:pt x="1880755" y="1537449"/>
                  </a:lnTo>
                  <a:lnTo>
                    <a:pt x="1883016" y="1526946"/>
                  </a:lnTo>
                  <a:lnTo>
                    <a:pt x="1884362" y="1515618"/>
                  </a:lnTo>
                  <a:lnTo>
                    <a:pt x="1884819" y="1503464"/>
                  </a:lnTo>
                  <a:close/>
                </a:path>
                <a:path w="5166359" h="4333240" fill="norm" stroke="1" extrusionOk="0">
                  <a:moveTo>
                    <a:pt x="1909838" y="2848343"/>
                  </a:moveTo>
                  <a:lnTo>
                    <a:pt x="1879053" y="2848343"/>
                  </a:lnTo>
                  <a:lnTo>
                    <a:pt x="1876793" y="2874099"/>
                  </a:lnTo>
                  <a:lnTo>
                    <a:pt x="1876780" y="2874264"/>
                  </a:lnTo>
                  <a:lnTo>
                    <a:pt x="1876666" y="2875673"/>
                  </a:lnTo>
                  <a:lnTo>
                    <a:pt x="1876577" y="2876651"/>
                  </a:lnTo>
                  <a:lnTo>
                    <a:pt x="1876209" y="2875673"/>
                  </a:lnTo>
                  <a:lnTo>
                    <a:pt x="1875917" y="2875191"/>
                  </a:lnTo>
                  <a:lnTo>
                    <a:pt x="1875917" y="2927502"/>
                  </a:lnTo>
                  <a:lnTo>
                    <a:pt x="1875193" y="2939796"/>
                  </a:lnTo>
                  <a:lnTo>
                    <a:pt x="1856714" y="2976549"/>
                  </a:lnTo>
                  <a:lnTo>
                    <a:pt x="1830679" y="2984677"/>
                  </a:lnTo>
                  <a:lnTo>
                    <a:pt x="1820710" y="2983776"/>
                  </a:lnTo>
                  <a:lnTo>
                    <a:pt x="1788198" y="2952318"/>
                  </a:lnTo>
                  <a:lnTo>
                    <a:pt x="1785137" y="2927502"/>
                  </a:lnTo>
                  <a:lnTo>
                    <a:pt x="1785848" y="2915094"/>
                  </a:lnTo>
                  <a:lnTo>
                    <a:pt x="1804174" y="2878772"/>
                  </a:lnTo>
                  <a:lnTo>
                    <a:pt x="1830679" y="2870644"/>
                  </a:lnTo>
                  <a:lnTo>
                    <a:pt x="1840382" y="2871546"/>
                  </a:lnTo>
                  <a:lnTo>
                    <a:pt x="1872780" y="2902762"/>
                  </a:lnTo>
                  <a:lnTo>
                    <a:pt x="1875917" y="2927502"/>
                  </a:lnTo>
                  <a:lnTo>
                    <a:pt x="1875917" y="2875191"/>
                  </a:lnTo>
                  <a:lnTo>
                    <a:pt x="1842223" y="2848102"/>
                  </a:lnTo>
                  <a:lnTo>
                    <a:pt x="1822831" y="2845511"/>
                  </a:lnTo>
                  <a:lnTo>
                    <a:pt x="1812315" y="2846159"/>
                  </a:lnTo>
                  <a:lnTo>
                    <a:pt x="1812544" y="2846159"/>
                  </a:lnTo>
                  <a:lnTo>
                    <a:pt x="1802714" y="2848102"/>
                  </a:lnTo>
                  <a:lnTo>
                    <a:pt x="1802892" y="2848102"/>
                  </a:lnTo>
                  <a:lnTo>
                    <a:pt x="1794268" y="2851175"/>
                  </a:lnTo>
                  <a:lnTo>
                    <a:pt x="1786077" y="2855569"/>
                  </a:lnTo>
                  <a:lnTo>
                    <a:pt x="1757857" y="2893110"/>
                  </a:lnTo>
                  <a:lnTo>
                    <a:pt x="1753095" y="2927502"/>
                  </a:lnTo>
                  <a:lnTo>
                    <a:pt x="1753628" y="2939796"/>
                  </a:lnTo>
                  <a:lnTo>
                    <a:pt x="1766201" y="2979826"/>
                  </a:lnTo>
                  <a:lnTo>
                    <a:pt x="1803120" y="3007055"/>
                  </a:lnTo>
                  <a:lnTo>
                    <a:pt x="1822831" y="3009493"/>
                  </a:lnTo>
                  <a:lnTo>
                    <a:pt x="1832279" y="3008884"/>
                  </a:lnTo>
                  <a:lnTo>
                    <a:pt x="1832495" y="3008884"/>
                  </a:lnTo>
                  <a:lnTo>
                    <a:pt x="1841373" y="3007055"/>
                  </a:lnTo>
                  <a:lnTo>
                    <a:pt x="1841538" y="3007055"/>
                  </a:lnTo>
                  <a:lnTo>
                    <a:pt x="1850339" y="3003842"/>
                  </a:lnTo>
                  <a:lnTo>
                    <a:pt x="1875599" y="2980283"/>
                  </a:lnTo>
                  <a:lnTo>
                    <a:pt x="1875599" y="3006661"/>
                  </a:lnTo>
                  <a:lnTo>
                    <a:pt x="1907324" y="3006661"/>
                  </a:lnTo>
                  <a:lnTo>
                    <a:pt x="1907324" y="2971482"/>
                  </a:lnTo>
                  <a:lnTo>
                    <a:pt x="1907324" y="2884157"/>
                  </a:lnTo>
                  <a:lnTo>
                    <a:pt x="1907451" y="2876651"/>
                  </a:lnTo>
                  <a:lnTo>
                    <a:pt x="1907540" y="2874099"/>
                  </a:lnTo>
                  <a:lnTo>
                    <a:pt x="1907933" y="2868130"/>
                  </a:lnTo>
                  <a:lnTo>
                    <a:pt x="1909838" y="2848343"/>
                  </a:lnTo>
                  <a:close/>
                </a:path>
                <a:path w="5166359" h="4333240" fill="norm" stroke="1" extrusionOk="0">
                  <a:moveTo>
                    <a:pt x="1911299" y="2136317"/>
                  </a:moveTo>
                  <a:lnTo>
                    <a:pt x="1880514" y="2136317"/>
                  </a:lnTo>
                  <a:lnTo>
                    <a:pt x="1878253" y="2162086"/>
                  </a:lnTo>
                  <a:lnTo>
                    <a:pt x="1878241" y="2162238"/>
                  </a:lnTo>
                  <a:lnTo>
                    <a:pt x="1878126" y="2163648"/>
                  </a:lnTo>
                  <a:lnTo>
                    <a:pt x="1878037" y="2164626"/>
                  </a:lnTo>
                  <a:lnTo>
                    <a:pt x="1877669" y="2163648"/>
                  </a:lnTo>
                  <a:lnTo>
                    <a:pt x="1877377" y="2163165"/>
                  </a:lnTo>
                  <a:lnTo>
                    <a:pt x="1877377" y="2215477"/>
                  </a:lnTo>
                  <a:lnTo>
                    <a:pt x="1876653" y="2227770"/>
                  </a:lnTo>
                  <a:lnTo>
                    <a:pt x="1858175" y="2264524"/>
                  </a:lnTo>
                  <a:lnTo>
                    <a:pt x="1832140" y="2272652"/>
                  </a:lnTo>
                  <a:lnTo>
                    <a:pt x="1822170" y="2271750"/>
                  </a:lnTo>
                  <a:lnTo>
                    <a:pt x="1789658" y="2240292"/>
                  </a:lnTo>
                  <a:lnTo>
                    <a:pt x="1786597" y="2215477"/>
                  </a:lnTo>
                  <a:lnTo>
                    <a:pt x="1787309" y="2203069"/>
                  </a:lnTo>
                  <a:lnTo>
                    <a:pt x="1805635" y="2166759"/>
                  </a:lnTo>
                  <a:lnTo>
                    <a:pt x="1832140" y="2158631"/>
                  </a:lnTo>
                  <a:lnTo>
                    <a:pt x="1841842" y="2159533"/>
                  </a:lnTo>
                  <a:lnTo>
                    <a:pt x="1874240" y="2190750"/>
                  </a:lnTo>
                  <a:lnTo>
                    <a:pt x="1877377" y="2215477"/>
                  </a:lnTo>
                  <a:lnTo>
                    <a:pt x="1877377" y="2163165"/>
                  </a:lnTo>
                  <a:lnTo>
                    <a:pt x="1874697" y="2158631"/>
                  </a:lnTo>
                  <a:lnTo>
                    <a:pt x="1873211" y="2156117"/>
                  </a:lnTo>
                  <a:lnTo>
                    <a:pt x="1867458" y="2149513"/>
                  </a:lnTo>
                  <a:lnTo>
                    <a:pt x="1824291" y="2133498"/>
                  </a:lnTo>
                  <a:lnTo>
                    <a:pt x="1813775" y="2134146"/>
                  </a:lnTo>
                  <a:lnTo>
                    <a:pt x="1814004" y="2134146"/>
                  </a:lnTo>
                  <a:lnTo>
                    <a:pt x="1804174" y="2136089"/>
                  </a:lnTo>
                  <a:lnTo>
                    <a:pt x="1804352" y="2136089"/>
                  </a:lnTo>
                  <a:lnTo>
                    <a:pt x="1795729" y="2139150"/>
                  </a:lnTo>
                  <a:lnTo>
                    <a:pt x="1787537" y="2143544"/>
                  </a:lnTo>
                  <a:lnTo>
                    <a:pt x="1759318" y="2181085"/>
                  </a:lnTo>
                  <a:lnTo>
                    <a:pt x="1754555" y="2215477"/>
                  </a:lnTo>
                  <a:lnTo>
                    <a:pt x="1755089" y="2227770"/>
                  </a:lnTo>
                  <a:lnTo>
                    <a:pt x="1767662" y="2267801"/>
                  </a:lnTo>
                  <a:lnTo>
                    <a:pt x="1804581" y="2295029"/>
                  </a:lnTo>
                  <a:lnTo>
                    <a:pt x="1824291" y="2297468"/>
                  </a:lnTo>
                  <a:lnTo>
                    <a:pt x="1833740" y="2296858"/>
                  </a:lnTo>
                  <a:lnTo>
                    <a:pt x="1833956" y="2296858"/>
                  </a:lnTo>
                  <a:lnTo>
                    <a:pt x="1842833" y="2295029"/>
                  </a:lnTo>
                  <a:lnTo>
                    <a:pt x="1842998" y="2295029"/>
                  </a:lnTo>
                  <a:lnTo>
                    <a:pt x="1851799" y="2291816"/>
                  </a:lnTo>
                  <a:lnTo>
                    <a:pt x="1877060" y="2268258"/>
                  </a:lnTo>
                  <a:lnTo>
                    <a:pt x="1877060" y="2294648"/>
                  </a:lnTo>
                  <a:lnTo>
                    <a:pt x="1908784" y="2294648"/>
                  </a:lnTo>
                  <a:lnTo>
                    <a:pt x="1908784" y="2259457"/>
                  </a:lnTo>
                  <a:lnTo>
                    <a:pt x="1908784" y="2172131"/>
                  </a:lnTo>
                  <a:lnTo>
                    <a:pt x="1908911" y="2164626"/>
                  </a:lnTo>
                  <a:lnTo>
                    <a:pt x="1909000" y="2162086"/>
                  </a:lnTo>
                  <a:lnTo>
                    <a:pt x="1909394" y="2156117"/>
                  </a:lnTo>
                  <a:lnTo>
                    <a:pt x="1911299" y="2136317"/>
                  </a:lnTo>
                  <a:close/>
                </a:path>
                <a:path w="5166359" h="4333240" fill="norm" stroke="1" extrusionOk="0">
                  <a:moveTo>
                    <a:pt x="1945678" y="1141793"/>
                  </a:moveTo>
                  <a:lnTo>
                    <a:pt x="1945487" y="1137716"/>
                  </a:lnTo>
                  <a:lnTo>
                    <a:pt x="1945411" y="1135748"/>
                  </a:lnTo>
                  <a:lnTo>
                    <a:pt x="1945309" y="1133627"/>
                  </a:lnTo>
                  <a:lnTo>
                    <a:pt x="1933435" y="1093444"/>
                  </a:lnTo>
                  <a:lnTo>
                    <a:pt x="1929485" y="1088085"/>
                  </a:lnTo>
                  <a:lnTo>
                    <a:pt x="1928164" y="1086281"/>
                  </a:lnTo>
                  <a:lnTo>
                    <a:pt x="1921979" y="1080096"/>
                  </a:lnTo>
                  <a:lnTo>
                    <a:pt x="1918652" y="1077658"/>
                  </a:lnTo>
                  <a:lnTo>
                    <a:pt x="1918652" y="1137716"/>
                  </a:lnTo>
                  <a:lnTo>
                    <a:pt x="1918411" y="1133627"/>
                  </a:lnTo>
                  <a:lnTo>
                    <a:pt x="1832648" y="1133627"/>
                  </a:lnTo>
                  <a:lnTo>
                    <a:pt x="1832698" y="1132624"/>
                  </a:lnTo>
                  <a:lnTo>
                    <a:pt x="1850491" y="1096746"/>
                  </a:lnTo>
                  <a:lnTo>
                    <a:pt x="1877822" y="1088085"/>
                  </a:lnTo>
                  <a:lnTo>
                    <a:pt x="1887131" y="1088910"/>
                  </a:lnTo>
                  <a:lnTo>
                    <a:pt x="1915985" y="1116825"/>
                  </a:lnTo>
                  <a:lnTo>
                    <a:pt x="1918411" y="1133627"/>
                  </a:lnTo>
                  <a:lnTo>
                    <a:pt x="1918538" y="1135748"/>
                  </a:lnTo>
                  <a:lnTo>
                    <a:pt x="1918652" y="1137716"/>
                  </a:lnTo>
                  <a:lnTo>
                    <a:pt x="1918652" y="1077658"/>
                  </a:lnTo>
                  <a:lnTo>
                    <a:pt x="1914893" y="1074889"/>
                  </a:lnTo>
                  <a:lnTo>
                    <a:pt x="1906892" y="1070762"/>
                  </a:lnTo>
                  <a:lnTo>
                    <a:pt x="1898002" y="1067816"/>
                  </a:lnTo>
                  <a:lnTo>
                    <a:pt x="1888528" y="1066114"/>
                  </a:lnTo>
                  <a:lnTo>
                    <a:pt x="1889277" y="1066114"/>
                  </a:lnTo>
                  <a:lnTo>
                    <a:pt x="1877504" y="1065466"/>
                  </a:lnTo>
                  <a:lnTo>
                    <a:pt x="1866531" y="1066114"/>
                  </a:lnTo>
                  <a:lnTo>
                    <a:pt x="1856219" y="1068057"/>
                  </a:lnTo>
                  <a:lnTo>
                    <a:pt x="1822386" y="1088085"/>
                  </a:lnTo>
                  <a:lnTo>
                    <a:pt x="1803844" y="1124521"/>
                  </a:lnTo>
                  <a:lnTo>
                    <a:pt x="1801533" y="1148397"/>
                  </a:lnTo>
                  <a:lnTo>
                    <a:pt x="1802866" y="1165885"/>
                  </a:lnTo>
                  <a:lnTo>
                    <a:pt x="1823478" y="1207770"/>
                  </a:lnTo>
                  <a:lnTo>
                    <a:pt x="1866036" y="1228178"/>
                  </a:lnTo>
                  <a:lnTo>
                    <a:pt x="1866963" y="1228178"/>
                  </a:lnTo>
                  <a:lnTo>
                    <a:pt x="1883791" y="1229436"/>
                  </a:lnTo>
                  <a:lnTo>
                    <a:pt x="1924646" y="1221473"/>
                  </a:lnTo>
                  <a:lnTo>
                    <a:pt x="1943785" y="1209332"/>
                  </a:lnTo>
                  <a:lnTo>
                    <a:pt x="1941537" y="1204620"/>
                  </a:lnTo>
                  <a:lnTo>
                    <a:pt x="1933422" y="1187665"/>
                  </a:lnTo>
                  <a:lnTo>
                    <a:pt x="1927847" y="1191907"/>
                  </a:lnTo>
                  <a:lnTo>
                    <a:pt x="1922106" y="1195514"/>
                  </a:lnTo>
                  <a:lnTo>
                    <a:pt x="1916226" y="1198499"/>
                  </a:lnTo>
                  <a:lnTo>
                    <a:pt x="1910181" y="1200848"/>
                  </a:lnTo>
                  <a:lnTo>
                    <a:pt x="1904085" y="1202499"/>
                  </a:lnTo>
                  <a:lnTo>
                    <a:pt x="1897456" y="1203744"/>
                  </a:lnTo>
                  <a:lnTo>
                    <a:pt x="1897227" y="1203744"/>
                  </a:lnTo>
                  <a:lnTo>
                    <a:pt x="1891207" y="1204391"/>
                  </a:lnTo>
                  <a:lnTo>
                    <a:pt x="1853082" y="1196670"/>
                  </a:lnTo>
                  <a:lnTo>
                    <a:pt x="1832800" y="1161503"/>
                  </a:lnTo>
                  <a:lnTo>
                    <a:pt x="1832178" y="1151851"/>
                  </a:lnTo>
                  <a:lnTo>
                    <a:pt x="1945678" y="1151851"/>
                  </a:lnTo>
                  <a:lnTo>
                    <a:pt x="1945678" y="1141793"/>
                  </a:lnTo>
                  <a:close/>
                </a:path>
                <a:path w="5166359" h="4333240" fill="norm" stroke="1" extrusionOk="0">
                  <a:moveTo>
                    <a:pt x="1957997" y="2571496"/>
                  </a:moveTo>
                  <a:lnTo>
                    <a:pt x="1948256" y="2527833"/>
                  </a:lnTo>
                  <a:lnTo>
                    <a:pt x="1925637" y="2502446"/>
                  </a:lnTo>
                  <a:lnTo>
                    <a:pt x="1925637" y="2571496"/>
                  </a:lnTo>
                  <a:lnTo>
                    <a:pt x="1924926" y="2583789"/>
                  </a:lnTo>
                  <a:lnTo>
                    <a:pt x="1906727" y="2620530"/>
                  </a:lnTo>
                  <a:lnTo>
                    <a:pt x="1880400" y="2628658"/>
                  </a:lnTo>
                  <a:lnTo>
                    <a:pt x="1870570" y="2627757"/>
                  </a:lnTo>
                  <a:lnTo>
                    <a:pt x="1838464" y="2596311"/>
                  </a:lnTo>
                  <a:lnTo>
                    <a:pt x="1835480" y="2571496"/>
                  </a:lnTo>
                  <a:lnTo>
                    <a:pt x="1836191" y="2559227"/>
                  </a:lnTo>
                  <a:lnTo>
                    <a:pt x="1854377" y="2522766"/>
                  </a:lnTo>
                  <a:lnTo>
                    <a:pt x="1880400" y="2514638"/>
                  </a:lnTo>
                  <a:lnTo>
                    <a:pt x="1890242" y="2515539"/>
                  </a:lnTo>
                  <a:lnTo>
                    <a:pt x="1922576" y="2546756"/>
                  </a:lnTo>
                  <a:lnTo>
                    <a:pt x="1925637" y="2571496"/>
                  </a:lnTo>
                  <a:lnTo>
                    <a:pt x="1925637" y="2502446"/>
                  </a:lnTo>
                  <a:lnTo>
                    <a:pt x="1880400" y="2489504"/>
                  </a:lnTo>
                  <a:lnTo>
                    <a:pt x="1869020" y="2490139"/>
                  </a:lnTo>
                  <a:lnTo>
                    <a:pt x="1831416" y="2504973"/>
                  </a:lnTo>
                  <a:lnTo>
                    <a:pt x="1808746" y="2537396"/>
                  </a:lnTo>
                  <a:lnTo>
                    <a:pt x="1803438" y="2571496"/>
                  </a:lnTo>
                  <a:lnTo>
                    <a:pt x="1804035" y="2583789"/>
                  </a:lnTo>
                  <a:lnTo>
                    <a:pt x="1818068" y="2624074"/>
                  </a:lnTo>
                  <a:lnTo>
                    <a:pt x="1848599" y="2648000"/>
                  </a:lnTo>
                  <a:lnTo>
                    <a:pt x="1880400" y="2653474"/>
                  </a:lnTo>
                  <a:lnTo>
                    <a:pt x="1891792" y="2652877"/>
                  </a:lnTo>
                  <a:lnTo>
                    <a:pt x="1929523" y="2638209"/>
                  </a:lnTo>
                  <a:lnTo>
                    <a:pt x="1952510" y="2605773"/>
                  </a:lnTo>
                  <a:lnTo>
                    <a:pt x="1957387" y="2583789"/>
                  </a:lnTo>
                  <a:lnTo>
                    <a:pt x="1957997" y="2571496"/>
                  </a:lnTo>
                  <a:close/>
                </a:path>
                <a:path w="5166359" h="4333240" fill="norm" stroke="1" extrusionOk="0">
                  <a:moveTo>
                    <a:pt x="1965909" y="1780311"/>
                  </a:moveTo>
                  <a:lnTo>
                    <a:pt x="1935124" y="1780311"/>
                  </a:lnTo>
                  <a:lnTo>
                    <a:pt x="1932863" y="1806067"/>
                  </a:lnTo>
                  <a:lnTo>
                    <a:pt x="1932851" y="1806232"/>
                  </a:lnTo>
                  <a:lnTo>
                    <a:pt x="1932724" y="1807641"/>
                  </a:lnTo>
                  <a:lnTo>
                    <a:pt x="1932635" y="1808619"/>
                  </a:lnTo>
                  <a:lnTo>
                    <a:pt x="1932038" y="1815490"/>
                  </a:lnTo>
                  <a:lnTo>
                    <a:pt x="1931974" y="1816125"/>
                  </a:lnTo>
                  <a:lnTo>
                    <a:pt x="1931974" y="1859470"/>
                  </a:lnTo>
                  <a:lnTo>
                    <a:pt x="1931250" y="1871764"/>
                  </a:lnTo>
                  <a:lnTo>
                    <a:pt x="1931200" y="1872742"/>
                  </a:lnTo>
                  <a:lnTo>
                    <a:pt x="1912785" y="1908517"/>
                  </a:lnTo>
                  <a:lnTo>
                    <a:pt x="1886750" y="1916645"/>
                  </a:lnTo>
                  <a:lnTo>
                    <a:pt x="1876767" y="1915744"/>
                  </a:lnTo>
                  <a:lnTo>
                    <a:pt x="1844255" y="1884286"/>
                  </a:lnTo>
                  <a:lnTo>
                    <a:pt x="1841195" y="1859470"/>
                  </a:lnTo>
                  <a:lnTo>
                    <a:pt x="1841919" y="1847062"/>
                  </a:lnTo>
                  <a:lnTo>
                    <a:pt x="1860245" y="1810740"/>
                  </a:lnTo>
                  <a:lnTo>
                    <a:pt x="1886750" y="1802612"/>
                  </a:lnTo>
                  <a:lnTo>
                    <a:pt x="1896440" y="1803514"/>
                  </a:lnTo>
                  <a:lnTo>
                    <a:pt x="1928837" y="1834730"/>
                  </a:lnTo>
                  <a:lnTo>
                    <a:pt x="1931974" y="1859470"/>
                  </a:lnTo>
                  <a:lnTo>
                    <a:pt x="1931974" y="1816125"/>
                  </a:lnTo>
                  <a:lnTo>
                    <a:pt x="1932635" y="1808619"/>
                  </a:lnTo>
                  <a:lnTo>
                    <a:pt x="1932279" y="1807641"/>
                  </a:lnTo>
                  <a:lnTo>
                    <a:pt x="1929307" y="1802612"/>
                  </a:lnTo>
                  <a:lnTo>
                    <a:pt x="1927821" y="1800098"/>
                  </a:lnTo>
                  <a:lnTo>
                    <a:pt x="1888921" y="1778139"/>
                  </a:lnTo>
                  <a:lnTo>
                    <a:pt x="1878888" y="1777492"/>
                  </a:lnTo>
                  <a:lnTo>
                    <a:pt x="1868385" y="1778139"/>
                  </a:lnTo>
                  <a:lnTo>
                    <a:pt x="1868601" y="1778139"/>
                  </a:lnTo>
                  <a:lnTo>
                    <a:pt x="1858784" y="1780082"/>
                  </a:lnTo>
                  <a:lnTo>
                    <a:pt x="1858962" y="1780082"/>
                  </a:lnTo>
                  <a:lnTo>
                    <a:pt x="1850326" y="1783143"/>
                  </a:lnTo>
                  <a:lnTo>
                    <a:pt x="1842135" y="1787537"/>
                  </a:lnTo>
                  <a:lnTo>
                    <a:pt x="1813928" y="1825078"/>
                  </a:lnTo>
                  <a:lnTo>
                    <a:pt x="1809153" y="1859470"/>
                  </a:lnTo>
                  <a:lnTo>
                    <a:pt x="1809686" y="1871764"/>
                  </a:lnTo>
                  <a:lnTo>
                    <a:pt x="1822259" y="1911794"/>
                  </a:lnTo>
                  <a:lnTo>
                    <a:pt x="1859178" y="1939023"/>
                  </a:lnTo>
                  <a:lnTo>
                    <a:pt x="1878888" y="1941461"/>
                  </a:lnTo>
                  <a:lnTo>
                    <a:pt x="1888350" y="1940852"/>
                  </a:lnTo>
                  <a:lnTo>
                    <a:pt x="1888553" y="1940852"/>
                  </a:lnTo>
                  <a:lnTo>
                    <a:pt x="1897443" y="1939023"/>
                  </a:lnTo>
                  <a:lnTo>
                    <a:pt x="1897608" y="1939023"/>
                  </a:lnTo>
                  <a:lnTo>
                    <a:pt x="1906397" y="1935810"/>
                  </a:lnTo>
                  <a:lnTo>
                    <a:pt x="1931670" y="1912251"/>
                  </a:lnTo>
                  <a:lnTo>
                    <a:pt x="1931670" y="1938629"/>
                  </a:lnTo>
                  <a:lnTo>
                    <a:pt x="1963394" y="1938629"/>
                  </a:lnTo>
                  <a:lnTo>
                    <a:pt x="1963394" y="1903450"/>
                  </a:lnTo>
                  <a:lnTo>
                    <a:pt x="1963394" y="1816125"/>
                  </a:lnTo>
                  <a:lnTo>
                    <a:pt x="1963521" y="1808619"/>
                  </a:lnTo>
                  <a:lnTo>
                    <a:pt x="1963597" y="1806067"/>
                  </a:lnTo>
                  <a:lnTo>
                    <a:pt x="1964004" y="1800098"/>
                  </a:lnTo>
                  <a:lnTo>
                    <a:pt x="1965909" y="1780311"/>
                  </a:lnTo>
                  <a:close/>
                </a:path>
                <a:path w="5166359" h="4333240" fill="norm" stroke="1" extrusionOk="0">
                  <a:moveTo>
                    <a:pt x="1999602" y="524014"/>
                  </a:moveTo>
                  <a:lnTo>
                    <a:pt x="1961413" y="506222"/>
                  </a:lnTo>
                  <a:lnTo>
                    <a:pt x="1933994" y="503123"/>
                  </a:lnTo>
                  <a:lnTo>
                    <a:pt x="1919617" y="503834"/>
                  </a:lnTo>
                  <a:lnTo>
                    <a:pt x="1881962" y="514489"/>
                  </a:lnTo>
                  <a:lnTo>
                    <a:pt x="1847507" y="547471"/>
                  </a:lnTo>
                  <a:lnTo>
                    <a:pt x="1836166" y="584504"/>
                  </a:lnTo>
                  <a:lnTo>
                    <a:pt x="1835416" y="599147"/>
                  </a:lnTo>
                  <a:lnTo>
                    <a:pt x="1836077" y="611924"/>
                  </a:lnTo>
                  <a:lnTo>
                    <a:pt x="1836166" y="613664"/>
                  </a:lnTo>
                  <a:lnTo>
                    <a:pt x="1847507" y="651179"/>
                  </a:lnTo>
                  <a:lnTo>
                    <a:pt x="1881962" y="684898"/>
                  </a:lnTo>
                  <a:lnTo>
                    <a:pt x="1919617" y="695896"/>
                  </a:lnTo>
                  <a:lnTo>
                    <a:pt x="1933994" y="696633"/>
                  </a:lnTo>
                  <a:lnTo>
                    <a:pt x="1943112" y="696290"/>
                  </a:lnTo>
                  <a:lnTo>
                    <a:pt x="1986318" y="684263"/>
                  </a:lnTo>
                  <a:lnTo>
                    <a:pt x="1999602" y="675373"/>
                  </a:lnTo>
                  <a:lnTo>
                    <a:pt x="1990356" y="653745"/>
                  </a:lnTo>
                  <a:lnTo>
                    <a:pt x="1983473" y="637628"/>
                  </a:lnTo>
                  <a:lnTo>
                    <a:pt x="1977123" y="643001"/>
                  </a:lnTo>
                  <a:lnTo>
                    <a:pt x="1969909" y="647026"/>
                  </a:lnTo>
                  <a:lnTo>
                    <a:pt x="1961857" y="649719"/>
                  </a:lnTo>
                  <a:lnTo>
                    <a:pt x="1954034" y="652411"/>
                  </a:lnTo>
                  <a:lnTo>
                    <a:pt x="1946579" y="653745"/>
                  </a:lnTo>
                  <a:lnTo>
                    <a:pt x="1939493" y="653745"/>
                  </a:lnTo>
                  <a:lnTo>
                    <a:pt x="1899234" y="632079"/>
                  </a:lnTo>
                  <a:lnTo>
                    <a:pt x="1892223" y="599516"/>
                  </a:lnTo>
                  <a:lnTo>
                    <a:pt x="1892998" y="587095"/>
                  </a:lnTo>
                  <a:lnTo>
                    <a:pt x="1911527" y="553110"/>
                  </a:lnTo>
                  <a:lnTo>
                    <a:pt x="1939493" y="545274"/>
                  </a:lnTo>
                  <a:lnTo>
                    <a:pt x="1946821" y="545274"/>
                  </a:lnTo>
                  <a:lnTo>
                    <a:pt x="1954403" y="546735"/>
                  </a:lnTo>
                  <a:lnTo>
                    <a:pt x="1962213" y="549668"/>
                  </a:lnTo>
                  <a:lnTo>
                    <a:pt x="1970278" y="552361"/>
                  </a:lnTo>
                  <a:lnTo>
                    <a:pt x="1977364" y="556514"/>
                  </a:lnTo>
                  <a:lnTo>
                    <a:pt x="1983473" y="562127"/>
                  </a:lnTo>
                  <a:lnTo>
                    <a:pt x="1990610" y="545274"/>
                  </a:lnTo>
                  <a:lnTo>
                    <a:pt x="1999602" y="524014"/>
                  </a:lnTo>
                  <a:close/>
                </a:path>
                <a:path w="5166359" h="4333240" fill="norm" stroke="1" extrusionOk="0">
                  <a:moveTo>
                    <a:pt x="2018474" y="2613266"/>
                  </a:moveTo>
                  <a:lnTo>
                    <a:pt x="1981085" y="2613266"/>
                  </a:lnTo>
                  <a:lnTo>
                    <a:pt x="1981085" y="2650655"/>
                  </a:lnTo>
                  <a:lnTo>
                    <a:pt x="2018474" y="2650655"/>
                  </a:lnTo>
                  <a:lnTo>
                    <a:pt x="2018474" y="2613266"/>
                  </a:lnTo>
                  <a:close/>
                </a:path>
                <a:path w="5166359" h="4333240" fill="norm" stroke="1" extrusionOk="0">
                  <a:moveTo>
                    <a:pt x="2051037" y="4148404"/>
                  </a:moveTo>
                  <a:lnTo>
                    <a:pt x="1989467" y="4148404"/>
                  </a:lnTo>
                  <a:lnTo>
                    <a:pt x="1989467" y="4209973"/>
                  </a:lnTo>
                  <a:lnTo>
                    <a:pt x="2051037" y="4209973"/>
                  </a:lnTo>
                  <a:lnTo>
                    <a:pt x="2051037" y="4148404"/>
                  </a:lnTo>
                  <a:close/>
                </a:path>
                <a:path w="5166359" h="4333240" fill="norm" stroke="1" extrusionOk="0">
                  <a:moveTo>
                    <a:pt x="2051469" y="3362668"/>
                  </a:moveTo>
                  <a:lnTo>
                    <a:pt x="2051392" y="3263328"/>
                  </a:lnTo>
                  <a:lnTo>
                    <a:pt x="2044052" y="3225673"/>
                  </a:lnTo>
                  <a:lnTo>
                    <a:pt x="2011070" y="3202482"/>
                  </a:lnTo>
                  <a:lnTo>
                    <a:pt x="1998700" y="3201530"/>
                  </a:lnTo>
                  <a:lnTo>
                    <a:pt x="1989099" y="3202178"/>
                  </a:lnTo>
                  <a:lnTo>
                    <a:pt x="1950897" y="3223831"/>
                  </a:lnTo>
                  <a:lnTo>
                    <a:pt x="1945411" y="3232683"/>
                  </a:lnTo>
                  <a:lnTo>
                    <a:pt x="1944649" y="3230270"/>
                  </a:lnTo>
                  <a:lnTo>
                    <a:pt x="1916163" y="3203879"/>
                  </a:lnTo>
                  <a:lnTo>
                    <a:pt x="1908060" y="3202178"/>
                  </a:lnTo>
                  <a:lnTo>
                    <a:pt x="1908708" y="3202178"/>
                  </a:lnTo>
                  <a:lnTo>
                    <a:pt x="1898497" y="3201530"/>
                  </a:lnTo>
                  <a:lnTo>
                    <a:pt x="1888324" y="3202178"/>
                  </a:lnTo>
                  <a:lnTo>
                    <a:pt x="1888959" y="3202178"/>
                  </a:lnTo>
                  <a:lnTo>
                    <a:pt x="1880666" y="3203879"/>
                  </a:lnTo>
                  <a:lnTo>
                    <a:pt x="1849170" y="3229457"/>
                  </a:lnTo>
                  <a:lnTo>
                    <a:pt x="1849170" y="3237649"/>
                  </a:lnTo>
                  <a:lnTo>
                    <a:pt x="1848612" y="3231032"/>
                  </a:lnTo>
                  <a:lnTo>
                    <a:pt x="1849069" y="3236391"/>
                  </a:lnTo>
                  <a:lnTo>
                    <a:pt x="1849170" y="3237649"/>
                  </a:lnTo>
                  <a:lnTo>
                    <a:pt x="1849170" y="3229457"/>
                  </a:lnTo>
                  <a:lnTo>
                    <a:pt x="1848586" y="3230702"/>
                  </a:lnTo>
                  <a:lnTo>
                    <a:pt x="1846605" y="3207359"/>
                  </a:lnTo>
                  <a:lnTo>
                    <a:pt x="1846554" y="3206826"/>
                  </a:lnTo>
                  <a:lnTo>
                    <a:pt x="1846427" y="3205378"/>
                  </a:lnTo>
                  <a:lnTo>
                    <a:pt x="1846351" y="3204349"/>
                  </a:lnTo>
                  <a:lnTo>
                    <a:pt x="1815566" y="3204349"/>
                  </a:lnTo>
                  <a:lnTo>
                    <a:pt x="1816125" y="3210179"/>
                  </a:lnTo>
                  <a:lnTo>
                    <a:pt x="1816620" y="3216148"/>
                  </a:lnTo>
                  <a:lnTo>
                    <a:pt x="1816722" y="3217367"/>
                  </a:lnTo>
                  <a:lnTo>
                    <a:pt x="1817039" y="3222333"/>
                  </a:lnTo>
                  <a:lnTo>
                    <a:pt x="1817128" y="3223831"/>
                  </a:lnTo>
                  <a:lnTo>
                    <a:pt x="1817700" y="3229508"/>
                  </a:lnTo>
                  <a:lnTo>
                    <a:pt x="1817763" y="3230270"/>
                  </a:lnTo>
                  <a:lnTo>
                    <a:pt x="1817890" y="3232683"/>
                  </a:lnTo>
                  <a:lnTo>
                    <a:pt x="1817966" y="3234042"/>
                  </a:lnTo>
                  <a:lnTo>
                    <a:pt x="1818081" y="3362668"/>
                  </a:lnTo>
                  <a:lnTo>
                    <a:pt x="1849805" y="3362668"/>
                  </a:lnTo>
                  <a:lnTo>
                    <a:pt x="1849805" y="3273463"/>
                  </a:lnTo>
                  <a:lnTo>
                    <a:pt x="1850263" y="3266236"/>
                  </a:lnTo>
                  <a:lnTo>
                    <a:pt x="1872500" y="3230118"/>
                  </a:lnTo>
                  <a:lnTo>
                    <a:pt x="1888756" y="3226968"/>
                  </a:lnTo>
                  <a:lnTo>
                    <a:pt x="1899221" y="3226968"/>
                  </a:lnTo>
                  <a:lnTo>
                    <a:pt x="1918462" y="3263328"/>
                  </a:lnTo>
                  <a:lnTo>
                    <a:pt x="1918525" y="3264662"/>
                  </a:lnTo>
                  <a:lnTo>
                    <a:pt x="1918601" y="3362668"/>
                  </a:lnTo>
                  <a:lnTo>
                    <a:pt x="1950326" y="3362668"/>
                  </a:lnTo>
                  <a:lnTo>
                    <a:pt x="1950326" y="3273463"/>
                  </a:lnTo>
                  <a:lnTo>
                    <a:pt x="1950796" y="3266236"/>
                  </a:lnTo>
                  <a:lnTo>
                    <a:pt x="1973567" y="3230118"/>
                  </a:lnTo>
                  <a:lnTo>
                    <a:pt x="1989899" y="3226968"/>
                  </a:lnTo>
                  <a:lnTo>
                    <a:pt x="2000377" y="3226968"/>
                  </a:lnTo>
                  <a:lnTo>
                    <a:pt x="2019604" y="3263328"/>
                  </a:lnTo>
                  <a:lnTo>
                    <a:pt x="2019668" y="3264662"/>
                  </a:lnTo>
                  <a:lnTo>
                    <a:pt x="2019744" y="3362668"/>
                  </a:lnTo>
                  <a:lnTo>
                    <a:pt x="2051469" y="3362668"/>
                  </a:lnTo>
                  <a:close/>
                </a:path>
                <a:path w="5166359" h="4333240" fill="norm" stroke="1" extrusionOk="0">
                  <a:moveTo>
                    <a:pt x="2067928" y="1503464"/>
                  </a:moveTo>
                  <a:lnTo>
                    <a:pt x="2058200" y="1459801"/>
                  </a:lnTo>
                  <a:lnTo>
                    <a:pt x="2035581" y="1434414"/>
                  </a:lnTo>
                  <a:lnTo>
                    <a:pt x="2035581" y="1503464"/>
                  </a:lnTo>
                  <a:lnTo>
                    <a:pt x="2034870" y="1515757"/>
                  </a:lnTo>
                  <a:lnTo>
                    <a:pt x="2016671" y="1552511"/>
                  </a:lnTo>
                  <a:lnTo>
                    <a:pt x="1990344" y="1560639"/>
                  </a:lnTo>
                  <a:lnTo>
                    <a:pt x="1980514" y="1559725"/>
                  </a:lnTo>
                  <a:lnTo>
                    <a:pt x="1948408" y="1528279"/>
                  </a:lnTo>
                  <a:lnTo>
                    <a:pt x="1945424" y="1503464"/>
                  </a:lnTo>
                  <a:lnTo>
                    <a:pt x="1946135" y="1491195"/>
                  </a:lnTo>
                  <a:lnTo>
                    <a:pt x="1946186" y="1490205"/>
                  </a:lnTo>
                  <a:lnTo>
                    <a:pt x="1964309" y="1454734"/>
                  </a:lnTo>
                  <a:lnTo>
                    <a:pt x="1990344" y="1446606"/>
                  </a:lnTo>
                  <a:lnTo>
                    <a:pt x="2000186" y="1447507"/>
                  </a:lnTo>
                  <a:lnTo>
                    <a:pt x="2032520" y="1478724"/>
                  </a:lnTo>
                  <a:lnTo>
                    <a:pt x="2035581" y="1503464"/>
                  </a:lnTo>
                  <a:lnTo>
                    <a:pt x="2035581" y="1434414"/>
                  </a:lnTo>
                  <a:lnTo>
                    <a:pt x="1990344" y="1421472"/>
                  </a:lnTo>
                  <a:lnTo>
                    <a:pt x="1978952" y="1422107"/>
                  </a:lnTo>
                  <a:lnTo>
                    <a:pt x="1941360" y="1436941"/>
                  </a:lnTo>
                  <a:lnTo>
                    <a:pt x="1918690" y="1469364"/>
                  </a:lnTo>
                  <a:lnTo>
                    <a:pt x="1913382" y="1503464"/>
                  </a:lnTo>
                  <a:lnTo>
                    <a:pt x="1913966" y="1515757"/>
                  </a:lnTo>
                  <a:lnTo>
                    <a:pt x="1928012" y="1556042"/>
                  </a:lnTo>
                  <a:lnTo>
                    <a:pt x="1958543" y="1579968"/>
                  </a:lnTo>
                  <a:lnTo>
                    <a:pt x="1990344" y="1585455"/>
                  </a:lnTo>
                  <a:lnTo>
                    <a:pt x="2001735" y="1584845"/>
                  </a:lnTo>
                  <a:lnTo>
                    <a:pt x="2039467" y="1570177"/>
                  </a:lnTo>
                  <a:lnTo>
                    <a:pt x="2049183" y="1560639"/>
                  </a:lnTo>
                  <a:lnTo>
                    <a:pt x="2052967" y="1556042"/>
                  </a:lnTo>
                  <a:lnTo>
                    <a:pt x="2058200" y="1547444"/>
                  </a:lnTo>
                  <a:lnTo>
                    <a:pt x="2062454" y="1537741"/>
                  </a:lnTo>
                  <a:lnTo>
                    <a:pt x="2065502" y="1527175"/>
                  </a:lnTo>
                  <a:lnTo>
                    <a:pt x="2067331" y="1515757"/>
                  </a:lnTo>
                  <a:lnTo>
                    <a:pt x="2067928" y="1503464"/>
                  </a:lnTo>
                  <a:close/>
                </a:path>
                <a:path w="5166359" h="4333240" fill="norm" stroke="1" extrusionOk="0">
                  <a:moveTo>
                    <a:pt x="2075929" y="2136317"/>
                  </a:moveTo>
                  <a:lnTo>
                    <a:pt x="1932381" y="2136317"/>
                  </a:lnTo>
                  <a:lnTo>
                    <a:pt x="1932381" y="2161768"/>
                  </a:lnTo>
                  <a:lnTo>
                    <a:pt x="1988286" y="2161768"/>
                  </a:lnTo>
                  <a:lnTo>
                    <a:pt x="1988286" y="2294648"/>
                  </a:lnTo>
                  <a:lnTo>
                    <a:pt x="2019706" y="2294648"/>
                  </a:lnTo>
                  <a:lnTo>
                    <a:pt x="2019706" y="2161768"/>
                  </a:lnTo>
                  <a:lnTo>
                    <a:pt x="2075929" y="2161768"/>
                  </a:lnTo>
                  <a:lnTo>
                    <a:pt x="2075929" y="2136317"/>
                  </a:lnTo>
                  <a:close/>
                </a:path>
                <a:path w="5166359" h="4333240" fill="norm" stroke="1" extrusionOk="0">
                  <a:moveTo>
                    <a:pt x="2095601" y="87960"/>
                  </a:moveTo>
                  <a:lnTo>
                    <a:pt x="2042452" y="87960"/>
                  </a:lnTo>
                  <a:lnTo>
                    <a:pt x="2039112" y="115557"/>
                  </a:lnTo>
                  <a:lnTo>
                    <a:pt x="2038985" y="116598"/>
                  </a:lnTo>
                  <a:lnTo>
                    <a:pt x="2038565" y="115557"/>
                  </a:lnTo>
                  <a:lnTo>
                    <a:pt x="2038057" y="114795"/>
                  </a:lnTo>
                  <a:lnTo>
                    <a:pt x="2038057" y="180670"/>
                  </a:lnTo>
                  <a:lnTo>
                    <a:pt x="2037321" y="193865"/>
                  </a:lnTo>
                  <a:lnTo>
                    <a:pt x="2020011" y="228384"/>
                  </a:lnTo>
                  <a:lnTo>
                    <a:pt x="2012619" y="232714"/>
                  </a:lnTo>
                  <a:lnTo>
                    <a:pt x="2012480" y="232714"/>
                  </a:lnTo>
                  <a:lnTo>
                    <a:pt x="2004618" y="235165"/>
                  </a:lnTo>
                  <a:lnTo>
                    <a:pt x="1995551" y="236016"/>
                  </a:lnTo>
                  <a:lnTo>
                    <a:pt x="1986318" y="235165"/>
                  </a:lnTo>
                  <a:lnTo>
                    <a:pt x="1978342" y="232714"/>
                  </a:lnTo>
                  <a:lnTo>
                    <a:pt x="1978202" y="232714"/>
                  </a:lnTo>
                  <a:lnTo>
                    <a:pt x="1953742" y="193865"/>
                  </a:lnTo>
                  <a:lnTo>
                    <a:pt x="1953031" y="180670"/>
                  </a:lnTo>
                  <a:lnTo>
                    <a:pt x="1953768" y="167500"/>
                  </a:lnTo>
                  <a:lnTo>
                    <a:pt x="1971090" y="133489"/>
                  </a:lnTo>
                  <a:lnTo>
                    <a:pt x="1995551" y="126072"/>
                  </a:lnTo>
                  <a:lnTo>
                    <a:pt x="2004618" y="126898"/>
                  </a:lnTo>
                  <a:lnTo>
                    <a:pt x="2035124" y="156210"/>
                  </a:lnTo>
                  <a:lnTo>
                    <a:pt x="2038057" y="180670"/>
                  </a:lnTo>
                  <a:lnTo>
                    <a:pt x="2038057" y="114795"/>
                  </a:lnTo>
                  <a:lnTo>
                    <a:pt x="1999856" y="87045"/>
                  </a:lnTo>
                  <a:lnTo>
                    <a:pt x="1989797" y="85026"/>
                  </a:lnTo>
                  <a:lnTo>
                    <a:pt x="1990293" y="85026"/>
                  </a:lnTo>
                  <a:lnTo>
                    <a:pt x="1978685" y="84289"/>
                  </a:lnTo>
                  <a:lnTo>
                    <a:pt x="1966963" y="85026"/>
                  </a:lnTo>
                  <a:lnTo>
                    <a:pt x="1955965" y="87223"/>
                  </a:lnTo>
                  <a:lnTo>
                    <a:pt x="1919871" y="109943"/>
                  </a:lnTo>
                  <a:lnTo>
                    <a:pt x="1899894" y="152730"/>
                  </a:lnTo>
                  <a:lnTo>
                    <a:pt x="1897329" y="180670"/>
                  </a:lnTo>
                  <a:lnTo>
                    <a:pt x="1897913" y="193865"/>
                  </a:lnTo>
                  <a:lnTo>
                    <a:pt x="1897976" y="195338"/>
                  </a:lnTo>
                  <a:lnTo>
                    <a:pt x="1907590" y="232714"/>
                  </a:lnTo>
                  <a:lnTo>
                    <a:pt x="1936178" y="266065"/>
                  </a:lnTo>
                  <a:lnTo>
                    <a:pt x="1967306" y="277126"/>
                  </a:lnTo>
                  <a:lnTo>
                    <a:pt x="1968068" y="277126"/>
                  </a:lnTo>
                  <a:lnTo>
                    <a:pt x="1978685" y="277787"/>
                  </a:lnTo>
                  <a:lnTo>
                    <a:pt x="2018271" y="267169"/>
                  </a:lnTo>
                  <a:lnTo>
                    <a:pt x="2037422" y="248234"/>
                  </a:lnTo>
                  <a:lnTo>
                    <a:pt x="2037499" y="254800"/>
                  </a:lnTo>
                  <a:lnTo>
                    <a:pt x="2037613" y="266065"/>
                  </a:lnTo>
                  <a:lnTo>
                    <a:pt x="2037689" y="273761"/>
                  </a:lnTo>
                  <a:lnTo>
                    <a:pt x="2092667" y="273761"/>
                  </a:lnTo>
                  <a:lnTo>
                    <a:pt x="2092667" y="238950"/>
                  </a:lnTo>
                  <a:lnTo>
                    <a:pt x="2092667" y="236016"/>
                  </a:lnTo>
                  <a:lnTo>
                    <a:pt x="2092744" y="126072"/>
                  </a:lnTo>
                  <a:lnTo>
                    <a:pt x="2092794" y="124231"/>
                  </a:lnTo>
                  <a:lnTo>
                    <a:pt x="2092909" y="120573"/>
                  </a:lnTo>
                  <a:lnTo>
                    <a:pt x="2093404" y="112509"/>
                  </a:lnTo>
                  <a:lnTo>
                    <a:pt x="2095601" y="87960"/>
                  </a:lnTo>
                  <a:close/>
                </a:path>
                <a:path w="5166359" h="4333240" fill="norm" stroke="1" extrusionOk="0">
                  <a:moveTo>
                    <a:pt x="2116569" y="2981845"/>
                  </a:moveTo>
                  <a:lnTo>
                    <a:pt x="2091118" y="2981845"/>
                  </a:lnTo>
                  <a:lnTo>
                    <a:pt x="2091118" y="2848343"/>
                  </a:lnTo>
                  <a:lnTo>
                    <a:pt x="2060028" y="2848343"/>
                  </a:lnTo>
                  <a:lnTo>
                    <a:pt x="2060028" y="2981845"/>
                  </a:lnTo>
                  <a:lnTo>
                    <a:pt x="1984324" y="2981845"/>
                  </a:lnTo>
                  <a:lnTo>
                    <a:pt x="1984324" y="2848343"/>
                  </a:lnTo>
                  <a:lnTo>
                    <a:pt x="1952904" y="2848343"/>
                  </a:lnTo>
                  <a:lnTo>
                    <a:pt x="1952904" y="3006661"/>
                  </a:lnTo>
                  <a:lnTo>
                    <a:pt x="2089861" y="3006661"/>
                  </a:lnTo>
                  <a:lnTo>
                    <a:pt x="2089861" y="3047504"/>
                  </a:lnTo>
                  <a:lnTo>
                    <a:pt x="2116569" y="3047504"/>
                  </a:lnTo>
                  <a:lnTo>
                    <a:pt x="2116569" y="2981845"/>
                  </a:lnTo>
                  <a:close/>
                </a:path>
                <a:path w="5166359" h="4333240" fill="norm" stroke="1" extrusionOk="0">
                  <a:moveTo>
                    <a:pt x="2151126" y="2491384"/>
                  </a:moveTo>
                  <a:lnTo>
                    <a:pt x="2148827" y="2490762"/>
                  </a:lnTo>
                  <a:lnTo>
                    <a:pt x="2146516" y="2490343"/>
                  </a:lnTo>
                  <a:lnTo>
                    <a:pt x="2144217" y="2490139"/>
                  </a:lnTo>
                  <a:lnTo>
                    <a:pt x="2141918" y="2489720"/>
                  </a:lnTo>
                  <a:lnTo>
                    <a:pt x="2139086" y="2489504"/>
                  </a:lnTo>
                  <a:lnTo>
                    <a:pt x="2127783" y="2489504"/>
                  </a:lnTo>
                  <a:lnTo>
                    <a:pt x="2094585" y="2508669"/>
                  </a:lnTo>
                  <a:lnTo>
                    <a:pt x="2087854" y="2520442"/>
                  </a:lnTo>
                  <a:lnTo>
                    <a:pt x="2085479" y="2492337"/>
                  </a:lnTo>
                  <a:lnTo>
                    <a:pt x="2054694" y="2492337"/>
                  </a:lnTo>
                  <a:lnTo>
                    <a:pt x="2055317" y="2498826"/>
                  </a:lnTo>
                  <a:lnTo>
                    <a:pt x="2055736" y="2505418"/>
                  </a:lnTo>
                  <a:lnTo>
                    <a:pt x="2055837" y="2508669"/>
                  </a:lnTo>
                  <a:lnTo>
                    <a:pt x="2055952" y="2512123"/>
                  </a:lnTo>
                  <a:lnTo>
                    <a:pt x="2056231" y="2516517"/>
                  </a:lnTo>
                  <a:lnTo>
                    <a:pt x="2056282" y="2517356"/>
                  </a:lnTo>
                  <a:lnTo>
                    <a:pt x="2056396" y="2519667"/>
                  </a:lnTo>
                  <a:lnTo>
                    <a:pt x="2056498" y="2522804"/>
                  </a:lnTo>
                  <a:lnTo>
                    <a:pt x="2056574" y="2650655"/>
                  </a:lnTo>
                  <a:lnTo>
                    <a:pt x="2088616" y="2650655"/>
                  </a:lnTo>
                  <a:lnTo>
                    <a:pt x="2088616" y="2553487"/>
                  </a:lnTo>
                  <a:lnTo>
                    <a:pt x="2090293" y="2546045"/>
                  </a:lnTo>
                  <a:lnTo>
                    <a:pt x="2096541" y="2533167"/>
                  </a:lnTo>
                  <a:lnTo>
                    <a:pt x="2096998" y="2532227"/>
                  </a:lnTo>
                  <a:lnTo>
                    <a:pt x="2101913" y="2526779"/>
                  </a:lnTo>
                  <a:lnTo>
                    <a:pt x="2108403" y="2522804"/>
                  </a:lnTo>
                  <a:lnTo>
                    <a:pt x="2114893" y="2518613"/>
                  </a:lnTo>
                  <a:lnTo>
                    <a:pt x="2122754" y="2516517"/>
                  </a:lnTo>
                  <a:lnTo>
                    <a:pt x="2135733" y="2516517"/>
                  </a:lnTo>
                  <a:lnTo>
                    <a:pt x="2138883" y="2516733"/>
                  </a:lnTo>
                  <a:lnTo>
                    <a:pt x="2141385" y="2517152"/>
                  </a:lnTo>
                  <a:lnTo>
                    <a:pt x="2144115" y="2517356"/>
                  </a:lnTo>
                  <a:lnTo>
                    <a:pt x="2147252" y="2518194"/>
                  </a:lnTo>
                  <a:lnTo>
                    <a:pt x="2150808" y="2519667"/>
                  </a:lnTo>
                  <a:lnTo>
                    <a:pt x="2150846" y="2516517"/>
                  </a:lnTo>
                  <a:lnTo>
                    <a:pt x="2150973" y="2505418"/>
                  </a:lnTo>
                  <a:lnTo>
                    <a:pt x="2151100" y="2494216"/>
                  </a:lnTo>
                  <a:lnTo>
                    <a:pt x="2151126" y="2491384"/>
                  </a:lnTo>
                  <a:close/>
                </a:path>
                <a:path w="5166359" h="4333240" fill="norm" stroke="1" extrusionOk="0">
                  <a:moveTo>
                    <a:pt x="2172627" y="1913813"/>
                  </a:moveTo>
                  <a:lnTo>
                    <a:pt x="2147189" y="1913813"/>
                  </a:lnTo>
                  <a:lnTo>
                    <a:pt x="2147189" y="1780311"/>
                  </a:lnTo>
                  <a:lnTo>
                    <a:pt x="2116086" y="1780311"/>
                  </a:lnTo>
                  <a:lnTo>
                    <a:pt x="2116086" y="1913813"/>
                  </a:lnTo>
                  <a:lnTo>
                    <a:pt x="2040382" y="1913813"/>
                  </a:lnTo>
                  <a:lnTo>
                    <a:pt x="2040382" y="1780311"/>
                  </a:lnTo>
                  <a:lnTo>
                    <a:pt x="2008974" y="1780311"/>
                  </a:lnTo>
                  <a:lnTo>
                    <a:pt x="2008974" y="1938629"/>
                  </a:lnTo>
                  <a:lnTo>
                    <a:pt x="2145931" y="1938629"/>
                  </a:lnTo>
                  <a:lnTo>
                    <a:pt x="2145931" y="1979472"/>
                  </a:lnTo>
                  <a:lnTo>
                    <a:pt x="2172627" y="1979472"/>
                  </a:lnTo>
                  <a:lnTo>
                    <a:pt x="2172627" y="1913813"/>
                  </a:lnTo>
                  <a:close/>
                </a:path>
                <a:path w="5166359" h="4333240" fill="norm" stroke="1" extrusionOk="0">
                  <a:moveTo>
                    <a:pt x="2174163" y="4209999"/>
                  </a:moveTo>
                  <a:lnTo>
                    <a:pt x="2112594" y="4209999"/>
                  </a:lnTo>
                  <a:lnTo>
                    <a:pt x="2112594" y="4271530"/>
                  </a:lnTo>
                  <a:lnTo>
                    <a:pt x="2051037" y="4271530"/>
                  </a:lnTo>
                  <a:lnTo>
                    <a:pt x="2051037" y="4333100"/>
                  </a:lnTo>
                  <a:lnTo>
                    <a:pt x="2112607" y="4333100"/>
                  </a:lnTo>
                  <a:lnTo>
                    <a:pt x="2112607" y="4271569"/>
                  </a:lnTo>
                  <a:lnTo>
                    <a:pt x="2174163" y="4271569"/>
                  </a:lnTo>
                  <a:lnTo>
                    <a:pt x="2174163" y="4209999"/>
                  </a:lnTo>
                  <a:close/>
                </a:path>
                <a:path w="5166359" h="4333240" fill="norm" stroke="1" extrusionOk="0">
                  <a:moveTo>
                    <a:pt x="2184565" y="3263722"/>
                  </a:moveTo>
                  <a:lnTo>
                    <a:pt x="2092528" y="3263722"/>
                  </a:lnTo>
                  <a:lnTo>
                    <a:pt x="2092528" y="3289173"/>
                  </a:lnTo>
                  <a:lnTo>
                    <a:pt x="2184565" y="3289173"/>
                  </a:lnTo>
                  <a:lnTo>
                    <a:pt x="2184565" y="3263722"/>
                  </a:lnTo>
                  <a:close/>
                </a:path>
                <a:path w="5166359" h="4333240" fill="norm" stroke="1" extrusionOk="0">
                  <a:moveTo>
                    <a:pt x="2192515" y="506793"/>
                  </a:moveTo>
                  <a:lnTo>
                    <a:pt x="2014397" y="506793"/>
                  </a:lnTo>
                  <a:lnTo>
                    <a:pt x="2014397" y="550037"/>
                  </a:lnTo>
                  <a:lnTo>
                    <a:pt x="2075967" y="550037"/>
                  </a:lnTo>
                  <a:lnTo>
                    <a:pt x="2075967" y="692594"/>
                  </a:lnTo>
                  <a:lnTo>
                    <a:pt x="2130577" y="692594"/>
                  </a:lnTo>
                  <a:lnTo>
                    <a:pt x="2130577" y="550037"/>
                  </a:lnTo>
                  <a:lnTo>
                    <a:pt x="2192515" y="550037"/>
                  </a:lnTo>
                  <a:lnTo>
                    <a:pt x="2192515" y="506793"/>
                  </a:lnTo>
                  <a:close/>
                </a:path>
                <a:path w="5166359" h="4333240" fill="norm" stroke="1" extrusionOk="0">
                  <a:moveTo>
                    <a:pt x="2203005" y="1182636"/>
                  </a:moveTo>
                  <a:lnTo>
                    <a:pt x="2202307" y="1174546"/>
                  </a:lnTo>
                  <a:lnTo>
                    <a:pt x="2200186" y="1167244"/>
                  </a:lnTo>
                  <a:lnTo>
                    <a:pt x="2196655" y="1160729"/>
                  </a:lnTo>
                  <a:lnTo>
                    <a:pt x="2192782" y="1156246"/>
                  </a:lnTo>
                  <a:lnTo>
                    <a:pt x="2191702" y="1154988"/>
                  </a:lnTo>
                  <a:lnTo>
                    <a:pt x="2185517" y="1150264"/>
                  </a:lnTo>
                  <a:lnTo>
                    <a:pt x="2179726" y="1147457"/>
                  </a:lnTo>
                  <a:lnTo>
                    <a:pt x="2178278" y="1146746"/>
                  </a:lnTo>
                  <a:lnTo>
                    <a:pt x="2173795" y="1145514"/>
                  </a:lnTo>
                  <a:lnTo>
                    <a:pt x="2173795" y="1172895"/>
                  </a:lnTo>
                  <a:lnTo>
                    <a:pt x="2173795" y="1189228"/>
                  </a:lnTo>
                  <a:lnTo>
                    <a:pt x="2171077" y="1195514"/>
                  </a:lnTo>
                  <a:lnTo>
                    <a:pt x="2165629" y="1199908"/>
                  </a:lnTo>
                  <a:lnTo>
                    <a:pt x="2160181" y="1204099"/>
                  </a:lnTo>
                  <a:lnTo>
                    <a:pt x="2152332" y="1206195"/>
                  </a:lnTo>
                  <a:lnTo>
                    <a:pt x="2091804" y="1206195"/>
                  </a:lnTo>
                  <a:lnTo>
                    <a:pt x="2091804" y="1156246"/>
                  </a:lnTo>
                  <a:lnTo>
                    <a:pt x="2152332" y="1156246"/>
                  </a:lnTo>
                  <a:lnTo>
                    <a:pt x="2160181" y="1158341"/>
                  </a:lnTo>
                  <a:lnTo>
                    <a:pt x="2171077" y="1166723"/>
                  </a:lnTo>
                  <a:lnTo>
                    <a:pt x="2173795" y="1172895"/>
                  </a:lnTo>
                  <a:lnTo>
                    <a:pt x="2173795" y="1145514"/>
                  </a:lnTo>
                  <a:lnTo>
                    <a:pt x="2171357" y="1144828"/>
                  </a:lnTo>
                  <a:lnTo>
                    <a:pt x="2175383" y="1143368"/>
                  </a:lnTo>
                  <a:lnTo>
                    <a:pt x="2181860" y="1139736"/>
                  </a:lnTo>
                  <a:lnTo>
                    <a:pt x="2186546" y="1135824"/>
                  </a:lnTo>
                  <a:lnTo>
                    <a:pt x="2187308" y="1135202"/>
                  </a:lnTo>
                  <a:lnTo>
                    <a:pt x="2191842" y="1129842"/>
                  </a:lnTo>
                  <a:lnTo>
                    <a:pt x="2195080" y="1123810"/>
                  </a:lnTo>
                  <a:lnTo>
                    <a:pt x="2197023" y="1117117"/>
                  </a:lnTo>
                  <a:lnTo>
                    <a:pt x="2197671" y="1109751"/>
                  </a:lnTo>
                  <a:lnTo>
                    <a:pt x="2196808" y="1100429"/>
                  </a:lnTo>
                  <a:lnTo>
                    <a:pt x="2194217" y="1092250"/>
                  </a:lnTo>
                  <a:lnTo>
                    <a:pt x="2192045" y="1088707"/>
                  </a:lnTo>
                  <a:lnTo>
                    <a:pt x="2189899" y="1085202"/>
                  </a:lnTo>
                  <a:lnTo>
                    <a:pt x="2183854" y="1079284"/>
                  </a:lnTo>
                  <a:lnTo>
                    <a:pt x="2176157" y="1074470"/>
                  </a:lnTo>
                  <a:lnTo>
                    <a:pt x="2168461" y="1071727"/>
                  </a:lnTo>
                  <a:lnTo>
                    <a:pt x="2168461" y="1104734"/>
                  </a:lnTo>
                  <a:lnTo>
                    <a:pt x="2168461" y="1119593"/>
                  </a:lnTo>
                  <a:lnTo>
                    <a:pt x="2165832" y="1125359"/>
                  </a:lnTo>
                  <a:lnTo>
                    <a:pt x="2155367" y="1133741"/>
                  </a:lnTo>
                  <a:lnTo>
                    <a:pt x="2148040" y="1135824"/>
                  </a:lnTo>
                  <a:lnTo>
                    <a:pt x="2091804" y="1135824"/>
                  </a:lnTo>
                  <a:lnTo>
                    <a:pt x="2091804" y="1088707"/>
                  </a:lnTo>
                  <a:lnTo>
                    <a:pt x="2148040" y="1088707"/>
                  </a:lnTo>
                  <a:lnTo>
                    <a:pt x="2155367" y="1090803"/>
                  </a:lnTo>
                  <a:lnTo>
                    <a:pt x="2160600" y="1094994"/>
                  </a:lnTo>
                  <a:lnTo>
                    <a:pt x="2165832" y="1098969"/>
                  </a:lnTo>
                  <a:lnTo>
                    <a:pt x="2141753" y="1068298"/>
                  </a:lnTo>
                  <a:lnTo>
                    <a:pt x="2061972" y="1068298"/>
                  </a:lnTo>
                  <a:lnTo>
                    <a:pt x="2061972" y="1226616"/>
                  </a:lnTo>
                  <a:lnTo>
                    <a:pt x="2144585" y="1226616"/>
                  </a:lnTo>
                  <a:lnTo>
                    <a:pt x="2187613" y="1214983"/>
                  </a:lnTo>
                  <a:lnTo>
                    <a:pt x="2202053" y="1192314"/>
                  </a:lnTo>
                  <a:lnTo>
                    <a:pt x="2203005" y="1182636"/>
                  </a:lnTo>
                  <a:close/>
                </a:path>
                <a:path w="5166359" h="4333240" fill="norm" stroke="1" extrusionOk="0">
                  <a:moveTo>
                    <a:pt x="2233574" y="2209825"/>
                  </a:moveTo>
                  <a:lnTo>
                    <a:pt x="2233396" y="2205748"/>
                  </a:lnTo>
                  <a:lnTo>
                    <a:pt x="2233307" y="2203780"/>
                  </a:lnTo>
                  <a:lnTo>
                    <a:pt x="2233218" y="2201659"/>
                  </a:lnTo>
                  <a:lnTo>
                    <a:pt x="2221344" y="2161476"/>
                  </a:lnTo>
                  <a:lnTo>
                    <a:pt x="2217394" y="2156117"/>
                  </a:lnTo>
                  <a:lnTo>
                    <a:pt x="2216061" y="2154301"/>
                  </a:lnTo>
                  <a:lnTo>
                    <a:pt x="2209876" y="2148116"/>
                  </a:lnTo>
                  <a:lnTo>
                    <a:pt x="2206561" y="2145690"/>
                  </a:lnTo>
                  <a:lnTo>
                    <a:pt x="2206561" y="2205748"/>
                  </a:lnTo>
                  <a:lnTo>
                    <a:pt x="2206383" y="2202904"/>
                  </a:lnTo>
                  <a:lnTo>
                    <a:pt x="2206447" y="2203780"/>
                  </a:lnTo>
                  <a:lnTo>
                    <a:pt x="2206561" y="2205748"/>
                  </a:lnTo>
                  <a:lnTo>
                    <a:pt x="2206561" y="2145690"/>
                  </a:lnTo>
                  <a:lnTo>
                    <a:pt x="2206307" y="2145512"/>
                  </a:lnTo>
                  <a:lnTo>
                    <a:pt x="2206307" y="2201659"/>
                  </a:lnTo>
                  <a:lnTo>
                    <a:pt x="2120544" y="2201659"/>
                  </a:lnTo>
                  <a:lnTo>
                    <a:pt x="2138400" y="2164765"/>
                  </a:lnTo>
                  <a:lnTo>
                    <a:pt x="2165731" y="2156117"/>
                  </a:lnTo>
                  <a:lnTo>
                    <a:pt x="2175027" y="2156942"/>
                  </a:lnTo>
                  <a:lnTo>
                    <a:pt x="2203894" y="2184857"/>
                  </a:lnTo>
                  <a:lnTo>
                    <a:pt x="2206307" y="2201659"/>
                  </a:lnTo>
                  <a:lnTo>
                    <a:pt x="2206307" y="2145512"/>
                  </a:lnTo>
                  <a:lnTo>
                    <a:pt x="2202789" y="2142921"/>
                  </a:lnTo>
                  <a:lnTo>
                    <a:pt x="2194801" y="2138794"/>
                  </a:lnTo>
                  <a:lnTo>
                    <a:pt x="2185911" y="2135848"/>
                  </a:lnTo>
                  <a:lnTo>
                    <a:pt x="2176437" y="2134146"/>
                  </a:lnTo>
                  <a:lnTo>
                    <a:pt x="2177186" y="2134146"/>
                  </a:lnTo>
                  <a:lnTo>
                    <a:pt x="2165413" y="2133498"/>
                  </a:lnTo>
                  <a:lnTo>
                    <a:pt x="2154440" y="2134146"/>
                  </a:lnTo>
                  <a:lnTo>
                    <a:pt x="2144128" y="2136089"/>
                  </a:lnTo>
                  <a:lnTo>
                    <a:pt x="2110295" y="2156117"/>
                  </a:lnTo>
                  <a:lnTo>
                    <a:pt x="2091753" y="2192553"/>
                  </a:lnTo>
                  <a:lnTo>
                    <a:pt x="2089442" y="2216429"/>
                  </a:lnTo>
                  <a:lnTo>
                    <a:pt x="2090762" y="2233917"/>
                  </a:lnTo>
                  <a:lnTo>
                    <a:pt x="2111375" y="2275789"/>
                  </a:lnTo>
                  <a:lnTo>
                    <a:pt x="2153945" y="2296210"/>
                  </a:lnTo>
                  <a:lnTo>
                    <a:pt x="2154872" y="2296210"/>
                  </a:lnTo>
                  <a:lnTo>
                    <a:pt x="2171687" y="2297468"/>
                  </a:lnTo>
                  <a:lnTo>
                    <a:pt x="2212556" y="2289505"/>
                  </a:lnTo>
                  <a:lnTo>
                    <a:pt x="2231694" y="2277364"/>
                  </a:lnTo>
                  <a:lnTo>
                    <a:pt x="2229434" y="2272652"/>
                  </a:lnTo>
                  <a:lnTo>
                    <a:pt x="2221331" y="2255685"/>
                  </a:lnTo>
                  <a:lnTo>
                    <a:pt x="2185352" y="2271776"/>
                  </a:lnTo>
                  <a:lnTo>
                    <a:pt x="2185124" y="2271776"/>
                  </a:lnTo>
                  <a:lnTo>
                    <a:pt x="2179116" y="2272423"/>
                  </a:lnTo>
                  <a:lnTo>
                    <a:pt x="2140991" y="2264702"/>
                  </a:lnTo>
                  <a:lnTo>
                    <a:pt x="2120709" y="2229535"/>
                  </a:lnTo>
                  <a:lnTo>
                    <a:pt x="2120087" y="2219883"/>
                  </a:lnTo>
                  <a:lnTo>
                    <a:pt x="2233574" y="2219883"/>
                  </a:lnTo>
                  <a:lnTo>
                    <a:pt x="2233574" y="2209825"/>
                  </a:lnTo>
                  <a:close/>
                </a:path>
                <a:path w="5166359" h="4333240" fill="norm" stroke="1" extrusionOk="0">
                  <a:moveTo>
                    <a:pt x="2259482" y="1503464"/>
                  </a:moveTo>
                  <a:lnTo>
                    <a:pt x="2250694" y="1459484"/>
                  </a:lnTo>
                  <a:lnTo>
                    <a:pt x="2242794" y="1446606"/>
                  </a:lnTo>
                  <a:lnTo>
                    <a:pt x="2240407" y="1443380"/>
                  </a:lnTo>
                  <a:lnTo>
                    <a:pt x="2233904" y="1436928"/>
                  </a:lnTo>
                  <a:lnTo>
                    <a:pt x="2227440" y="1432217"/>
                  </a:lnTo>
                  <a:lnTo>
                    <a:pt x="2227440" y="1503464"/>
                  </a:lnTo>
                  <a:lnTo>
                    <a:pt x="2226716" y="1515757"/>
                  </a:lnTo>
                  <a:lnTo>
                    <a:pt x="2208225" y="1552511"/>
                  </a:lnTo>
                  <a:lnTo>
                    <a:pt x="2181898" y="1560639"/>
                  </a:lnTo>
                  <a:lnTo>
                    <a:pt x="2172043" y="1559725"/>
                  </a:lnTo>
                  <a:lnTo>
                    <a:pt x="2139416" y="1528279"/>
                  </a:lnTo>
                  <a:lnTo>
                    <a:pt x="2136343" y="1503464"/>
                  </a:lnTo>
                  <a:lnTo>
                    <a:pt x="2137067" y="1491056"/>
                  </a:lnTo>
                  <a:lnTo>
                    <a:pt x="2149614" y="1460119"/>
                  </a:lnTo>
                  <a:lnTo>
                    <a:pt x="2155393" y="1454734"/>
                  </a:lnTo>
                  <a:lnTo>
                    <a:pt x="2163203" y="1450213"/>
                  </a:lnTo>
                  <a:lnTo>
                    <a:pt x="2172043" y="1447507"/>
                  </a:lnTo>
                  <a:lnTo>
                    <a:pt x="2181898" y="1446606"/>
                  </a:lnTo>
                  <a:lnTo>
                    <a:pt x="2191728" y="1447507"/>
                  </a:lnTo>
                  <a:lnTo>
                    <a:pt x="2224303" y="1478724"/>
                  </a:lnTo>
                  <a:lnTo>
                    <a:pt x="2227440" y="1503464"/>
                  </a:lnTo>
                  <a:lnTo>
                    <a:pt x="2227440" y="1432217"/>
                  </a:lnTo>
                  <a:lnTo>
                    <a:pt x="2226500" y="1431531"/>
                  </a:lnTo>
                  <a:lnTo>
                    <a:pt x="2218321" y="1427124"/>
                  </a:lnTo>
                  <a:lnTo>
                    <a:pt x="2209685" y="1424063"/>
                  </a:lnTo>
                  <a:lnTo>
                    <a:pt x="2209863" y="1424063"/>
                  </a:lnTo>
                  <a:lnTo>
                    <a:pt x="2200033" y="1422120"/>
                  </a:lnTo>
                  <a:lnTo>
                    <a:pt x="2200262" y="1422120"/>
                  </a:lnTo>
                  <a:lnTo>
                    <a:pt x="2189746" y="1421472"/>
                  </a:lnTo>
                  <a:lnTo>
                    <a:pt x="2146401" y="1437500"/>
                  </a:lnTo>
                  <a:lnTo>
                    <a:pt x="2136000" y="1452575"/>
                  </a:lnTo>
                  <a:lnTo>
                    <a:pt x="2136610" y="1459484"/>
                  </a:lnTo>
                  <a:lnTo>
                    <a:pt x="2136660" y="1460119"/>
                  </a:lnTo>
                  <a:lnTo>
                    <a:pt x="2136000" y="1452575"/>
                  </a:lnTo>
                  <a:lnTo>
                    <a:pt x="2133523" y="1424305"/>
                  </a:lnTo>
                  <a:lnTo>
                    <a:pt x="2102739" y="1424305"/>
                  </a:lnTo>
                  <a:lnTo>
                    <a:pt x="2103361" y="1430794"/>
                  </a:lnTo>
                  <a:lnTo>
                    <a:pt x="2103856" y="1436928"/>
                  </a:lnTo>
                  <a:lnTo>
                    <a:pt x="2104288" y="1443380"/>
                  </a:lnTo>
                  <a:lnTo>
                    <a:pt x="2104936" y="1450060"/>
                  </a:lnTo>
                  <a:lnTo>
                    <a:pt x="2104948" y="1450213"/>
                  </a:lnTo>
                  <a:lnTo>
                    <a:pt x="2105063" y="1452575"/>
                  </a:lnTo>
                  <a:lnTo>
                    <a:pt x="2105177" y="1454734"/>
                  </a:lnTo>
                  <a:lnTo>
                    <a:pt x="2105253" y="1650479"/>
                  </a:lnTo>
                  <a:lnTo>
                    <a:pt x="2136978" y="1650479"/>
                  </a:lnTo>
                  <a:lnTo>
                    <a:pt x="2136889" y="1556156"/>
                  </a:lnTo>
                  <a:lnTo>
                    <a:pt x="2136978" y="1547444"/>
                  </a:lnTo>
                  <a:lnTo>
                    <a:pt x="2136978" y="1556321"/>
                  </a:lnTo>
                  <a:lnTo>
                    <a:pt x="2141067" y="1563230"/>
                  </a:lnTo>
                  <a:lnTo>
                    <a:pt x="2146719" y="1569758"/>
                  </a:lnTo>
                  <a:lnTo>
                    <a:pt x="2153628" y="1575396"/>
                  </a:lnTo>
                  <a:lnTo>
                    <a:pt x="2161654" y="1579791"/>
                  </a:lnTo>
                  <a:lnTo>
                    <a:pt x="2170569" y="1583016"/>
                  </a:lnTo>
                  <a:lnTo>
                    <a:pt x="2170747" y="1583016"/>
                  </a:lnTo>
                  <a:lnTo>
                    <a:pt x="2179815" y="1584845"/>
                  </a:lnTo>
                  <a:lnTo>
                    <a:pt x="2180031" y="1584845"/>
                  </a:lnTo>
                  <a:lnTo>
                    <a:pt x="2189746" y="1585455"/>
                  </a:lnTo>
                  <a:lnTo>
                    <a:pt x="2199944" y="1584845"/>
                  </a:lnTo>
                  <a:lnTo>
                    <a:pt x="2240407" y="1563776"/>
                  </a:lnTo>
                  <a:lnTo>
                    <a:pt x="2242705" y="1560639"/>
                  </a:lnTo>
                  <a:lnTo>
                    <a:pt x="2245880" y="1556321"/>
                  </a:lnTo>
                  <a:lnTo>
                    <a:pt x="2258936" y="1515757"/>
                  </a:lnTo>
                  <a:lnTo>
                    <a:pt x="2259482" y="1503464"/>
                  </a:lnTo>
                  <a:close/>
                </a:path>
                <a:path w="5166359" h="4333240" fill="norm" stroke="1" extrusionOk="0">
                  <a:moveTo>
                    <a:pt x="2287155" y="2848343"/>
                  </a:moveTo>
                  <a:lnTo>
                    <a:pt x="2260777" y="2848343"/>
                  </a:lnTo>
                  <a:lnTo>
                    <a:pt x="2174075" y="2964421"/>
                  </a:lnTo>
                  <a:lnTo>
                    <a:pt x="2174075" y="2848343"/>
                  </a:lnTo>
                  <a:lnTo>
                    <a:pt x="2145169" y="2848343"/>
                  </a:lnTo>
                  <a:lnTo>
                    <a:pt x="2145169" y="3006661"/>
                  </a:lnTo>
                  <a:lnTo>
                    <a:pt x="2171560" y="3006661"/>
                  </a:lnTo>
                  <a:lnTo>
                    <a:pt x="2194407" y="2976194"/>
                  </a:lnTo>
                  <a:lnTo>
                    <a:pt x="2258568" y="2890647"/>
                  </a:lnTo>
                  <a:lnTo>
                    <a:pt x="2258568" y="3006661"/>
                  </a:lnTo>
                  <a:lnTo>
                    <a:pt x="2287155" y="3006661"/>
                  </a:lnTo>
                  <a:lnTo>
                    <a:pt x="2287155" y="2878493"/>
                  </a:lnTo>
                  <a:lnTo>
                    <a:pt x="2287155" y="2848343"/>
                  </a:lnTo>
                  <a:close/>
                </a:path>
                <a:path w="5166359" h="4333240" fill="norm" stroke="1" extrusionOk="0">
                  <a:moveTo>
                    <a:pt x="2304656" y="221716"/>
                  </a:moveTo>
                  <a:lnTo>
                    <a:pt x="2303856" y="211848"/>
                  </a:lnTo>
                  <a:lnTo>
                    <a:pt x="2301532" y="203403"/>
                  </a:lnTo>
                  <a:lnTo>
                    <a:pt x="2301456" y="203123"/>
                  </a:lnTo>
                  <a:lnTo>
                    <a:pt x="2268410" y="177203"/>
                  </a:lnTo>
                  <a:lnTo>
                    <a:pt x="2273325" y="175272"/>
                  </a:lnTo>
                  <a:lnTo>
                    <a:pt x="2297353" y="144830"/>
                  </a:lnTo>
                  <a:lnTo>
                    <a:pt x="2298065" y="136702"/>
                  </a:lnTo>
                  <a:lnTo>
                    <a:pt x="2296820" y="125501"/>
                  </a:lnTo>
                  <a:lnTo>
                    <a:pt x="2296757" y="124942"/>
                  </a:lnTo>
                  <a:lnTo>
                    <a:pt x="2295791" y="122402"/>
                  </a:lnTo>
                  <a:lnTo>
                    <a:pt x="2292845" y="114617"/>
                  </a:lnTo>
                  <a:lnTo>
                    <a:pt x="2251887" y="87769"/>
                  </a:lnTo>
                  <a:lnTo>
                    <a:pt x="2217801" y="84289"/>
                  </a:lnTo>
                  <a:lnTo>
                    <a:pt x="2204707" y="84632"/>
                  </a:lnTo>
                  <a:lnTo>
                    <a:pt x="2157971" y="92671"/>
                  </a:lnTo>
                  <a:lnTo>
                    <a:pt x="2131314" y="105181"/>
                  </a:lnTo>
                  <a:lnTo>
                    <a:pt x="2145246" y="138899"/>
                  </a:lnTo>
                  <a:lnTo>
                    <a:pt x="2152154" y="135255"/>
                  </a:lnTo>
                  <a:lnTo>
                    <a:pt x="2159355" y="132029"/>
                  </a:lnTo>
                  <a:lnTo>
                    <a:pt x="2166823" y="129209"/>
                  </a:lnTo>
                  <a:lnTo>
                    <a:pt x="2174557" y="126796"/>
                  </a:lnTo>
                  <a:lnTo>
                    <a:pt x="2182507" y="124942"/>
                  </a:lnTo>
                  <a:lnTo>
                    <a:pt x="2182380" y="124942"/>
                  </a:lnTo>
                  <a:lnTo>
                    <a:pt x="2191423" y="123507"/>
                  </a:lnTo>
                  <a:lnTo>
                    <a:pt x="2199652" y="122745"/>
                  </a:lnTo>
                  <a:lnTo>
                    <a:pt x="2198065" y="122745"/>
                  </a:lnTo>
                  <a:lnTo>
                    <a:pt x="2209736" y="122402"/>
                  </a:lnTo>
                  <a:lnTo>
                    <a:pt x="2219426" y="122745"/>
                  </a:lnTo>
                  <a:lnTo>
                    <a:pt x="2227605" y="123774"/>
                  </a:lnTo>
                  <a:lnTo>
                    <a:pt x="2248585" y="136702"/>
                  </a:lnTo>
                  <a:lnTo>
                    <a:pt x="2248585" y="148793"/>
                  </a:lnTo>
                  <a:lnTo>
                    <a:pt x="2246261" y="153314"/>
                  </a:lnTo>
                  <a:lnTo>
                    <a:pt x="2236978" y="159664"/>
                  </a:lnTo>
                  <a:lnTo>
                    <a:pt x="2230259" y="161251"/>
                  </a:lnTo>
                  <a:lnTo>
                    <a:pt x="2175294" y="161251"/>
                  </a:lnTo>
                  <a:lnTo>
                    <a:pt x="2175294" y="198272"/>
                  </a:lnTo>
                  <a:lnTo>
                    <a:pt x="2236000" y="198272"/>
                  </a:lnTo>
                  <a:lnTo>
                    <a:pt x="2243213" y="199974"/>
                  </a:lnTo>
                  <a:lnTo>
                    <a:pt x="2247862" y="203403"/>
                  </a:lnTo>
                  <a:lnTo>
                    <a:pt x="2252738" y="206819"/>
                  </a:lnTo>
                  <a:lnTo>
                    <a:pt x="2255189" y="211709"/>
                  </a:lnTo>
                  <a:lnTo>
                    <a:pt x="2255189" y="225145"/>
                  </a:lnTo>
                  <a:lnTo>
                    <a:pt x="2251887" y="230517"/>
                  </a:lnTo>
                  <a:lnTo>
                    <a:pt x="2245296" y="234188"/>
                  </a:lnTo>
                  <a:lnTo>
                    <a:pt x="2239632" y="236423"/>
                  </a:lnTo>
                  <a:lnTo>
                    <a:pt x="2232152" y="238125"/>
                  </a:lnTo>
                  <a:lnTo>
                    <a:pt x="2231745" y="238125"/>
                  </a:lnTo>
                  <a:lnTo>
                    <a:pt x="2223859" y="239014"/>
                  </a:lnTo>
                  <a:lnTo>
                    <a:pt x="2223351" y="239014"/>
                  </a:lnTo>
                  <a:lnTo>
                    <a:pt x="2214143" y="239318"/>
                  </a:lnTo>
                  <a:lnTo>
                    <a:pt x="2204135" y="239014"/>
                  </a:lnTo>
                  <a:lnTo>
                    <a:pt x="2165896" y="231749"/>
                  </a:lnTo>
                  <a:lnTo>
                    <a:pt x="2142680" y="220624"/>
                  </a:lnTo>
                  <a:lnTo>
                    <a:pt x="2128380" y="255803"/>
                  </a:lnTo>
                  <a:lnTo>
                    <a:pt x="2166124" y="272300"/>
                  </a:lnTo>
                  <a:lnTo>
                    <a:pt x="2214511" y="277787"/>
                  </a:lnTo>
                  <a:lnTo>
                    <a:pt x="2234730" y="276860"/>
                  </a:lnTo>
                  <a:lnTo>
                    <a:pt x="2280843" y="262763"/>
                  </a:lnTo>
                  <a:lnTo>
                    <a:pt x="2303056" y="234188"/>
                  </a:lnTo>
                  <a:lnTo>
                    <a:pt x="2303170" y="233908"/>
                  </a:lnTo>
                  <a:lnTo>
                    <a:pt x="2304656" y="221716"/>
                  </a:lnTo>
                  <a:close/>
                </a:path>
                <a:path w="5166359" h="4333240" fill="norm" stroke="1" extrusionOk="0">
                  <a:moveTo>
                    <a:pt x="2310066" y="2492337"/>
                  </a:moveTo>
                  <a:lnTo>
                    <a:pt x="2278329" y="2492337"/>
                  </a:lnTo>
                  <a:lnTo>
                    <a:pt x="2278329" y="2582176"/>
                  </a:lnTo>
                  <a:lnTo>
                    <a:pt x="2277605" y="2592032"/>
                  </a:lnTo>
                  <a:lnTo>
                    <a:pt x="2253284" y="2624899"/>
                  </a:lnTo>
                  <a:lnTo>
                    <a:pt x="2236241" y="2628036"/>
                  </a:lnTo>
                  <a:lnTo>
                    <a:pt x="2228443" y="2627452"/>
                  </a:lnTo>
                  <a:lnTo>
                    <a:pt x="2203399" y="2592032"/>
                  </a:lnTo>
                  <a:lnTo>
                    <a:pt x="2203259" y="2492337"/>
                  </a:lnTo>
                  <a:lnTo>
                    <a:pt x="2171535" y="2492337"/>
                  </a:lnTo>
                  <a:lnTo>
                    <a:pt x="2171649" y="2592032"/>
                  </a:lnTo>
                  <a:lnTo>
                    <a:pt x="2185670" y="2638082"/>
                  </a:lnTo>
                  <a:lnTo>
                    <a:pt x="2228697" y="2653474"/>
                  </a:lnTo>
                  <a:lnTo>
                    <a:pt x="2237994" y="2652890"/>
                  </a:lnTo>
                  <a:lnTo>
                    <a:pt x="2274798" y="2632354"/>
                  </a:lnTo>
                  <a:lnTo>
                    <a:pt x="2279281" y="2625483"/>
                  </a:lnTo>
                  <a:lnTo>
                    <a:pt x="2279281" y="2650655"/>
                  </a:lnTo>
                  <a:lnTo>
                    <a:pt x="2310066" y="2650655"/>
                  </a:lnTo>
                  <a:lnTo>
                    <a:pt x="2310066" y="2616733"/>
                  </a:lnTo>
                  <a:lnTo>
                    <a:pt x="2310066" y="2492337"/>
                  </a:lnTo>
                  <a:close/>
                </a:path>
                <a:path w="5166359" h="4333240" fill="norm" stroke="1" extrusionOk="0">
                  <a:moveTo>
                    <a:pt x="2343226" y="1780311"/>
                  </a:moveTo>
                  <a:lnTo>
                    <a:pt x="2316835" y="1780311"/>
                  </a:lnTo>
                  <a:lnTo>
                    <a:pt x="2230132" y="1896389"/>
                  </a:lnTo>
                  <a:lnTo>
                    <a:pt x="2230132" y="1780311"/>
                  </a:lnTo>
                  <a:lnTo>
                    <a:pt x="2201240" y="1780311"/>
                  </a:lnTo>
                  <a:lnTo>
                    <a:pt x="2201240" y="1938629"/>
                  </a:lnTo>
                  <a:lnTo>
                    <a:pt x="2227630" y="1938629"/>
                  </a:lnTo>
                  <a:lnTo>
                    <a:pt x="2250478" y="1908162"/>
                  </a:lnTo>
                  <a:lnTo>
                    <a:pt x="2314638" y="1822615"/>
                  </a:lnTo>
                  <a:lnTo>
                    <a:pt x="2314638" y="1938629"/>
                  </a:lnTo>
                  <a:lnTo>
                    <a:pt x="2343226" y="1938629"/>
                  </a:lnTo>
                  <a:lnTo>
                    <a:pt x="2343226" y="1810473"/>
                  </a:lnTo>
                  <a:lnTo>
                    <a:pt x="2343226" y="1780311"/>
                  </a:lnTo>
                  <a:close/>
                </a:path>
                <a:path w="5166359" h="4333240" fill="norm" stroke="1" extrusionOk="0">
                  <a:moveTo>
                    <a:pt x="2358885" y="4209999"/>
                  </a:moveTo>
                  <a:lnTo>
                    <a:pt x="2297328" y="4209999"/>
                  </a:lnTo>
                  <a:lnTo>
                    <a:pt x="2235758" y="4209999"/>
                  </a:lnTo>
                  <a:lnTo>
                    <a:pt x="2235758" y="4271569"/>
                  </a:lnTo>
                  <a:lnTo>
                    <a:pt x="2297315" y="4271569"/>
                  </a:lnTo>
                  <a:lnTo>
                    <a:pt x="2358885" y="4271569"/>
                  </a:lnTo>
                  <a:lnTo>
                    <a:pt x="2358885" y="4209999"/>
                  </a:lnTo>
                  <a:close/>
                </a:path>
                <a:path w="5166359" h="4333240" fill="norm" stroke="1" extrusionOk="0">
                  <a:moveTo>
                    <a:pt x="2377313" y="3362668"/>
                  </a:moveTo>
                  <a:lnTo>
                    <a:pt x="2344331" y="3305505"/>
                  </a:lnTo>
                  <a:lnTo>
                    <a:pt x="2339937" y="3297961"/>
                  </a:lnTo>
                  <a:lnTo>
                    <a:pt x="2336825" y="3293567"/>
                  </a:lnTo>
                  <a:lnTo>
                    <a:pt x="2335644" y="3291890"/>
                  </a:lnTo>
                  <a:lnTo>
                    <a:pt x="2327262" y="3282670"/>
                  </a:lnTo>
                  <a:lnTo>
                    <a:pt x="2326741" y="3282251"/>
                  </a:lnTo>
                  <a:lnTo>
                    <a:pt x="2322969" y="3279216"/>
                  </a:lnTo>
                  <a:lnTo>
                    <a:pt x="2318575" y="3276917"/>
                  </a:lnTo>
                  <a:lnTo>
                    <a:pt x="2315921" y="3275393"/>
                  </a:lnTo>
                  <a:lnTo>
                    <a:pt x="2318347" y="3272205"/>
                  </a:lnTo>
                  <a:lnTo>
                    <a:pt x="2320721" y="3269069"/>
                  </a:lnTo>
                  <a:lnTo>
                    <a:pt x="2369782" y="3204349"/>
                  </a:lnTo>
                  <a:lnTo>
                    <a:pt x="2335225" y="3204349"/>
                  </a:lnTo>
                  <a:lnTo>
                    <a:pt x="2285911" y="3269069"/>
                  </a:lnTo>
                  <a:lnTo>
                    <a:pt x="2258580" y="3269069"/>
                  </a:lnTo>
                  <a:lnTo>
                    <a:pt x="2258580" y="3204349"/>
                  </a:lnTo>
                  <a:lnTo>
                    <a:pt x="2227161" y="3204349"/>
                  </a:lnTo>
                  <a:lnTo>
                    <a:pt x="2227161" y="3362668"/>
                  </a:lnTo>
                  <a:lnTo>
                    <a:pt x="2258580" y="3362668"/>
                  </a:lnTo>
                  <a:lnTo>
                    <a:pt x="2258580" y="3293567"/>
                  </a:lnTo>
                  <a:lnTo>
                    <a:pt x="2287587" y="3293567"/>
                  </a:lnTo>
                  <a:lnTo>
                    <a:pt x="2292185" y="3294189"/>
                  </a:lnTo>
                  <a:lnTo>
                    <a:pt x="2295956" y="3295446"/>
                  </a:lnTo>
                  <a:lnTo>
                    <a:pt x="2299728" y="3296501"/>
                  </a:lnTo>
                  <a:lnTo>
                    <a:pt x="2303081" y="3298596"/>
                  </a:lnTo>
                  <a:lnTo>
                    <a:pt x="2306015" y="3301733"/>
                  </a:lnTo>
                  <a:lnTo>
                    <a:pt x="2308949" y="3304667"/>
                  </a:lnTo>
                  <a:lnTo>
                    <a:pt x="2311984" y="3308858"/>
                  </a:lnTo>
                  <a:lnTo>
                    <a:pt x="2315121" y="3314293"/>
                  </a:lnTo>
                  <a:lnTo>
                    <a:pt x="2343391" y="3362668"/>
                  </a:lnTo>
                  <a:lnTo>
                    <a:pt x="2377313" y="3362668"/>
                  </a:lnTo>
                  <a:close/>
                </a:path>
                <a:path w="5166359" h="4333240" fill="norm" stroke="1" extrusionOk="0">
                  <a:moveTo>
                    <a:pt x="2403335" y="2568041"/>
                  </a:moveTo>
                  <a:lnTo>
                    <a:pt x="2399258" y="2520289"/>
                  </a:lnTo>
                  <a:lnTo>
                    <a:pt x="2386685" y="2474747"/>
                  </a:lnTo>
                  <a:lnTo>
                    <a:pt x="2363762" y="2429192"/>
                  </a:lnTo>
                  <a:lnTo>
                    <a:pt x="2337993" y="2429192"/>
                  </a:lnTo>
                  <a:lnTo>
                    <a:pt x="2345652" y="2446883"/>
                  </a:lnTo>
                  <a:lnTo>
                    <a:pt x="2352294" y="2464460"/>
                  </a:lnTo>
                  <a:lnTo>
                    <a:pt x="2366073" y="2516505"/>
                  </a:lnTo>
                  <a:lnTo>
                    <a:pt x="2370671" y="2568041"/>
                  </a:lnTo>
                  <a:lnTo>
                    <a:pt x="2370163" y="2585313"/>
                  </a:lnTo>
                  <a:lnTo>
                    <a:pt x="2362504" y="2637142"/>
                  </a:lnTo>
                  <a:lnTo>
                    <a:pt x="2345652" y="2689504"/>
                  </a:lnTo>
                  <a:lnTo>
                    <a:pt x="2337993" y="2707195"/>
                  </a:lnTo>
                  <a:lnTo>
                    <a:pt x="2363762" y="2707195"/>
                  </a:lnTo>
                  <a:lnTo>
                    <a:pt x="2381961" y="2672854"/>
                  </a:lnTo>
                  <a:lnTo>
                    <a:pt x="2397048" y="2627833"/>
                  </a:lnTo>
                  <a:lnTo>
                    <a:pt x="2403081" y="2580487"/>
                  </a:lnTo>
                  <a:lnTo>
                    <a:pt x="2403335" y="2568041"/>
                  </a:lnTo>
                  <a:close/>
                </a:path>
                <a:path w="5166359" h="4333240" fill="norm" stroke="1" extrusionOk="0">
                  <a:moveTo>
                    <a:pt x="2409050" y="2136317"/>
                  </a:moveTo>
                  <a:lnTo>
                    <a:pt x="2289683" y="2136317"/>
                  </a:lnTo>
                  <a:lnTo>
                    <a:pt x="2289568" y="2191359"/>
                  </a:lnTo>
                  <a:lnTo>
                    <a:pt x="2289302" y="2198700"/>
                  </a:lnTo>
                  <a:lnTo>
                    <a:pt x="2283561" y="2239353"/>
                  </a:lnTo>
                  <a:lnTo>
                    <a:pt x="2258809" y="2270785"/>
                  </a:lnTo>
                  <a:lnTo>
                    <a:pt x="2251989" y="2273592"/>
                  </a:lnTo>
                  <a:lnTo>
                    <a:pt x="2262670" y="2298725"/>
                  </a:lnTo>
                  <a:lnTo>
                    <a:pt x="2295029" y="2278303"/>
                  </a:lnTo>
                  <a:lnTo>
                    <a:pt x="2313241" y="2240927"/>
                  </a:lnTo>
                  <a:lnTo>
                    <a:pt x="2318550" y="2198700"/>
                  </a:lnTo>
                  <a:lnTo>
                    <a:pt x="2318893" y="2181555"/>
                  </a:lnTo>
                  <a:lnTo>
                    <a:pt x="2318893" y="2161133"/>
                  </a:lnTo>
                  <a:lnTo>
                    <a:pt x="2377643" y="2161133"/>
                  </a:lnTo>
                  <a:lnTo>
                    <a:pt x="2377643" y="2294648"/>
                  </a:lnTo>
                  <a:lnTo>
                    <a:pt x="2409050" y="2294648"/>
                  </a:lnTo>
                  <a:lnTo>
                    <a:pt x="2409050" y="2161133"/>
                  </a:lnTo>
                  <a:lnTo>
                    <a:pt x="2409050" y="2136317"/>
                  </a:lnTo>
                  <a:close/>
                </a:path>
                <a:path w="5166359" h="4333240" fill="norm" stroke="1" extrusionOk="0">
                  <a:moveTo>
                    <a:pt x="2416429" y="599516"/>
                  </a:moveTo>
                  <a:lnTo>
                    <a:pt x="2410447" y="559181"/>
                  </a:lnTo>
                  <a:lnTo>
                    <a:pt x="2403157" y="543077"/>
                  </a:lnTo>
                  <a:lnTo>
                    <a:pt x="2400160" y="537667"/>
                  </a:lnTo>
                  <a:lnTo>
                    <a:pt x="2367686" y="509727"/>
                  </a:lnTo>
                  <a:lnTo>
                    <a:pt x="2360714" y="507238"/>
                  </a:lnTo>
                  <a:lnTo>
                    <a:pt x="2360714" y="599516"/>
                  </a:lnTo>
                  <a:lnTo>
                    <a:pt x="2359990" y="612698"/>
                  </a:lnTo>
                  <a:lnTo>
                    <a:pt x="2342642" y="647217"/>
                  </a:lnTo>
                  <a:lnTo>
                    <a:pt x="2335187" y="651548"/>
                  </a:lnTo>
                  <a:lnTo>
                    <a:pt x="2335034" y="651548"/>
                  </a:lnTo>
                  <a:lnTo>
                    <a:pt x="2327071" y="653999"/>
                  </a:lnTo>
                  <a:lnTo>
                    <a:pt x="2317839" y="654850"/>
                  </a:lnTo>
                  <a:lnTo>
                    <a:pt x="2308745" y="653999"/>
                  </a:lnTo>
                  <a:lnTo>
                    <a:pt x="2300821" y="651548"/>
                  </a:lnTo>
                  <a:lnTo>
                    <a:pt x="2300681" y="651548"/>
                  </a:lnTo>
                  <a:lnTo>
                    <a:pt x="2275700" y="612698"/>
                  </a:lnTo>
                  <a:lnTo>
                    <a:pt x="2274963" y="599516"/>
                  </a:lnTo>
                  <a:lnTo>
                    <a:pt x="2275700" y="586346"/>
                  </a:lnTo>
                  <a:lnTo>
                    <a:pt x="2293175" y="552323"/>
                  </a:lnTo>
                  <a:lnTo>
                    <a:pt x="2317839" y="544906"/>
                  </a:lnTo>
                  <a:lnTo>
                    <a:pt x="2327071" y="545731"/>
                  </a:lnTo>
                  <a:lnTo>
                    <a:pt x="2357780" y="575043"/>
                  </a:lnTo>
                  <a:lnTo>
                    <a:pt x="2360714" y="599516"/>
                  </a:lnTo>
                  <a:lnTo>
                    <a:pt x="2360714" y="507238"/>
                  </a:lnTo>
                  <a:lnTo>
                    <a:pt x="2357424" y="506056"/>
                  </a:lnTo>
                  <a:lnTo>
                    <a:pt x="2346426" y="503859"/>
                  </a:lnTo>
                  <a:lnTo>
                    <a:pt x="2334691" y="503123"/>
                  </a:lnTo>
                  <a:lnTo>
                    <a:pt x="2322919" y="503859"/>
                  </a:lnTo>
                  <a:lnTo>
                    <a:pt x="2323427" y="503859"/>
                  </a:lnTo>
                  <a:lnTo>
                    <a:pt x="2313254" y="505879"/>
                  </a:lnTo>
                  <a:lnTo>
                    <a:pt x="2279815" y="526669"/>
                  </a:lnTo>
                  <a:lnTo>
                    <a:pt x="2274392" y="535393"/>
                  </a:lnTo>
                  <a:lnTo>
                    <a:pt x="2270925" y="506793"/>
                  </a:lnTo>
                  <a:lnTo>
                    <a:pt x="2217788" y="506793"/>
                  </a:lnTo>
                  <a:lnTo>
                    <a:pt x="2218677" y="514121"/>
                  </a:lnTo>
                  <a:lnTo>
                    <a:pt x="2218766" y="514858"/>
                  </a:lnTo>
                  <a:lnTo>
                    <a:pt x="2220722" y="771753"/>
                  </a:lnTo>
                  <a:lnTo>
                    <a:pt x="2276056" y="771753"/>
                  </a:lnTo>
                  <a:lnTo>
                    <a:pt x="2276056" y="667258"/>
                  </a:lnTo>
                  <a:lnTo>
                    <a:pt x="2280361" y="673633"/>
                  </a:lnTo>
                  <a:lnTo>
                    <a:pt x="2286851" y="680250"/>
                  </a:lnTo>
                  <a:lnTo>
                    <a:pt x="2323820" y="695960"/>
                  </a:lnTo>
                  <a:lnTo>
                    <a:pt x="2334691" y="696633"/>
                  </a:lnTo>
                  <a:lnTo>
                    <a:pt x="2345321" y="695960"/>
                  </a:lnTo>
                  <a:lnTo>
                    <a:pt x="2346083" y="695960"/>
                  </a:lnTo>
                  <a:lnTo>
                    <a:pt x="2385872" y="678421"/>
                  </a:lnTo>
                  <a:lnTo>
                    <a:pt x="2402344" y="657783"/>
                  </a:lnTo>
                  <a:lnTo>
                    <a:pt x="2403970" y="654850"/>
                  </a:lnTo>
                  <a:lnTo>
                    <a:pt x="2405799" y="651548"/>
                  </a:lnTo>
                  <a:lnTo>
                    <a:pt x="2410447" y="640194"/>
                  </a:lnTo>
                  <a:lnTo>
                    <a:pt x="2413762" y="627735"/>
                  </a:lnTo>
                  <a:lnTo>
                    <a:pt x="2415756" y="614172"/>
                  </a:lnTo>
                  <a:lnTo>
                    <a:pt x="2416429" y="599516"/>
                  </a:lnTo>
                  <a:close/>
                </a:path>
                <a:path w="5166359" h="4333240" fill="norm" stroke="1" extrusionOk="0">
                  <a:moveTo>
                    <a:pt x="2463076" y="1424305"/>
                  </a:moveTo>
                  <a:lnTo>
                    <a:pt x="2436685" y="1424305"/>
                  </a:lnTo>
                  <a:lnTo>
                    <a:pt x="2379510" y="1525447"/>
                  </a:lnTo>
                  <a:lnTo>
                    <a:pt x="2342400" y="1459801"/>
                  </a:lnTo>
                  <a:lnTo>
                    <a:pt x="2322347" y="1424305"/>
                  </a:lnTo>
                  <a:lnTo>
                    <a:pt x="2295956" y="1424305"/>
                  </a:lnTo>
                  <a:lnTo>
                    <a:pt x="2295956" y="1582623"/>
                  </a:lnTo>
                  <a:lnTo>
                    <a:pt x="2323909" y="1582623"/>
                  </a:lnTo>
                  <a:lnTo>
                    <a:pt x="2323909" y="1472044"/>
                  </a:lnTo>
                  <a:lnTo>
                    <a:pt x="2371979" y="1557172"/>
                  </a:lnTo>
                  <a:lnTo>
                    <a:pt x="2387054" y="1557172"/>
                  </a:lnTo>
                  <a:lnTo>
                    <a:pt x="2404961" y="1525447"/>
                  </a:lnTo>
                  <a:lnTo>
                    <a:pt x="2435110" y="1472044"/>
                  </a:lnTo>
                  <a:lnTo>
                    <a:pt x="2435110" y="1582623"/>
                  </a:lnTo>
                  <a:lnTo>
                    <a:pt x="2463076" y="1582623"/>
                  </a:lnTo>
                  <a:lnTo>
                    <a:pt x="2463076" y="1459801"/>
                  </a:lnTo>
                  <a:lnTo>
                    <a:pt x="2463076" y="1424305"/>
                  </a:lnTo>
                  <a:close/>
                </a:path>
                <a:path w="5166359" h="4333240" fill="norm" stroke="1" extrusionOk="0">
                  <a:moveTo>
                    <a:pt x="2478316" y="2927502"/>
                  </a:moveTo>
                  <a:lnTo>
                    <a:pt x="2468575" y="2883839"/>
                  </a:lnTo>
                  <a:lnTo>
                    <a:pt x="2445956" y="2858452"/>
                  </a:lnTo>
                  <a:lnTo>
                    <a:pt x="2445956" y="2927502"/>
                  </a:lnTo>
                  <a:lnTo>
                    <a:pt x="2445245" y="2939796"/>
                  </a:lnTo>
                  <a:lnTo>
                    <a:pt x="2427046" y="2976549"/>
                  </a:lnTo>
                  <a:lnTo>
                    <a:pt x="2400719" y="2984677"/>
                  </a:lnTo>
                  <a:lnTo>
                    <a:pt x="2390889" y="2983776"/>
                  </a:lnTo>
                  <a:lnTo>
                    <a:pt x="2358783" y="2952318"/>
                  </a:lnTo>
                  <a:lnTo>
                    <a:pt x="2355799" y="2927502"/>
                  </a:lnTo>
                  <a:lnTo>
                    <a:pt x="2356510" y="2915234"/>
                  </a:lnTo>
                  <a:lnTo>
                    <a:pt x="2356561" y="2914256"/>
                  </a:lnTo>
                  <a:lnTo>
                    <a:pt x="2374684" y="2878772"/>
                  </a:lnTo>
                  <a:lnTo>
                    <a:pt x="2400719" y="2870644"/>
                  </a:lnTo>
                  <a:lnTo>
                    <a:pt x="2410561" y="2871546"/>
                  </a:lnTo>
                  <a:lnTo>
                    <a:pt x="2442895" y="2902762"/>
                  </a:lnTo>
                  <a:lnTo>
                    <a:pt x="2445956" y="2927502"/>
                  </a:lnTo>
                  <a:lnTo>
                    <a:pt x="2445956" y="2858452"/>
                  </a:lnTo>
                  <a:lnTo>
                    <a:pt x="2400719" y="2845511"/>
                  </a:lnTo>
                  <a:lnTo>
                    <a:pt x="2389340" y="2846146"/>
                  </a:lnTo>
                  <a:lnTo>
                    <a:pt x="2351735" y="2860992"/>
                  </a:lnTo>
                  <a:lnTo>
                    <a:pt x="2329065" y="2893403"/>
                  </a:lnTo>
                  <a:lnTo>
                    <a:pt x="2323757" y="2927502"/>
                  </a:lnTo>
                  <a:lnTo>
                    <a:pt x="2324354" y="2939796"/>
                  </a:lnTo>
                  <a:lnTo>
                    <a:pt x="2338387" y="2980080"/>
                  </a:lnTo>
                  <a:lnTo>
                    <a:pt x="2368918" y="3004007"/>
                  </a:lnTo>
                  <a:lnTo>
                    <a:pt x="2400719" y="3009493"/>
                  </a:lnTo>
                  <a:lnTo>
                    <a:pt x="2412111" y="3008884"/>
                  </a:lnTo>
                  <a:lnTo>
                    <a:pt x="2449842" y="2994215"/>
                  </a:lnTo>
                  <a:lnTo>
                    <a:pt x="2472829" y="2961779"/>
                  </a:lnTo>
                  <a:lnTo>
                    <a:pt x="2477706" y="2939796"/>
                  </a:lnTo>
                  <a:lnTo>
                    <a:pt x="2478316" y="2927502"/>
                  </a:lnTo>
                  <a:close/>
                </a:path>
                <a:path w="5166359" h="4333240" fill="norm" stroke="1" extrusionOk="0">
                  <a:moveTo>
                    <a:pt x="2482011" y="4209999"/>
                  </a:moveTo>
                  <a:lnTo>
                    <a:pt x="2420442" y="4209999"/>
                  </a:lnTo>
                  <a:lnTo>
                    <a:pt x="2420442" y="4271569"/>
                  </a:lnTo>
                  <a:lnTo>
                    <a:pt x="2482011" y="4271569"/>
                  </a:lnTo>
                  <a:lnTo>
                    <a:pt x="2482011" y="4209999"/>
                  </a:lnTo>
                  <a:close/>
                </a:path>
                <a:path w="5166359" h="4333240" fill="norm" stroke="1" extrusionOk="0">
                  <a:moveTo>
                    <a:pt x="2482011" y="4148404"/>
                  </a:moveTo>
                  <a:lnTo>
                    <a:pt x="2482011" y="4148404"/>
                  </a:lnTo>
                  <a:lnTo>
                    <a:pt x="2174189" y="4148404"/>
                  </a:lnTo>
                  <a:lnTo>
                    <a:pt x="2174189" y="4209973"/>
                  </a:lnTo>
                  <a:lnTo>
                    <a:pt x="2482011" y="4209973"/>
                  </a:lnTo>
                  <a:lnTo>
                    <a:pt x="2482011" y="4148404"/>
                  </a:lnTo>
                  <a:close/>
                </a:path>
                <a:path w="5166359" h="4333240" fill="norm" stroke="1" extrusionOk="0">
                  <a:moveTo>
                    <a:pt x="2508961" y="1005154"/>
                  </a:moveTo>
                  <a:lnTo>
                    <a:pt x="2353145" y="1005154"/>
                  </a:lnTo>
                  <a:lnTo>
                    <a:pt x="2353043" y="1080223"/>
                  </a:lnTo>
                  <a:lnTo>
                    <a:pt x="2352929" y="1088097"/>
                  </a:lnTo>
                  <a:lnTo>
                    <a:pt x="2349690" y="1127975"/>
                  </a:lnTo>
                  <a:lnTo>
                    <a:pt x="2339327" y="1165669"/>
                  </a:lnTo>
                  <a:lnTo>
                    <a:pt x="2311527" y="1199210"/>
                  </a:lnTo>
                  <a:lnTo>
                    <a:pt x="2299119" y="1206817"/>
                  </a:lnTo>
                  <a:lnTo>
                    <a:pt x="2314511" y="1231633"/>
                  </a:lnTo>
                  <a:lnTo>
                    <a:pt x="2350224" y="1205052"/>
                  </a:lnTo>
                  <a:lnTo>
                    <a:pt x="2369832" y="1171854"/>
                  </a:lnTo>
                  <a:lnTo>
                    <a:pt x="2378811" y="1138809"/>
                  </a:lnTo>
                  <a:lnTo>
                    <a:pt x="2378913" y="1138339"/>
                  </a:lnTo>
                  <a:lnTo>
                    <a:pt x="2380970" y="1125410"/>
                  </a:lnTo>
                  <a:lnTo>
                    <a:pt x="2382443" y="1111402"/>
                  </a:lnTo>
                  <a:lnTo>
                    <a:pt x="2383332" y="1096352"/>
                  </a:lnTo>
                  <a:lnTo>
                    <a:pt x="2383625" y="1080223"/>
                  </a:lnTo>
                  <a:lnTo>
                    <a:pt x="2383625" y="1032167"/>
                  </a:lnTo>
                  <a:lnTo>
                    <a:pt x="2476601" y="1032167"/>
                  </a:lnTo>
                  <a:lnTo>
                    <a:pt x="2476601" y="1226616"/>
                  </a:lnTo>
                  <a:lnTo>
                    <a:pt x="2508961" y="1226616"/>
                  </a:lnTo>
                  <a:lnTo>
                    <a:pt x="2508961" y="1032167"/>
                  </a:lnTo>
                  <a:lnTo>
                    <a:pt x="2508961" y="1005154"/>
                  </a:lnTo>
                  <a:close/>
                </a:path>
                <a:path w="5166359" h="4333240" fill="norm" stroke="1" extrusionOk="0">
                  <a:moveTo>
                    <a:pt x="2528201" y="180670"/>
                  </a:moveTo>
                  <a:lnTo>
                    <a:pt x="2527503" y="167500"/>
                  </a:lnTo>
                  <a:lnTo>
                    <a:pt x="2527452" y="166331"/>
                  </a:lnTo>
                  <a:lnTo>
                    <a:pt x="2525179" y="153009"/>
                  </a:lnTo>
                  <a:lnTo>
                    <a:pt x="2521394" y="140677"/>
                  </a:lnTo>
                  <a:lnTo>
                    <a:pt x="2516111" y="129362"/>
                  </a:lnTo>
                  <a:lnTo>
                    <a:pt x="2514003" y="126072"/>
                  </a:lnTo>
                  <a:lnTo>
                    <a:pt x="2509609" y="119176"/>
                  </a:lnTo>
                  <a:lnTo>
                    <a:pt x="2501811" y="110223"/>
                  </a:lnTo>
                  <a:lnTo>
                    <a:pt x="2492743" y="102501"/>
                  </a:lnTo>
                  <a:lnTo>
                    <a:pt x="2482392" y="96024"/>
                  </a:lnTo>
                  <a:lnTo>
                    <a:pt x="2472131" y="91440"/>
                  </a:lnTo>
                  <a:lnTo>
                    <a:pt x="2472131" y="180670"/>
                  </a:lnTo>
                  <a:lnTo>
                    <a:pt x="2471420" y="193865"/>
                  </a:lnTo>
                  <a:lnTo>
                    <a:pt x="2454770" y="228384"/>
                  </a:lnTo>
                  <a:lnTo>
                    <a:pt x="2430716" y="236016"/>
                  </a:lnTo>
                  <a:lnTo>
                    <a:pt x="2421674" y="235165"/>
                  </a:lnTo>
                  <a:lnTo>
                    <a:pt x="2392057" y="205232"/>
                  </a:lnTo>
                  <a:lnTo>
                    <a:pt x="2389301" y="180670"/>
                  </a:lnTo>
                  <a:lnTo>
                    <a:pt x="2389987" y="167500"/>
                  </a:lnTo>
                  <a:lnTo>
                    <a:pt x="2413584" y="129362"/>
                  </a:lnTo>
                  <a:lnTo>
                    <a:pt x="2430716" y="126072"/>
                  </a:lnTo>
                  <a:lnTo>
                    <a:pt x="2439746" y="126898"/>
                  </a:lnTo>
                  <a:lnTo>
                    <a:pt x="2469286" y="156210"/>
                  </a:lnTo>
                  <a:lnTo>
                    <a:pt x="2472131" y="180670"/>
                  </a:lnTo>
                  <a:lnTo>
                    <a:pt x="2472131" y="91440"/>
                  </a:lnTo>
                  <a:lnTo>
                    <a:pt x="2470912" y="90893"/>
                  </a:lnTo>
                  <a:lnTo>
                    <a:pt x="2458478" y="87223"/>
                  </a:lnTo>
                  <a:lnTo>
                    <a:pt x="2445080" y="85026"/>
                  </a:lnTo>
                  <a:lnTo>
                    <a:pt x="2430716" y="84289"/>
                  </a:lnTo>
                  <a:lnTo>
                    <a:pt x="2416352" y="85026"/>
                  </a:lnTo>
                  <a:lnTo>
                    <a:pt x="2379040" y="96024"/>
                  </a:lnTo>
                  <a:lnTo>
                    <a:pt x="2345334" y="129362"/>
                  </a:lnTo>
                  <a:lnTo>
                    <a:pt x="2334336" y="166331"/>
                  </a:lnTo>
                  <a:lnTo>
                    <a:pt x="2333599" y="180670"/>
                  </a:lnTo>
                  <a:lnTo>
                    <a:pt x="2334272" y="193865"/>
                  </a:lnTo>
                  <a:lnTo>
                    <a:pt x="2334336" y="195173"/>
                  </a:lnTo>
                  <a:lnTo>
                    <a:pt x="2345334" y="232346"/>
                  </a:lnTo>
                  <a:lnTo>
                    <a:pt x="2379040" y="266065"/>
                  </a:lnTo>
                  <a:lnTo>
                    <a:pt x="2416352" y="277063"/>
                  </a:lnTo>
                  <a:lnTo>
                    <a:pt x="2430716" y="277787"/>
                  </a:lnTo>
                  <a:lnTo>
                    <a:pt x="2445080" y="277063"/>
                  </a:lnTo>
                  <a:lnTo>
                    <a:pt x="2482392" y="266065"/>
                  </a:lnTo>
                  <a:lnTo>
                    <a:pt x="2513774" y="236016"/>
                  </a:lnTo>
                  <a:lnTo>
                    <a:pt x="2516111" y="232346"/>
                  </a:lnTo>
                  <a:lnTo>
                    <a:pt x="2521394" y="221005"/>
                  </a:lnTo>
                  <a:lnTo>
                    <a:pt x="2525179" y="208622"/>
                  </a:lnTo>
                  <a:lnTo>
                    <a:pt x="2527452" y="195173"/>
                  </a:lnTo>
                  <a:lnTo>
                    <a:pt x="2528201" y="180670"/>
                  </a:lnTo>
                  <a:close/>
                </a:path>
                <a:path w="5166359" h="4333240" fill="norm" stroke="1" extrusionOk="0">
                  <a:moveTo>
                    <a:pt x="2534374" y="1859470"/>
                  </a:moveTo>
                  <a:lnTo>
                    <a:pt x="2524633" y="1815807"/>
                  </a:lnTo>
                  <a:lnTo>
                    <a:pt x="2515743" y="1802612"/>
                  </a:lnTo>
                  <a:lnTo>
                    <a:pt x="2513177" y="1799475"/>
                  </a:lnTo>
                  <a:lnTo>
                    <a:pt x="2505913" y="1792960"/>
                  </a:lnTo>
                  <a:lnTo>
                    <a:pt x="2502014" y="1790420"/>
                  </a:lnTo>
                  <a:lnTo>
                    <a:pt x="2502014" y="1859470"/>
                  </a:lnTo>
                  <a:lnTo>
                    <a:pt x="2501315" y="1871764"/>
                  </a:lnTo>
                  <a:lnTo>
                    <a:pt x="2483116" y="1908517"/>
                  </a:lnTo>
                  <a:lnTo>
                    <a:pt x="2456789" y="1916645"/>
                  </a:lnTo>
                  <a:lnTo>
                    <a:pt x="2446947" y="1915744"/>
                  </a:lnTo>
                  <a:lnTo>
                    <a:pt x="2414854" y="1884286"/>
                  </a:lnTo>
                  <a:lnTo>
                    <a:pt x="2411869" y="1859470"/>
                  </a:lnTo>
                  <a:lnTo>
                    <a:pt x="2412568" y="1847202"/>
                  </a:lnTo>
                  <a:lnTo>
                    <a:pt x="2430754" y="1810740"/>
                  </a:lnTo>
                  <a:lnTo>
                    <a:pt x="2456789" y="1802612"/>
                  </a:lnTo>
                  <a:lnTo>
                    <a:pt x="2466619" y="1803514"/>
                  </a:lnTo>
                  <a:lnTo>
                    <a:pt x="2498953" y="1834730"/>
                  </a:lnTo>
                  <a:lnTo>
                    <a:pt x="2502014" y="1859470"/>
                  </a:lnTo>
                  <a:lnTo>
                    <a:pt x="2502014" y="1790420"/>
                  </a:lnTo>
                  <a:lnTo>
                    <a:pt x="2456789" y="1777492"/>
                  </a:lnTo>
                  <a:lnTo>
                    <a:pt x="2445397" y="1778114"/>
                  </a:lnTo>
                  <a:lnTo>
                    <a:pt x="2407805" y="1792960"/>
                  </a:lnTo>
                  <a:lnTo>
                    <a:pt x="2385123" y="1825371"/>
                  </a:lnTo>
                  <a:lnTo>
                    <a:pt x="2379827" y="1859470"/>
                  </a:lnTo>
                  <a:lnTo>
                    <a:pt x="2380411" y="1871764"/>
                  </a:lnTo>
                  <a:lnTo>
                    <a:pt x="2394445" y="1912048"/>
                  </a:lnTo>
                  <a:lnTo>
                    <a:pt x="2424976" y="1935988"/>
                  </a:lnTo>
                  <a:lnTo>
                    <a:pt x="2456789" y="1941461"/>
                  </a:lnTo>
                  <a:lnTo>
                    <a:pt x="2468168" y="1940852"/>
                  </a:lnTo>
                  <a:lnTo>
                    <a:pt x="2505913" y="1926183"/>
                  </a:lnTo>
                  <a:lnTo>
                    <a:pt x="2515628" y="1916645"/>
                  </a:lnTo>
                  <a:lnTo>
                    <a:pt x="2519413" y="1912048"/>
                  </a:lnTo>
                  <a:lnTo>
                    <a:pt x="2524633" y="1903450"/>
                  </a:lnTo>
                  <a:lnTo>
                    <a:pt x="2528900" y="1893747"/>
                  </a:lnTo>
                  <a:lnTo>
                    <a:pt x="2531935" y="1883194"/>
                  </a:lnTo>
                  <a:lnTo>
                    <a:pt x="2533764" y="1871764"/>
                  </a:lnTo>
                  <a:lnTo>
                    <a:pt x="2534374" y="1859470"/>
                  </a:lnTo>
                  <a:close/>
                </a:path>
                <a:path w="5166359" h="4333240" fill="norm" stroke="1" extrusionOk="0">
                  <a:moveTo>
                    <a:pt x="2546248" y="3204349"/>
                  </a:moveTo>
                  <a:lnTo>
                    <a:pt x="2515463" y="3204349"/>
                  </a:lnTo>
                  <a:lnTo>
                    <a:pt x="2513203" y="3230118"/>
                  </a:lnTo>
                  <a:lnTo>
                    <a:pt x="2513190" y="3230270"/>
                  </a:lnTo>
                  <a:lnTo>
                    <a:pt x="2513063" y="3231680"/>
                  </a:lnTo>
                  <a:lnTo>
                    <a:pt x="2512974" y="3232658"/>
                  </a:lnTo>
                  <a:lnTo>
                    <a:pt x="2512377" y="3239541"/>
                  </a:lnTo>
                  <a:lnTo>
                    <a:pt x="2512314" y="3240163"/>
                  </a:lnTo>
                  <a:lnTo>
                    <a:pt x="2512314" y="3283508"/>
                  </a:lnTo>
                  <a:lnTo>
                    <a:pt x="2511590" y="3295802"/>
                  </a:lnTo>
                  <a:lnTo>
                    <a:pt x="2493111" y="3332556"/>
                  </a:lnTo>
                  <a:lnTo>
                    <a:pt x="2467076" y="3340684"/>
                  </a:lnTo>
                  <a:lnTo>
                    <a:pt x="2457107" y="3339782"/>
                  </a:lnTo>
                  <a:lnTo>
                    <a:pt x="2424595" y="3308324"/>
                  </a:lnTo>
                  <a:lnTo>
                    <a:pt x="2421534" y="3283508"/>
                  </a:lnTo>
                  <a:lnTo>
                    <a:pt x="2422245" y="3271101"/>
                  </a:lnTo>
                  <a:lnTo>
                    <a:pt x="2440584" y="3234779"/>
                  </a:lnTo>
                  <a:lnTo>
                    <a:pt x="2467076" y="3226651"/>
                  </a:lnTo>
                  <a:lnTo>
                    <a:pt x="2476779" y="3227565"/>
                  </a:lnTo>
                  <a:lnTo>
                    <a:pt x="2509177" y="3258782"/>
                  </a:lnTo>
                  <a:lnTo>
                    <a:pt x="2512314" y="3283508"/>
                  </a:lnTo>
                  <a:lnTo>
                    <a:pt x="2512314" y="3240163"/>
                  </a:lnTo>
                  <a:lnTo>
                    <a:pt x="2512974" y="3232658"/>
                  </a:lnTo>
                  <a:lnTo>
                    <a:pt x="2512606" y="3231680"/>
                  </a:lnTo>
                  <a:lnTo>
                    <a:pt x="2509634" y="3226651"/>
                  </a:lnTo>
                  <a:lnTo>
                    <a:pt x="2508161" y="3224149"/>
                  </a:lnTo>
                  <a:lnTo>
                    <a:pt x="2469261" y="3202178"/>
                  </a:lnTo>
                  <a:lnTo>
                    <a:pt x="2459228" y="3201530"/>
                  </a:lnTo>
                  <a:lnTo>
                    <a:pt x="2448725" y="3202178"/>
                  </a:lnTo>
                  <a:lnTo>
                    <a:pt x="2448941" y="3202178"/>
                  </a:lnTo>
                  <a:lnTo>
                    <a:pt x="2439124" y="3204121"/>
                  </a:lnTo>
                  <a:lnTo>
                    <a:pt x="2439301" y="3204121"/>
                  </a:lnTo>
                  <a:lnTo>
                    <a:pt x="2430665" y="3207181"/>
                  </a:lnTo>
                  <a:lnTo>
                    <a:pt x="2422474" y="3211576"/>
                  </a:lnTo>
                  <a:lnTo>
                    <a:pt x="2394267" y="3249117"/>
                  </a:lnTo>
                  <a:lnTo>
                    <a:pt x="2389492" y="3283508"/>
                  </a:lnTo>
                  <a:lnTo>
                    <a:pt x="2390025" y="3295802"/>
                  </a:lnTo>
                  <a:lnTo>
                    <a:pt x="2402598" y="3335832"/>
                  </a:lnTo>
                  <a:lnTo>
                    <a:pt x="2439517" y="3363061"/>
                  </a:lnTo>
                  <a:lnTo>
                    <a:pt x="2459228" y="3365500"/>
                  </a:lnTo>
                  <a:lnTo>
                    <a:pt x="2468676" y="3364890"/>
                  </a:lnTo>
                  <a:lnTo>
                    <a:pt x="2468892" y="3364890"/>
                  </a:lnTo>
                  <a:lnTo>
                    <a:pt x="2477770" y="3363061"/>
                  </a:lnTo>
                  <a:lnTo>
                    <a:pt x="2477935" y="3363061"/>
                  </a:lnTo>
                  <a:lnTo>
                    <a:pt x="2486736" y="3359848"/>
                  </a:lnTo>
                  <a:lnTo>
                    <a:pt x="2494724" y="3355454"/>
                  </a:lnTo>
                  <a:lnTo>
                    <a:pt x="2501912" y="3349815"/>
                  </a:lnTo>
                  <a:lnTo>
                    <a:pt x="2507767" y="3343275"/>
                  </a:lnTo>
                  <a:lnTo>
                    <a:pt x="2509329" y="3340684"/>
                  </a:lnTo>
                  <a:lnTo>
                    <a:pt x="2512009" y="3336290"/>
                  </a:lnTo>
                  <a:lnTo>
                    <a:pt x="2512009" y="3362668"/>
                  </a:lnTo>
                  <a:lnTo>
                    <a:pt x="2543733" y="3362668"/>
                  </a:lnTo>
                  <a:lnTo>
                    <a:pt x="2543733" y="3327489"/>
                  </a:lnTo>
                  <a:lnTo>
                    <a:pt x="2543733" y="3240163"/>
                  </a:lnTo>
                  <a:lnTo>
                    <a:pt x="2543848" y="3232658"/>
                  </a:lnTo>
                  <a:lnTo>
                    <a:pt x="2543937" y="3230118"/>
                  </a:lnTo>
                  <a:lnTo>
                    <a:pt x="2544343" y="3224149"/>
                  </a:lnTo>
                  <a:lnTo>
                    <a:pt x="2546248" y="3204349"/>
                  </a:lnTo>
                  <a:close/>
                </a:path>
                <a:path w="5166359" h="4333240" fill="norm" stroke="1" extrusionOk="0">
                  <a:moveTo>
                    <a:pt x="2592400" y="2242502"/>
                  </a:moveTo>
                  <a:lnTo>
                    <a:pt x="2591422" y="2230831"/>
                  </a:lnTo>
                  <a:lnTo>
                    <a:pt x="2588476" y="2220671"/>
                  </a:lnTo>
                  <a:lnTo>
                    <a:pt x="2584297" y="2213279"/>
                  </a:lnTo>
                  <a:lnTo>
                    <a:pt x="2583573" y="2211984"/>
                  </a:lnTo>
                  <a:lnTo>
                    <a:pt x="2576690" y="2204809"/>
                  </a:lnTo>
                  <a:lnTo>
                    <a:pt x="2567876" y="2199030"/>
                  </a:lnTo>
                  <a:lnTo>
                    <a:pt x="2562872" y="2197112"/>
                  </a:lnTo>
                  <a:lnTo>
                    <a:pt x="2562872" y="2232545"/>
                  </a:lnTo>
                  <a:lnTo>
                    <a:pt x="2562872" y="2253069"/>
                  </a:lnTo>
                  <a:lnTo>
                    <a:pt x="2526436" y="2272969"/>
                  </a:lnTo>
                  <a:lnTo>
                    <a:pt x="2484971" y="2272969"/>
                  </a:lnTo>
                  <a:lnTo>
                    <a:pt x="2484971" y="2213279"/>
                  </a:lnTo>
                  <a:lnTo>
                    <a:pt x="2526436" y="2213279"/>
                  </a:lnTo>
                  <a:lnTo>
                    <a:pt x="2562872" y="2232545"/>
                  </a:lnTo>
                  <a:lnTo>
                    <a:pt x="2562872" y="2197112"/>
                  </a:lnTo>
                  <a:lnTo>
                    <a:pt x="2557145" y="2194903"/>
                  </a:lnTo>
                  <a:lnTo>
                    <a:pt x="2544483" y="2192439"/>
                  </a:lnTo>
                  <a:lnTo>
                    <a:pt x="2529890" y="2191613"/>
                  </a:lnTo>
                  <a:lnTo>
                    <a:pt x="2484971" y="2191613"/>
                  </a:lnTo>
                  <a:lnTo>
                    <a:pt x="2484971" y="2136317"/>
                  </a:lnTo>
                  <a:lnTo>
                    <a:pt x="2453563" y="2136317"/>
                  </a:lnTo>
                  <a:lnTo>
                    <a:pt x="2453563" y="2294648"/>
                  </a:lnTo>
                  <a:lnTo>
                    <a:pt x="2529890" y="2294648"/>
                  </a:lnTo>
                  <a:lnTo>
                    <a:pt x="2539555" y="2294255"/>
                  </a:lnTo>
                  <a:lnTo>
                    <a:pt x="2576220" y="2280742"/>
                  </a:lnTo>
                  <a:lnTo>
                    <a:pt x="2591955" y="2250249"/>
                  </a:lnTo>
                  <a:lnTo>
                    <a:pt x="2592400" y="2242502"/>
                  </a:lnTo>
                  <a:close/>
                </a:path>
                <a:path w="5166359" h="4333240" fill="norm" stroke="1" extrusionOk="0">
                  <a:moveTo>
                    <a:pt x="2605176" y="4209999"/>
                  </a:moveTo>
                  <a:lnTo>
                    <a:pt x="2543606" y="4209999"/>
                  </a:lnTo>
                  <a:lnTo>
                    <a:pt x="2543606" y="4271569"/>
                  </a:lnTo>
                  <a:lnTo>
                    <a:pt x="2605176" y="4271569"/>
                  </a:lnTo>
                  <a:lnTo>
                    <a:pt x="2605176" y="4209999"/>
                  </a:lnTo>
                  <a:close/>
                </a:path>
                <a:path w="5166359" h="4333240" fill="norm" stroke="1" extrusionOk="0">
                  <a:moveTo>
                    <a:pt x="2605176" y="3778948"/>
                  </a:moveTo>
                  <a:lnTo>
                    <a:pt x="2543606" y="3778948"/>
                  </a:lnTo>
                  <a:lnTo>
                    <a:pt x="2543606" y="3717455"/>
                  </a:lnTo>
                  <a:lnTo>
                    <a:pt x="2482037" y="3717455"/>
                  </a:lnTo>
                  <a:lnTo>
                    <a:pt x="2482037" y="3778948"/>
                  </a:lnTo>
                  <a:lnTo>
                    <a:pt x="2482037" y="3840518"/>
                  </a:lnTo>
                  <a:lnTo>
                    <a:pt x="2543606" y="3840518"/>
                  </a:lnTo>
                  <a:lnTo>
                    <a:pt x="2605176" y="3840518"/>
                  </a:lnTo>
                  <a:lnTo>
                    <a:pt x="2605176" y="3778948"/>
                  </a:lnTo>
                  <a:close/>
                </a:path>
                <a:path w="5166359" h="4333240" fill="norm" stroke="1" extrusionOk="0">
                  <a:moveTo>
                    <a:pt x="2643886" y="1497812"/>
                  </a:moveTo>
                  <a:lnTo>
                    <a:pt x="2643695" y="1493723"/>
                  </a:lnTo>
                  <a:lnTo>
                    <a:pt x="2643619" y="1491767"/>
                  </a:lnTo>
                  <a:lnTo>
                    <a:pt x="2643517" y="1489646"/>
                  </a:lnTo>
                  <a:lnTo>
                    <a:pt x="2631643" y="1449451"/>
                  </a:lnTo>
                  <a:lnTo>
                    <a:pt x="2627693" y="1444091"/>
                  </a:lnTo>
                  <a:lnTo>
                    <a:pt x="2626372" y="1442288"/>
                  </a:lnTo>
                  <a:lnTo>
                    <a:pt x="2620187" y="1436103"/>
                  </a:lnTo>
                  <a:lnTo>
                    <a:pt x="2616860" y="1433664"/>
                  </a:lnTo>
                  <a:lnTo>
                    <a:pt x="2616860" y="1493723"/>
                  </a:lnTo>
                  <a:lnTo>
                    <a:pt x="2616619" y="1489646"/>
                  </a:lnTo>
                  <a:lnTo>
                    <a:pt x="2530856" y="1489646"/>
                  </a:lnTo>
                  <a:lnTo>
                    <a:pt x="2530906" y="1488643"/>
                  </a:lnTo>
                  <a:lnTo>
                    <a:pt x="2548699" y="1452753"/>
                  </a:lnTo>
                  <a:lnTo>
                    <a:pt x="2576030" y="1444091"/>
                  </a:lnTo>
                  <a:lnTo>
                    <a:pt x="2585339" y="1444917"/>
                  </a:lnTo>
                  <a:lnTo>
                    <a:pt x="2614193" y="1472831"/>
                  </a:lnTo>
                  <a:lnTo>
                    <a:pt x="2616619" y="1489646"/>
                  </a:lnTo>
                  <a:lnTo>
                    <a:pt x="2616746" y="1491767"/>
                  </a:lnTo>
                  <a:lnTo>
                    <a:pt x="2616860" y="1493723"/>
                  </a:lnTo>
                  <a:lnTo>
                    <a:pt x="2616860" y="1433664"/>
                  </a:lnTo>
                  <a:lnTo>
                    <a:pt x="2613101" y="1430896"/>
                  </a:lnTo>
                  <a:lnTo>
                    <a:pt x="2605100" y="1426781"/>
                  </a:lnTo>
                  <a:lnTo>
                    <a:pt x="2596210" y="1423835"/>
                  </a:lnTo>
                  <a:lnTo>
                    <a:pt x="2586736" y="1422120"/>
                  </a:lnTo>
                  <a:lnTo>
                    <a:pt x="2587485" y="1422120"/>
                  </a:lnTo>
                  <a:lnTo>
                    <a:pt x="2575712" y="1421472"/>
                  </a:lnTo>
                  <a:lnTo>
                    <a:pt x="2564739" y="1422120"/>
                  </a:lnTo>
                  <a:lnTo>
                    <a:pt x="2554427" y="1424063"/>
                  </a:lnTo>
                  <a:lnTo>
                    <a:pt x="2520594" y="1444091"/>
                  </a:lnTo>
                  <a:lnTo>
                    <a:pt x="2502052" y="1480527"/>
                  </a:lnTo>
                  <a:lnTo>
                    <a:pt x="2499741" y="1504403"/>
                  </a:lnTo>
                  <a:lnTo>
                    <a:pt x="2501074" y="1521891"/>
                  </a:lnTo>
                  <a:lnTo>
                    <a:pt x="2521686" y="1563776"/>
                  </a:lnTo>
                  <a:lnTo>
                    <a:pt x="2564244" y="1584198"/>
                  </a:lnTo>
                  <a:lnTo>
                    <a:pt x="2565171" y="1584198"/>
                  </a:lnTo>
                  <a:lnTo>
                    <a:pt x="2581999" y="1585455"/>
                  </a:lnTo>
                  <a:lnTo>
                    <a:pt x="2622854" y="1577479"/>
                  </a:lnTo>
                  <a:lnTo>
                    <a:pt x="2641993" y="1565351"/>
                  </a:lnTo>
                  <a:lnTo>
                    <a:pt x="2639745" y="1560639"/>
                  </a:lnTo>
                  <a:lnTo>
                    <a:pt x="2631630" y="1543672"/>
                  </a:lnTo>
                  <a:lnTo>
                    <a:pt x="2626055" y="1547914"/>
                  </a:lnTo>
                  <a:lnTo>
                    <a:pt x="2620314" y="1551520"/>
                  </a:lnTo>
                  <a:lnTo>
                    <a:pt x="2614434" y="1554505"/>
                  </a:lnTo>
                  <a:lnTo>
                    <a:pt x="2608389" y="1556867"/>
                  </a:lnTo>
                  <a:lnTo>
                    <a:pt x="2602293" y="1558518"/>
                  </a:lnTo>
                  <a:lnTo>
                    <a:pt x="2595664" y="1559750"/>
                  </a:lnTo>
                  <a:lnTo>
                    <a:pt x="2595435" y="1559750"/>
                  </a:lnTo>
                  <a:lnTo>
                    <a:pt x="2589415" y="1560398"/>
                  </a:lnTo>
                  <a:lnTo>
                    <a:pt x="2551290" y="1552676"/>
                  </a:lnTo>
                  <a:lnTo>
                    <a:pt x="2531008" y="1517523"/>
                  </a:lnTo>
                  <a:lnTo>
                    <a:pt x="2530386" y="1507858"/>
                  </a:lnTo>
                  <a:lnTo>
                    <a:pt x="2643886" y="1507858"/>
                  </a:lnTo>
                  <a:lnTo>
                    <a:pt x="2643886" y="1497812"/>
                  </a:lnTo>
                  <a:close/>
                </a:path>
                <a:path w="5166359" h="4333240" fill="norm" stroke="1" extrusionOk="0">
                  <a:moveTo>
                    <a:pt x="2647111" y="506793"/>
                  </a:moveTo>
                  <a:lnTo>
                    <a:pt x="2593962" y="506793"/>
                  </a:lnTo>
                  <a:lnTo>
                    <a:pt x="2590622" y="534390"/>
                  </a:lnTo>
                  <a:lnTo>
                    <a:pt x="2590495" y="535432"/>
                  </a:lnTo>
                  <a:lnTo>
                    <a:pt x="2590076" y="534390"/>
                  </a:lnTo>
                  <a:lnTo>
                    <a:pt x="2589568" y="533628"/>
                  </a:lnTo>
                  <a:lnTo>
                    <a:pt x="2589568" y="599516"/>
                  </a:lnTo>
                  <a:lnTo>
                    <a:pt x="2588844" y="612698"/>
                  </a:lnTo>
                  <a:lnTo>
                    <a:pt x="2571521" y="647217"/>
                  </a:lnTo>
                  <a:lnTo>
                    <a:pt x="2564130" y="651548"/>
                  </a:lnTo>
                  <a:lnTo>
                    <a:pt x="2563990" y="651548"/>
                  </a:lnTo>
                  <a:lnTo>
                    <a:pt x="2556129" y="653999"/>
                  </a:lnTo>
                  <a:lnTo>
                    <a:pt x="2547061" y="654850"/>
                  </a:lnTo>
                  <a:lnTo>
                    <a:pt x="2537828" y="653999"/>
                  </a:lnTo>
                  <a:lnTo>
                    <a:pt x="2529852" y="651548"/>
                  </a:lnTo>
                  <a:lnTo>
                    <a:pt x="2529713" y="651548"/>
                  </a:lnTo>
                  <a:lnTo>
                    <a:pt x="2505252" y="612698"/>
                  </a:lnTo>
                  <a:lnTo>
                    <a:pt x="2504541" y="599516"/>
                  </a:lnTo>
                  <a:lnTo>
                    <a:pt x="2505278" y="586346"/>
                  </a:lnTo>
                  <a:lnTo>
                    <a:pt x="2522601" y="552323"/>
                  </a:lnTo>
                  <a:lnTo>
                    <a:pt x="2547061" y="544906"/>
                  </a:lnTo>
                  <a:lnTo>
                    <a:pt x="2556129" y="545731"/>
                  </a:lnTo>
                  <a:lnTo>
                    <a:pt x="2586634" y="575043"/>
                  </a:lnTo>
                  <a:lnTo>
                    <a:pt x="2589568" y="599516"/>
                  </a:lnTo>
                  <a:lnTo>
                    <a:pt x="2589568" y="533628"/>
                  </a:lnTo>
                  <a:lnTo>
                    <a:pt x="2551366" y="505879"/>
                  </a:lnTo>
                  <a:lnTo>
                    <a:pt x="2541308" y="503859"/>
                  </a:lnTo>
                  <a:lnTo>
                    <a:pt x="2541803" y="503859"/>
                  </a:lnTo>
                  <a:lnTo>
                    <a:pt x="2530195" y="503123"/>
                  </a:lnTo>
                  <a:lnTo>
                    <a:pt x="2518473" y="503859"/>
                  </a:lnTo>
                  <a:lnTo>
                    <a:pt x="2507475" y="506056"/>
                  </a:lnTo>
                  <a:lnTo>
                    <a:pt x="2471382" y="528777"/>
                  </a:lnTo>
                  <a:lnTo>
                    <a:pt x="2451404" y="571563"/>
                  </a:lnTo>
                  <a:lnTo>
                    <a:pt x="2448839" y="599516"/>
                  </a:lnTo>
                  <a:lnTo>
                    <a:pt x="2449423" y="612698"/>
                  </a:lnTo>
                  <a:lnTo>
                    <a:pt x="2449487" y="614172"/>
                  </a:lnTo>
                  <a:lnTo>
                    <a:pt x="2459101" y="651548"/>
                  </a:lnTo>
                  <a:lnTo>
                    <a:pt x="2487688" y="684898"/>
                  </a:lnTo>
                  <a:lnTo>
                    <a:pt x="2518816" y="695960"/>
                  </a:lnTo>
                  <a:lnTo>
                    <a:pt x="2519578" y="695960"/>
                  </a:lnTo>
                  <a:lnTo>
                    <a:pt x="2530195" y="696633"/>
                  </a:lnTo>
                  <a:lnTo>
                    <a:pt x="2569781" y="686003"/>
                  </a:lnTo>
                  <a:lnTo>
                    <a:pt x="2588933" y="667067"/>
                  </a:lnTo>
                  <a:lnTo>
                    <a:pt x="2589009" y="673633"/>
                  </a:lnTo>
                  <a:lnTo>
                    <a:pt x="2589123" y="684898"/>
                  </a:lnTo>
                  <a:lnTo>
                    <a:pt x="2589199" y="692594"/>
                  </a:lnTo>
                  <a:lnTo>
                    <a:pt x="2644178" y="692594"/>
                  </a:lnTo>
                  <a:lnTo>
                    <a:pt x="2644178" y="657783"/>
                  </a:lnTo>
                  <a:lnTo>
                    <a:pt x="2644178" y="654850"/>
                  </a:lnTo>
                  <a:lnTo>
                    <a:pt x="2644254" y="544906"/>
                  </a:lnTo>
                  <a:lnTo>
                    <a:pt x="2644305" y="543077"/>
                  </a:lnTo>
                  <a:lnTo>
                    <a:pt x="2644419" y="539407"/>
                  </a:lnTo>
                  <a:lnTo>
                    <a:pt x="2644914" y="531342"/>
                  </a:lnTo>
                  <a:lnTo>
                    <a:pt x="2647111" y="506793"/>
                  </a:lnTo>
                  <a:close/>
                </a:path>
                <a:path w="5166359" h="4333240" fill="norm" stroke="1" extrusionOk="0">
                  <a:moveTo>
                    <a:pt x="2657297" y="2848343"/>
                  </a:moveTo>
                  <a:lnTo>
                    <a:pt x="2625890" y="2848343"/>
                  </a:lnTo>
                  <a:lnTo>
                    <a:pt x="2625890" y="2912745"/>
                  </a:lnTo>
                  <a:lnTo>
                    <a:pt x="2545778" y="2912745"/>
                  </a:lnTo>
                  <a:lnTo>
                    <a:pt x="2545778" y="2848343"/>
                  </a:lnTo>
                  <a:lnTo>
                    <a:pt x="2514371" y="2848343"/>
                  </a:lnTo>
                  <a:lnTo>
                    <a:pt x="2514371" y="3006661"/>
                  </a:lnTo>
                  <a:lnTo>
                    <a:pt x="2545778" y="3006661"/>
                  </a:lnTo>
                  <a:lnTo>
                    <a:pt x="2545778" y="2937560"/>
                  </a:lnTo>
                  <a:lnTo>
                    <a:pt x="2625890" y="2937560"/>
                  </a:lnTo>
                  <a:lnTo>
                    <a:pt x="2625890" y="3006661"/>
                  </a:lnTo>
                  <a:lnTo>
                    <a:pt x="2657297" y="3006661"/>
                  </a:lnTo>
                  <a:lnTo>
                    <a:pt x="2657297" y="2937560"/>
                  </a:lnTo>
                  <a:lnTo>
                    <a:pt x="2657297" y="2912745"/>
                  </a:lnTo>
                  <a:lnTo>
                    <a:pt x="2657297" y="2848343"/>
                  </a:lnTo>
                  <a:close/>
                </a:path>
                <a:path w="5166359" h="4333240" fill="norm" stroke="1" extrusionOk="0">
                  <a:moveTo>
                    <a:pt x="2666733" y="3655860"/>
                  </a:moveTo>
                  <a:lnTo>
                    <a:pt x="2605176" y="3655860"/>
                  </a:lnTo>
                  <a:lnTo>
                    <a:pt x="2543606" y="3655860"/>
                  </a:lnTo>
                  <a:lnTo>
                    <a:pt x="2482037" y="3655860"/>
                  </a:lnTo>
                  <a:lnTo>
                    <a:pt x="2482037" y="3717429"/>
                  </a:lnTo>
                  <a:lnTo>
                    <a:pt x="2543606" y="3717429"/>
                  </a:lnTo>
                  <a:lnTo>
                    <a:pt x="2605163" y="3717429"/>
                  </a:lnTo>
                  <a:lnTo>
                    <a:pt x="2666733" y="3717429"/>
                  </a:lnTo>
                  <a:lnTo>
                    <a:pt x="2666733" y="3655860"/>
                  </a:lnTo>
                  <a:close/>
                </a:path>
                <a:path w="5166359" h="4333240" fill="norm" stroke="1" extrusionOk="0">
                  <a:moveTo>
                    <a:pt x="2713367" y="1780311"/>
                  </a:moveTo>
                  <a:lnTo>
                    <a:pt x="2681948" y="1780311"/>
                  </a:lnTo>
                  <a:lnTo>
                    <a:pt x="2681948" y="1844713"/>
                  </a:lnTo>
                  <a:lnTo>
                    <a:pt x="2601849" y="1844713"/>
                  </a:lnTo>
                  <a:lnTo>
                    <a:pt x="2601849" y="1780311"/>
                  </a:lnTo>
                  <a:lnTo>
                    <a:pt x="2570429" y="1780311"/>
                  </a:lnTo>
                  <a:lnTo>
                    <a:pt x="2570429" y="1938629"/>
                  </a:lnTo>
                  <a:lnTo>
                    <a:pt x="2601849" y="1938629"/>
                  </a:lnTo>
                  <a:lnTo>
                    <a:pt x="2601849" y="1869528"/>
                  </a:lnTo>
                  <a:lnTo>
                    <a:pt x="2681948" y="1869528"/>
                  </a:lnTo>
                  <a:lnTo>
                    <a:pt x="2681948" y="1938629"/>
                  </a:lnTo>
                  <a:lnTo>
                    <a:pt x="2713367" y="1938629"/>
                  </a:lnTo>
                  <a:lnTo>
                    <a:pt x="2713367" y="1869528"/>
                  </a:lnTo>
                  <a:lnTo>
                    <a:pt x="2713367" y="1844713"/>
                  </a:lnTo>
                  <a:lnTo>
                    <a:pt x="2713367" y="1780311"/>
                  </a:lnTo>
                  <a:close/>
                </a:path>
                <a:path w="5166359" h="4333240" fill="norm" stroke="1" extrusionOk="0">
                  <a:moveTo>
                    <a:pt x="2728290" y="4209999"/>
                  </a:moveTo>
                  <a:lnTo>
                    <a:pt x="2666720" y="4209999"/>
                  </a:lnTo>
                  <a:lnTo>
                    <a:pt x="2666720" y="4271569"/>
                  </a:lnTo>
                  <a:lnTo>
                    <a:pt x="2728290" y="4271569"/>
                  </a:lnTo>
                  <a:lnTo>
                    <a:pt x="2728290" y="4209999"/>
                  </a:lnTo>
                  <a:close/>
                </a:path>
                <a:path w="5166359" h="4333240" fill="norm" stroke="1" extrusionOk="0">
                  <a:moveTo>
                    <a:pt x="2732240" y="3204349"/>
                  </a:moveTo>
                  <a:lnTo>
                    <a:pt x="2700820" y="3204349"/>
                  </a:lnTo>
                  <a:lnTo>
                    <a:pt x="2700820" y="3268751"/>
                  </a:lnTo>
                  <a:lnTo>
                    <a:pt x="2620721" y="3268751"/>
                  </a:lnTo>
                  <a:lnTo>
                    <a:pt x="2620721" y="3204349"/>
                  </a:lnTo>
                  <a:lnTo>
                    <a:pt x="2589301" y="3204349"/>
                  </a:lnTo>
                  <a:lnTo>
                    <a:pt x="2589301" y="3362668"/>
                  </a:lnTo>
                  <a:lnTo>
                    <a:pt x="2620721" y="3362668"/>
                  </a:lnTo>
                  <a:lnTo>
                    <a:pt x="2620721" y="3293567"/>
                  </a:lnTo>
                  <a:lnTo>
                    <a:pt x="2700820" y="3293567"/>
                  </a:lnTo>
                  <a:lnTo>
                    <a:pt x="2700820" y="3362668"/>
                  </a:lnTo>
                  <a:lnTo>
                    <a:pt x="2732240" y="3362668"/>
                  </a:lnTo>
                  <a:lnTo>
                    <a:pt x="2732240" y="3293567"/>
                  </a:lnTo>
                  <a:lnTo>
                    <a:pt x="2732240" y="3268751"/>
                  </a:lnTo>
                  <a:lnTo>
                    <a:pt x="2732240" y="3204349"/>
                  </a:lnTo>
                  <a:close/>
                </a:path>
                <a:path w="5166359" h="4333240" fill="norm" stroke="1" extrusionOk="0">
                  <a:moveTo>
                    <a:pt x="2740342" y="1226616"/>
                  </a:moveTo>
                  <a:lnTo>
                    <a:pt x="2701391" y="1148715"/>
                  </a:lnTo>
                  <a:lnTo>
                    <a:pt x="2695968" y="1139063"/>
                  </a:lnTo>
                  <a:lnTo>
                    <a:pt x="2690088" y="1130566"/>
                  </a:lnTo>
                  <a:lnTo>
                    <a:pt x="2688653" y="1128915"/>
                  </a:lnTo>
                  <a:lnTo>
                    <a:pt x="2683726" y="1123200"/>
                  </a:lnTo>
                  <a:lnTo>
                    <a:pt x="2658249" y="1106932"/>
                  </a:lnTo>
                  <a:lnTo>
                    <a:pt x="2657525" y="1107871"/>
                  </a:lnTo>
                  <a:lnTo>
                    <a:pt x="2658173" y="1106932"/>
                  </a:lnTo>
                  <a:lnTo>
                    <a:pt x="2652153" y="1104963"/>
                  </a:lnTo>
                  <a:lnTo>
                    <a:pt x="2658249" y="1106932"/>
                  </a:lnTo>
                  <a:lnTo>
                    <a:pt x="2659532" y="1104963"/>
                  </a:lnTo>
                  <a:lnTo>
                    <a:pt x="2660777" y="1103160"/>
                  </a:lnTo>
                  <a:lnTo>
                    <a:pt x="2661640" y="1101902"/>
                  </a:lnTo>
                  <a:lnTo>
                    <a:pt x="2728404" y="1005154"/>
                  </a:lnTo>
                  <a:lnTo>
                    <a:pt x="2692285" y="1005154"/>
                  </a:lnTo>
                  <a:lnTo>
                    <a:pt x="2627185" y="1101902"/>
                  </a:lnTo>
                  <a:lnTo>
                    <a:pt x="2590190" y="1101902"/>
                  </a:lnTo>
                  <a:lnTo>
                    <a:pt x="2590190" y="1005154"/>
                  </a:lnTo>
                  <a:lnTo>
                    <a:pt x="2557830" y="1005154"/>
                  </a:lnTo>
                  <a:lnTo>
                    <a:pt x="2557830" y="1226616"/>
                  </a:lnTo>
                  <a:lnTo>
                    <a:pt x="2590190" y="1226616"/>
                  </a:lnTo>
                  <a:lnTo>
                    <a:pt x="2590190" y="1128915"/>
                  </a:lnTo>
                  <a:lnTo>
                    <a:pt x="2624429" y="1128915"/>
                  </a:lnTo>
                  <a:lnTo>
                    <a:pt x="2664561" y="1146670"/>
                  </a:lnTo>
                  <a:lnTo>
                    <a:pt x="2705163" y="1226616"/>
                  </a:lnTo>
                  <a:lnTo>
                    <a:pt x="2740342" y="1226616"/>
                  </a:lnTo>
                  <a:close/>
                </a:path>
                <a:path w="5166359" h="4333240" fill="norm" stroke="1" extrusionOk="0">
                  <a:moveTo>
                    <a:pt x="2748864" y="221716"/>
                  </a:moveTo>
                  <a:lnTo>
                    <a:pt x="2748089" y="212280"/>
                  </a:lnTo>
                  <a:lnTo>
                    <a:pt x="2745752" y="203758"/>
                  </a:lnTo>
                  <a:lnTo>
                    <a:pt x="2741853" y="196164"/>
                  </a:lnTo>
                  <a:lnTo>
                    <a:pt x="2741180" y="195338"/>
                  </a:lnTo>
                  <a:lnTo>
                    <a:pt x="2736405" y="189471"/>
                  </a:lnTo>
                  <a:lnTo>
                    <a:pt x="2729585" y="183908"/>
                  </a:lnTo>
                  <a:lnTo>
                    <a:pt x="2723197" y="180670"/>
                  </a:lnTo>
                  <a:lnTo>
                    <a:pt x="2721203" y="179666"/>
                  </a:lnTo>
                  <a:lnTo>
                    <a:pt x="2712351" y="177076"/>
                  </a:lnTo>
                  <a:lnTo>
                    <a:pt x="2716885" y="175272"/>
                  </a:lnTo>
                  <a:lnTo>
                    <a:pt x="2724010" y="170992"/>
                  </a:lnTo>
                  <a:lnTo>
                    <a:pt x="2730182" y="165646"/>
                  </a:lnTo>
                  <a:lnTo>
                    <a:pt x="2732595" y="162712"/>
                  </a:lnTo>
                  <a:lnTo>
                    <a:pt x="2735313" y="159448"/>
                  </a:lnTo>
                  <a:lnTo>
                    <a:pt x="2738971" y="152552"/>
                  </a:lnTo>
                  <a:lnTo>
                    <a:pt x="2741168" y="144970"/>
                  </a:lnTo>
                  <a:lnTo>
                    <a:pt x="2741904" y="136702"/>
                  </a:lnTo>
                  <a:lnTo>
                    <a:pt x="2740888" y="126072"/>
                  </a:lnTo>
                  <a:lnTo>
                    <a:pt x="2716085" y="95377"/>
                  </a:lnTo>
                  <a:lnTo>
                    <a:pt x="2698661" y="90297"/>
                  </a:lnTo>
                  <a:lnTo>
                    <a:pt x="2698661" y="210477"/>
                  </a:lnTo>
                  <a:lnTo>
                    <a:pt x="2698661" y="225628"/>
                  </a:lnTo>
                  <a:lnTo>
                    <a:pt x="2696095" y="231368"/>
                  </a:lnTo>
                  <a:lnTo>
                    <a:pt x="2690965" y="235280"/>
                  </a:lnTo>
                  <a:lnTo>
                    <a:pt x="2686075" y="238950"/>
                  </a:lnTo>
                  <a:lnTo>
                    <a:pt x="2678874" y="240779"/>
                  </a:lnTo>
                  <a:lnTo>
                    <a:pt x="2619502" y="240779"/>
                  </a:lnTo>
                  <a:lnTo>
                    <a:pt x="2619502" y="195338"/>
                  </a:lnTo>
                  <a:lnTo>
                    <a:pt x="2678874" y="195338"/>
                  </a:lnTo>
                  <a:lnTo>
                    <a:pt x="2686075" y="197294"/>
                  </a:lnTo>
                  <a:lnTo>
                    <a:pt x="2690965" y="201193"/>
                  </a:lnTo>
                  <a:lnTo>
                    <a:pt x="2696095" y="204863"/>
                  </a:lnTo>
                  <a:lnTo>
                    <a:pt x="2698661" y="210477"/>
                  </a:lnTo>
                  <a:lnTo>
                    <a:pt x="2698661" y="90297"/>
                  </a:lnTo>
                  <a:lnTo>
                    <a:pt x="2691701" y="89103"/>
                  </a:lnTo>
                  <a:lnTo>
                    <a:pt x="2691701" y="134620"/>
                  </a:lnTo>
                  <a:lnTo>
                    <a:pt x="2691701" y="148297"/>
                  </a:lnTo>
                  <a:lnTo>
                    <a:pt x="2689377" y="153555"/>
                  </a:lnTo>
                  <a:lnTo>
                    <a:pt x="2684729" y="157226"/>
                  </a:lnTo>
                  <a:lnTo>
                    <a:pt x="2680335" y="160883"/>
                  </a:lnTo>
                  <a:lnTo>
                    <a:pt x="2673858" y="162712"/>
                  </a:lnTo>
                  <a:lnTo>
                    <a:pt x="2619502" y="162712"/>
                  </a:lnTo>
                  <a:lnTo>
                    <a:pt x="2619502" y="120573"/>
                  </a:lnTo>
                  <a:lnTo>
                    <a:pt x="2673858" y="120573"/>
                  </a:lnTo>
                  <a:lnTo>
                    <a:pt x="2680335" y="122402"/>
                  </a:lnTo>
                  <a:lnTo>
                    <a:pt x="2684729" y="126072"/>
                  </a:lnTo>
                  <a:lnTo>
                    <a:pt x="2689377" y="129489"/>
                  </a:lnTo>
                  <a:lnTo>
                    <a:pt x="2691701" y="134620"/>
                  </a:lnTo>
                  <a:lnTo>
                    <a:pt x="2691701" y="89103"/>
                  </a:lnTo>
                  <a:lnTo>
                    <a:pt x="2689885" y="88785"/>
                  </a:lnTo>
                  <a:lnTo>
                    <a:pt x="2673007" y="87960"/>
                  </a:lnTo>
                  <a:lnTo>
                    <a:pt x="2568562" y="87960"/>
                  </a:lnTo>
                  <a:lnTo>
                    <a:pt x="2568562" y="273761"/>
                  </a:lnTo>
                  <a:lnTo>
                    <a:pt x="2676309" y="273761"/>
                  </a:lnTo>
                  <a:lnTo>
                    <a:pt x="2719451" y="265925"/>
                  </a:lnTo>
                  <a:lnTo>
                    <a:pt x="2744940" y="240779"/>
                  </a:lnTo>
                  <a:lnTo>
                    <a:pt x="2747670" y="233032"/>
                  </a:lnTo>
                  <a:lnTo>
                    <a:pt x="2748864" y="221716"/>
                  </a:lnTo>
                  <a:close/>
                </a:path>
                <a:path w="5166359" h="4333240" fill="norm" stroke="1" extrusionOk="0">
                  <a:moveTo>
                    <a:pt x="2767888" y="2136317"/>
                  </a:moveTo>
                  <a:lnTo>
                    <a:pt x="2736481" y="2136317"/>
                  </a:lnTo>
                  <a:lnTo>
                    <a:pt x="2736481" y="2200719"/>
                  </a:lnTo>
                  <a:lnTo>
                    <a:pt x="2656382" y="2200719"/>
                  </a:lnTo>
                  <a:lnTo>
                    <a:pt x="2656382" y="2136317"/>
                  </a:lnTo>
                  <a:lnTo>
                    <a:pt x="2624963" y="2136317"/>
                  </a:lnTo>
                  <a:lnTo>
                    <a:pt x="2624963" y="2294648"/>
                  </a:lnTo>
                  <a:lnTo>
                    <a:pt x="2656382" y="2294648"/>
                  </a:lnTo>
                  <a:lnTo>
                    <a:pt x="2656382" y="2225535"/>
                  </a:lnTo>
                  <a:lnTo>
                    <a:pt x="2736481" y="2225535"/>
                  </a:lnTo>
                  <a:lnTo>
                    <a:pt x="2736481" y="2294648"/>
                  </a:lnTo>
                  <a:lnTo>
                    <a:pt x="2767888" y="2294648"/>
                  </a:lnTo>
                  <a:lnTo>
                    <a:pt x="2767888" y="2225535"/>
                  </a:lnTo>
                  <a:lnTo>
                    <a:pt x="2767888" y="2200719"/>
                  </a:lnTo>
                  <a:lnTo>
                    <a:pt x="2767888" y="2136317"/>
                  </a:lnTo>
                  <a:close/>
                </a:path>
                <a:path w="5166359" h="4333240" fill="norm" stroke="1" extrusionOk="0">
                  <a:moveTo>
                    <a:pt x="2789859" y="4148404"/>
                  </a:moveTo>
                  <a:lnTo>
                    <a:pt x="2728290" y="4148404"/>
                  </a:lnTo>
                  <a:lnTo>
                    <a:pt x="2666733" y="4148404"/>
                  </a:lnTo>
                  <a:lnTo>
                    <a:pt x="2666733" y="4086872"/>
                  </a:lnTo>
                  <a:lnTo>
                    <a:pt x="2666733" y="4025303"/>
                  </a:lnTo>
                  <a:lnTo>
                    <a:pt x="2605176" y="4025303"/>
                  </a:lnTo>
                  <a:lnTo>
                    <a:pt x="2605176" y="3963746"/>
                  </a:lnTo>
                  <a:lnTo>
                    <a:pt x="2543606" y="3963746"/>
                  </a:lnTo>
                  <a:lnTo>
                    <a:pt x="2543606" y="4025303"/>
                  </a:lnTo>
                  <a:lnTo>
                    <a:pt x="2482037" y="4025303"/>
                  </a:lnTo>
                  <a:lnTo>
                    <a:pt x="2482037" y="4086872"/>
                  </a:lnTo>
                  <a:lnTo>
                    <a:pt x="2543606" y="4086872"/>
                  </a:lnTo>
                  <a:lnTo>
                    <a:pt x="2543606" y="4025315"/>
                  </a:lnTo>
                  <a:lnTo>
                    <a:pt x="2605163" y="4025315"/>
                  </a:lnTo>
                  <a:lnTo>
                    <a:pt x="2605163" y="4086847"/>
                  </a:lnTo>
                  <a:lnTo>
                    <a:pt x="2605163" y="4148404"/>
                  </a:lnTo>
                  <a:lnTo>
                    <a:pt x="2543606" y="4148404"/>
                  </a:lnTo>
                  <a:lnTo>
                    <a:pt x="2482037" y="4148404"/>
                  </a:lnTo>
                  <a:lnTo>
                    <a:pt x="2482037" y="4209973"/>
                  </a:lnTo>
                  <a:lnTo>
                    <a:pt x="2543606" y="4209973"/>
                  </a:lnTo>
                  <a:lnTo>
                    <a:pt x="2605163" y="4209973"/>
                  </a:lnTo>
                  <a:lnTo>
                    <a:pt x="2789859" y="4209973"/>
                  </a:lnTo>
                  <a:lnTo>
                    <a:pt x="2789859" y="4148404"/>
                  </a:lnTo>
                  <a:close/>
                </a:path>
                <a:path w="5166359" h="4333240" fill="norm" stroke="1" extrusionOk="0">
                  <a:moveTo>
                    <a:pt x="2789859" y="3963746"/>
                  </a:moveTo>
                  <a:lnTo>
                    <a:pt x="2728290" y="3963746"/>
                  </a:lnTo>
                  <a:lnTo>
                    <a:pt x="2728290" y="4025303"/>
                  </a:lnTo>
                  <a:lnTo>
                    <a:pt x="2728290" y="4086872"/>
                  </a:lnTo>
                  <a:lnTo>
                    <a:pt x="2789859" y="4086872"/>
                  </a:lnTo>
                  <a:lnTo>
                    <a:pt x="2789859" y="4025315"/>
                  </a:lnTo>
                  <a:lnTo>
                    <a:pt x="2789859" y="3963746"/>
                  </a:lnTo>
                  <a:close/>
                </a:path>
                <a:path w="5166359" h="4333240" fill="norm" stroke="1" extrusionOk="0">
                  <a:moveTo>
                    <a:pt x="2789859" y="3902062"/>
                  </a:moveTo>
                  <a:lnTo>
                    <a:pt x="2728290" y="3902062"/>
                  </a:lnTo>
                  <a:lnTo>
                    <a:pt x="2666733" y="3902062"/>
                  </a:lnTo>
                  <a:lnTo>
                    <a:pt x="2666733" y="3840556"/>
                  </a:lnTo>
                  <a:lnTo>
                    <a:pt x="2605176" y="3840556"/>
                  </a:lnTo>
                  <a:lnTo>
                    <a:pt x="2543606" y="3840556"/>
                  </a:lnTo>
                  <a:lnTo>
                    <a:pt x="2543606" y="3902062"/>
                  </a:lnTo>
                  <a:lnTo>
                    <a:pt x="2482037" y="3902062"/>
                  </a:lnTo>
                  <a:lnTo>
                    <a:pt x="2482037" y="3963632"/>
                  </a:lnTo>
                  <a:lnTo>
                    <a:pt x="2543606" y="3963632"/>
                  </a:lnTo>
                  <a:lnTo>
                    <a:pt x="2605176" y="3963632"/>
                  </a:lnTo>
                  <a:lnTo>
                    <a:pt x="2605176" y="3902125"/>
                  </a:lnTo>
                  <a:lnTo>
                    <a:pt x="2666720" y="3902125"/>
                  </a:lnTo>
                  <a:lnTo>
                    <a:pt x="2666720" y="3963632"/>
                  </a:lnTo>
                  <a:lnTo>
                    <a:pt x="2728290" y="3963632"/>
                  </a:lnTo>
                  <a:lnTo>
                    <a:pt x="2789859" y="3963632"/>
                  </a:lnTo>
                  <a:lnTo>
                    <a:pt x="2789859" y="3902062"/>
                  </a:lnTo>
                  <a:close/>
                </a:path>
                <a:path w="5166359" h="4333240" fill="norm" stroke="1" extrusionOk="0">
                  <a:moveTo>
                    <a:pt x="2789859" y="3717455"/>
                  </a:moveTo>
                  <a:lnTo>
                    <a:pt x="2728290" y="3717455"/>
                  </a:lnTo>
                  <a:lnTo>
                    <a:pt x="2666720" y="3717455"/>
                  </a:lnTo>
                  <a:lnTo>
                    <a:pt x="2666720" y="3778948"/>
                  </a:lnTo>
                  <a:lnTo>
                    <a:pt x="2666720" y="3840518"/>
                  </a:lnTo>
                  <a:lnTo>
                    <a:pt x="2728290" y="3840518"/>
                  </a:lnTo>
                  <a:lnTo>
                    <a:pt x="2728290" y="3779024"/>
                  </a:lnTo>
                  <a:lnTo>
                    <a:pt x="2789859" y="3779024"/>
                  </a:lnTo>
                  <a:lnTo>
                    <a:pt x="2789859" y="3717455"/>
                  </a:lnTo>
                  <a:close/>
                </a:path>
                <a:path w="5166359" h="4333240" fill="norm" stroke="1" extrusionOk="0">
                  <a:moveTo>
                    <a:pt x="2844965" y="2848343"/>
                  </a:moveTo>
                  <a:lnTo>
                    <a:pt x="2813558" y="2848343"/>
                  </a:lnTo>
                  <a:lnTo>
                    <a:pt x="2813558" y="2912745"/>
                  </a:lnTo>
                  <a:lnTo>
                    <a:pt x="2733446" y="2912745"/>
                  </a:lnTo>
                  <a:lnTo>
                    <a:pt x="2733446" y="2848343"/>
                  </a:lnTo>
                  <a:lnTo>
                    <a:pt x="2702039" y="2848343"/>
                  </a:lnTo>
                  <a:lnTo>
                    <a:pt x="2702039" y="3006661"/>
                  </a:lnTo>
                  <a:lnTo>
                    <a:pt x="2733446" y="3006661"/>
                  </a:lnTo>
                  <a:lnTo>
                    <a:pt x="2733446" y="2937560"/>
                  </a:lnTo>
                  <a:lnTo>
                    <a:pt x="2813558" y="2937560"/>
                  </a:lnTo>
                  <a:lnTo>
                    <a:pt x="2813558" y="3006661"/>
                  </a:lnTo>
                  <a:lnTo>
                    <a:pt x="2844965" y="3006661"/>
                  </a:lnTo>
                  <a:lnTo>
                    <a:pt x="2844965" y="2937560"/>
                  </a:lnTo>
                  <a:lnTo>
                    <a:pt x="2844965" y="2912745"/>
                  </a:lnTo>
                  <a:lnTo>
                    <a:pt x="2844965" y="2848343"/>
                  </a:lnTo>
                  <a:close/>
                </a:path>
                <a:path w="5166359" h="4333240" fill="norm" stroke="1" extrusionOk="0">
                  <a:moveTo>
                    <a:pt x="2876334" y="506793"/>
                  </a:moveTo>
                  <a:lnTo>
                    <a:pt x="2821724" y="506793"/>
                  </a:lnTo>
                  <a:lnTo>
                    <a:pt x="2821724" y="576783"/>
                  </a:lnTo>
                  <a:lnTo>
                    <a:pt x="2748419" y="576783"/>
                  </a:lnTo>
                  <a:lnTo>
                    <a:pt x="2748419" y="506793"/>
                  </a:lnTo>
                  <a:lnTo>
                    <a:pt x="2693822" y="506793"/>
                  </a:lnTo>
                  <a:lnTo>
                    <a:pt x="2693822" y="692594"/>
                  </a:lnTo>
                  <a:lnTo>
                    <a:pt x="2748419" y="692594"/>
                  </a:lnTo>
                  <a:lnTo>
                    <a:pt x="2748419" y="618934"/>
                  </a:lnTo>
                  <a:lnTo>
                    <a:pt x="2821724" y="618934"/>
                  </a:lnTo>
                  <a:lnTo>
                    <a:pt x="2821724" y="692594"/>
                  </a:lnTo>
                  <a:lnTo>
                    <a:pt x="2876334" y="692594"/>
                  </a:lnTo>
                  <a:lnTo>
                    <a:pt x="2876334" y="618934"/>
                  </a:lnTo>
                  <a:lnTo>
                    <a:pt x="2876334" y="576783"/>
                  </a:lnTo>
                  <a:lnTo>
                    <a:pt x="2876334" y="506793"/>
                  </a:lnTo>
                  <a:close/>
                </a:path>
                <a:path w="5166359" h="4333240" fill="norm" stroke="1" extrusionOk="0">
                  <a:moveTo>
                    <a:pt x="2901023" y="1780311"/>
                  </a:moveTo>
                  <a:lnTo>
                    <a:pt x="2869615" y="1780311"/>
                  </a:lnTo>
                  <a:lnTo>
                    <a:pt x="2869615" y="1844713"/>
                  </a:lnTo>
                  <a:lnTo>
                    <a:pt x="2789517" y="1844713"/>
                  </a:lnTo>
                  <a:lnTo>
                    <a:pt x="2789517" y="1780311"/>
                  </a:lnTo>
                  <a:lnTo>
                    <a:pt x="2758097" y="1780311"/>
                  </a:lnTo>
                  <a:lnTo>
                    <a:pt x="2758097" y="1938629"/>
                  </a:lnTo>
                  <a:lnTo>
                    <a:pt x="2789517" y="1938629"/>
                  </a:lnTo>
                  <a:lnTo>
                    <a:pt x="2789517" y="1869528"/>
                  </a:lnTo>
                  <a:lnTo>
                    <a:pt x="2869615" y="1869528"/>
                  </a:lnTo>
                  <a:lnTo>
                    <a:pt x="2869615" y="1938629"/>
                  </a:lnTo>
                  <a:lnTo>
                    <a:pt x="2901023" y="1938629"/>
                  </a:lnTo>
                  <a:lnTo>
                    <a:pt x="2901023" y="1869528"/>
                  </a:lnTo>
                  <a:lnTo>
                    <a:pt x="2901023" y="1844713"/>
                  </a:lnTo>
                  <a:lnTo>
                    <a:pt x="2901023" y="1780311"/>
                  </a:lnTo>
                  <a:close/>
                </a:path>
                <a:path w="5166359" h="4333240" fill="norm" stroke="1" extrusionOk="0">
                  <a:moveTo>
                    <a:pt x="2913024" y="3902062"/>
                  </a:moveTo>
                  <a:lnTo>
                    <a:pt x="2851480" y="3902062"/>
                  </a:lnTo>
                  <a:lnTo>
                    <a:pt x="2851480" y="3840556"/>
                  </a:lnTo>
                  <a:lnTo>
                    <a:pt x="2789910" y="3840556"/>
                  </a:lnTo>
                  <a:lnTo>
                    <a:pt x="2789910" y="3902125"/>
                  </a:lnTo>
                  <a:lnTo>
                    <a:pt x="2851454" y="3902125"/>
                  </a:lnTo>
                  <a:lnTo>
                    <a:pt x="2851454" y="3963632"/>
                  </a:lnTo>
                  <a:lnTo>
                    <a:pt x="2913024" y="3963632"/>
                  </a:lnTo>
                  <a:lnTo>
                    <a:pt x="2913024" y="3902062"/>
                  </a:lnTo>
                  <a:close/>
                </a:path>
                <a:path w="5166359" h="4333240" fill="norm" stroke="1" extrusionOk="0">
                  <a:moveTo>
                    <a:pt x="2913024" y="3655860"/>
                  </a:moveTo>
                  <a:lnTo>
                    <a:pt x="2851480" y="3655860"/>
                  </a:lnTo>
                  <a:lnTo>
                    <a:pt x="2789910" y="3655860"/>
                  </a:lnTo>
                  <a:lnTo>
                    <a:pt x="2789910" y="3717429"/>
                  </a:lnTo>
                  <a:lnTo>
                    <a:pt x="2851454" y="3717429"/>
                  </a:lnTo>
                  <a:lnTo>
                    <a:pt x="2913024" y="3717429"/>
                  </a:lnTo>
                  <a:lnTo>
                    <a:pt x="2913024" y="3655860"/>
                  </a:lnTo>
                  <a:close/>
                </a:path>
                <a:path w="5166359" h="4333240" fill="norm" stroke="1" extrusionOk="0">
                  <a:moveTo>
                    <a:pt x="2925864" y="3204349"/>
                  </a:moveTo>
                  <a:lnTo>
                    <a:pt x="2895079" y="3204349"/>
                  </a:lnTo>
                  <a:lnTo>
                    <a:pt x="2892831" y="3230118"/>
                  </a:lnTo>
                  <a:lnTo>
                    <a:pt x="2892806" y="3230270"/>
                  </a:lnTo>
                  <a:lnTo>
                    <a:pt x="2892691" y="3231680"/>
                  </a:lnTo>
                  <a:lnTo>
                    <a:pt x="2892602" y="3232658"/>
                  </a:lnTo>
                  <a:lnTo>
                    <a:pt x="2892234" y="3231680"/>
                  </a:lnTo>
                  <a:lnTo>
                    <a:pt x="2891942" y="3231197"/>
                  </a:lnTo>
                  <a:lnTo>
                    <a:pt x="2891942" y="3283508"/>
                  </a:lnTo>
                  <a:lnTo>
                    <a:pt x="2891218" y="3295802"/>
                  </a:lnTo>
                  <a:lnTo>
                    <a:pt x="2872740" y="3332556"/>
                  </a:lnTo>
                  <a:lnTo>
                    <a:pt x="2846705" y="3340684"/>
                  </a:lnTo>
                  <a:lnTo>
                    <a:pt x="2836735" y="3339782"/>
                  </a:lnTo>
                  <a:lnTo>
                    <a:pt x="2804223" y="3308324"/>
                  </a:lnTo>
                  <a:lnTo>
                    <a:pt x="2801162" y="3283508"/>
                  </a:lnTo>
                  <a:lnTo>
                    <a:pt x="2801874" y="3271101"/>
                  </a:lnTo>
                  <a:lnTo>
                    <a:pt x="2820200" y="3234779"/>
                  </a:lnTo>
                  <a:lnTo>
                    <a:pt x="2846705" y="3226651"/>
                  </a:lnTo>
                  <a:lnTo>
                    <a:pt x="2856407" y="3227565"/>
                  </a:lnTo>
                  <a:lnTo>
                    <a:pt x="2888805" y="3258782"/>
                  </a:lnTo>
                  <a:lnTo>
                    <a:pt x="2891942" y="3283508"/>
                  </a:lnTo>
                  <a:lnTo>
                    <a:pt x="2891942" y="3231197"/>
                  </a:lnTo>
                  <a:lnTo>
                    <a:pt x="2858249" y="3204121"/>
                  </a:lnTo>
                  <a:lnTo>
                    <a:pt x="2838856" y="3201530"/>
                  </a:lnTo>
                  <a:lnTo>
                    <a:pt x="2828353" y="3202178"/>
                  </a:lnTo>
                  <a:lnTo>
                    <a:pt x="2828569" y="3202178"/>
                  </a:lnTo>
                  <a:lnTo>
                    <a:pt x="2818752" y="3204121"/>
                  </a:lnTo>
                  <a:lnTo>
                    <a:pt x="2818917" y="3204121"/>
                  </a:lnTo>
                  <a:lnTo>
                    <a:pt x="2810294" y="3207181"/>
                  </a:lnTo>
                  <a:lnTo>
                    <a:pt x="2802102" y="3211576"/>
                  </a:lnTo>
                  <a:lnTo>
                    <a:pt x="2773896" y="3249117"/>
                  </a:lnTo>
                  <a:lnTo>
                    <a:pt x="2769120" y="3283508"/>
                  </a:lnTo>
                  <a:lnTo>
                    <a:pt x="2769654" y="3295802"/>
                  </a:lnTo>
                  <a:lnTo>
                    <a:pt x="2782227" y="3335832"/>
                  </a:lnTo>
                  <a:lnTo>
                    <a:pt x="2819146" y="3363061"/>
                  </a:lnTo>
                  <a:lnTo>
                    <a:pt x="2838856" y="3365500"/>
                  </a:lnTo>
                  <a:lnTo>
                    <a:pt x="2848305" y="3364890"/>
                  </a:lnTo>
                  <a:lnTo>
                    <a:pt x="2848521" y="3364890"/>
                  </a:lnTo>
                  <a:lnTo>
                    <a:pt x="2857398" y="3363061"/>
                  </a:lnTo>
                  <a:lnTo>
                    <a:pt x="2857563" y="3363061"/>
                  </a:lnTo>
                  <a:lnTo>
                    <a:pt x="2866364" y="3359848"/>
                  </a:lnTo>
                  <a:lnTo>
                    <a:pt x="2891625" y="3336290"/>
                  </a:lnTo>
                  <a:lnTo>
                    <a:pt x="2891625" y="3362668"/>
                  </a:lnTo>
                  <a:lnTo>
                    <a:pt x="2923362" y="3362668"/>
                  </a:lnTo>
                  <a:lnTo>
                    <a:pt x="2923362" y="3327489"/>
                  </a:lnTo>
                  <a:lnTo>
                    <a:pt x="2923362" y="3240163"/>
                  </a:lnTo>
                  <a:lnTo>
                    <a:pt x="2923476" y="3232658"/>
                  </a:lnTo>
                  <a:lnTo>
                    <a:pt x="2923565" y="3230118"/>
                  </a:lnTo>
                  <a:lnTo>
                    <a:pt x="2923959" y="3224149"/>
                  </a:lnTo>
                  <a:lnTo>
                    <a:pt x="2925864" y="3204349"/>
                  </a:lnTo>
                  <a:close/>
                </a:path>
                <a:path w="5166359" h="4333240" fill="norm" stroke="1" extrusionOk="0">
                  <a:moveTo>
                    <a:pt x="2951480" y="1361160"/>
                  </a:moveTo>
                  <a:lnTo>
                    <a:pt x="2762377" y="1361160"/>
                  </a:lnTo>
                  <a:lnTo>
                    <a:pt x="2762377" y="1582623"/>
                  </a:lnTo>
                  <a:lnTo>
                    <a:pt x="2794724" y="1582623"/>
                  </a:lnTo>
                  <a:lnTo>
                    <a:pt x="2794724" y="1388173"/>
                  </a:lnTo>
                  <a:lnTo>
                    <a:pt x="2919120" y="1388173"/>
                  </a:lnTo>
                  <a:lnTo>
                    <a:pt x="2919120" y="1582623"/>
                  </a:lnTo>
                  <a:lnTo>
                    <a:pt x="2951480" y="1582623"/>
                  </a:lnTo>
                  <a:lnTo>
                    <a:pt x="2951480" y="1388173"/>
                  </a:lnTo>
                  <a:lnTo>
                    <a:pt x="2951480" y="1361160"/>
                  </a:lnTo>
                  <a:close/>
                </a:path>
                <a:path w="5166359" h="4333240" fill="norm" stroke="1" extrusionOk="0">
                  <a:moveTo>
                    <a:pt x="2961525" y="2136317"/>
                  </a:moveTo>
                  <a:lnTo>
                    <a:pt x="2930741" y="2136317"/>
                  </a:lnTo>
                  <a:lnTo>
                    <a:pt x="2928480" y="2162086"/>
                  </a:lnTo>
                  <a:lnTo>
                    <a:pt x="2928467" y="2162238"/>
                  </a:lnTo>
                  <a:lnTo>
                    <a:pt x="2928340" y="2163648"/>
                  </a:lnTo>
                  <a:lnTo>
                    <a:pt x="2928264" y="2164626"/>
                  </a:lnTo>
                  <a:lnTo>
                    <a:pt x="2927896" y="2163648"/>
                  </a:lnTo>
                  <a:lnTo>
                    <a:pt x="2927604" y="2163165"/>
                  </a:lnTo>
                  <a:lnTo>
                    <a:pt x="2927604" y="2215477"/>
                  </a:lnTo>
                  <a:lnTo>
                    <a:pt x="2926880" y="2227770"/>
                  </a:lnTo>
                  <a:lnTo>
                    <a:pt x="2908401" y="2264524"/>
                  </a:lnTo>
                  <a:lnTo>
                    <a:pt x="2882366" y="2272652"/>
                  </a:lnTo>
                  <a:lnTo>
                    <a:pt x="2872397" y="2271750"/>
                  </a:lnTo>
                  <a:lnTo>
                    <a:pt x="2839885" y="2240292"/>
                  </a:lnTo>
                  <a:lnTo>
                    <a:pt x="2836824" y="2215477"/>
                  </a:lnTo>
                  <a:lnTo>
                    <a:pt x="2837535" y="2203069"/>
                  </a:lnTo>
                  <a:lnTo>
                    <a:pt x="2855861" y="2166759"/>
                  </a:lnTo>
                  <a:lnTo>
                    <a:pt x="2882366" y="2158631"/>
                  </a:lnTo>
                  <a:lnTo>
                    <a:pt x="2892069" y="2159533"/>
                  </a:lnTo>
                  <a:lnTo>
                    <a:pt x="2924467" y="2190750"/>
                  </a:lnTo>
                  <a:lnTo>
                    <a:pt x="2927604" y="2215477"/>
                  </a:lnTo>
                  <a:lnTo>
                    <a:pt x="2927604" y="2163165"/>
                  </a:lnTo>
                  <a:lnTo>
                    <a:pt x="2924924" y="2158631"/>
                  </a:lnTo>
                  <a:lnTo>
                    <a:pt x="2923438" y="2156117"/>
                  </a:lnTo>
                  <a:lnTo>
                    <a:pt x="2917685" y="2149513"/>
                  </a:lnTo>
                  <a:lnTo>
                    <a:pt x="2874518" y="2133498"/>
                  </a:lnTo>
                  <a:lnTo>
                    <a:pt x="2864002" y="2134146"/>
                  </a:lnTo>
                  <a:lnTo>
                    <a:pt x="2864231" y="2134146"/>
                  </a:lnTo>
                  <a:lnTo>
                    <a:pt x="2854401" y="2136089"/>
                  </a:lnTo>
                  <a:lnTo>
                    <a:pt x="2854579" y="2136089"/>
                  </a:lnTo>
                  <a:lnTo>
                    <a:pt x="2845943" y="2139150"/>
                  </a:lnTo>
                  <a:lnTo>
                    <a:pt x="2837764" y="2143544"/>
                  </a:lnTo>
                  <a:lnTo>
                    <a:pt x="2809544" y="2181085"/>
                  </a:lnTo>
                  <a:lnTo>
                    <a:pt x="2805430" y="2202230"/>
                  </a:lnTo>
                  <a:lnTo>
                    <a:pt x="2805303" y="2203069"/>
                  </a:lnTo>
                  <a:lnTo>
                    <a:pt x="2804782" y="2215477"/>
                  </a:lnTo>
                  <a:lnTo>
                    <a:pt x="2805303" y="2227770"/>
                  </a:lnTo>
                  <a:lnTo>
                    <a:pt x="2806903" y="2239200"/>
                  </a:lnTo>
                  <a:lnTo>
                    <a:pt x="2823781" y="2275789"/>
                  </a:lnTo>
                  <a:lnTo>
                    <a:pt x="2864320" y="2296858"/>
                  </a:lnTo>
                  <a:lnTo>
                    <a:pt x="2874518" y="2297468"/>
                  </a:lnTo>
                  <a:lnTo>
                    <a:pt x="2883966" y="2296858"/>
                  </a:lnTo>
                  <a:lnTo>
                    <a:pt x="2884182" y="2296858"/>
                  </a:lnTo>
                  <a:lnTo>
                    <a:pt x="2893060" y="2295029"/>
                  </a:lnTo>
                  <a:lnTo>
                    <a:pt x="2893225" y="2295029"/>
                  </a:lnTo>
                  <a:lnTo>
                    <a:pt x="2902026" y="2291816"/>
                  </a:lnTo>
                  <a:lnTo>
                    <a:pt x="2927286" y="2268258"/>
                  </a:lnTo>
                  <a:lnTo>
                    <a:pt x="2927286" y="2294648"/>
                  </a:lnTo>
                  <a:lnTo>
                    <a:pt x="2959011" y="2294648"/>
                  </a:lnTo>
                  <a:lnTo>
                    <a:pt x="2959011" y="2259457"/>
                  </a:lnTo>
                  <a:lnTo>
                    <a:pt x="2959011" y="2172131"/>
                  </a:lnTo>
                  <a:lnTo>
                    <a:pt x="2959138" y="2164626"/>
                  </a:lnTo>
                  <a:lnTo>
                    <a:pt x="2959227" y="2162086"/>
                  </a:lnTo>
                  <a:lnTo>
                    <a:pt x="2959620" y="2156117"/>
                  </a:lnTo>
                  <a:lnTo>
                    <a:pt x="2961525" y="2136317"/>
                  </a:lnTo>
                  <a:close/>
                </a:path>
                <a:path w="5166359" h="4333240" fill="norm" stroke="1" extrusionOk="0">
                  <a:moveTo>
                    <a:pt x="2974581" y="4209999"/>
                  </a:moveTo>
                  <a:lnTo>
                    <a:pt x="2913024" y="4209999"/>
                  </a:lnTo>
                  <a:lnTo>
                    <a:pt x="2851454" y="4209999"/>
                  </a:lnTo>
                  <a:lnTo>
                    <a:pt x="2851454" y="4271569"/>
                  </a:lnTo>
                  <a:lnTo>
                    <a:pt x="2913011" y="4271569"/>
                  </a:lnTo>
                  <a:lnTo>
                    <a:pt x="2974581" y="4271569"/>
                  </a:lnTo>
                  <a:lnTo>
                    <a:pt x="2974581" y="4209999"/>
                  </a:lnTo>
                  <a:close/>
                </a:path>
                <a:path w="5166359" h="4333240" fill="norm" stroke="1" extrusionOk="0">
                  <a:moveTo>
                    <a:pt x="2974581" y="3778948"/>
                  </a:moveTo>
                  <a:lnTo>
                    <a:pt x="2913024" y="3778948"/>
                  </a:lnTo>
                  <a:lnTo>
                    <a:pt x="2851480" y="3778948"/>
                  </a:lnTo>
                  <a:lnTo>
                    <a:pt x="2851480" y="3717455"/>
                  </a:lnTo>
                  <a:lnTo>
                    <a:pt x="2789910" y="3717455"/>
                  </a:lnTo>
                  <a:lnTo>
                    <a:pt x="2789910" y="3778948"/>
                  </a:lnTo>
                  <a:lnTo>
                    <a:pt x="2789910" y="3840518"/>
                  </a:lnTo>
                  <a:lnTo>
                    <a:pt x="2851454" y="3840518"/>
                  </a:lnTo>
                  <a:lnTo>
                    <a:pt x="2913011" y="3840518"/>
                  </a:lnTo>
                  <a:lnTo>
                    <a:pt x="2974581" y="3840518"/>
                  </a:lnTo>
                  <a:lnTo>
                    <a:pt x="2974581" y="3778948"/>
                  </a:lnTo>
                  <a:close/>
                </a:path>
                <a:path w="5166359" h="4333240" fill="norm" stroke="1" extrusionOk="0">
                  <a:moveTo>
                    <a:pt x="2975648" y="87960"/>
                  </a:moveTo>
                  <a:lnTo>
                    <a:pt x="2922511" y="87960"/>
                  </a:lnTo>
                  <a:lnTo>
                    <a:pt x="2919171" y="115557"/>
                  </a:lnTo>
                  <a:lnTo>
                    <a:pt x="2919044" y="116598"/>
                  </a:lnTo>
                  <a:lnTo>
                    <a:pt x="2918625" y="115557"/>
                  </a:lnTo>
                  <a:lnTo>
                    <a:pt x="2918117" y="114795"/>
                  </a:lnTo>
                  <a:lnTo>
                    <a:pt x="2918117" y="180670"/>
                  </a:lnTo>
                  <a:lnTo>
                    <a:pt x="2917380" y="193865"/>
                  </a:lnTo>
                  <a:lnTo>
                    <a:pt x="2900070" y="228384"/>
                  </a:lnTo>
                  <a:lnTo>
                    <a:pt x="2892666" y="232714"/>
                  </a:lnTo>
                  <a:lnTo>
                    <a:pt x="2892539" y="232714"/>
                  </a:lnTo>
                  <a:lnTo>
                    <a:pt x="2884678" y="235165"/>
                  </a:lnTo>
                  <a:lnTo>
                    <a:pt x="2875597" y="236016"/>
                  </a:lnTo>
                  <a:lnTo>
                    <a:pt x="2866377" y="235165"/>
                  </a:lnTo>
                  <a:lnTo>
                    <a:pt x="2858401" y="232714"/>
                  </a:lnTo>
                  <a:lnTo>
                    <a:pt x="2858262" y="232714"/>
                  </a:lnTo>
                  <a:lnTo>
                    <a:pt x="2833801" y="193865"/>
                  </a:lnTo>
                  <a:lnTo>
                    <a:pt x="2833090" y="180670"/>
                  </a:lnTo>
                  <a:lnTo>
                    <a:pt x="2833827" y="167500"/>
                  </a:lnTo>
                  <a:lnTo>
                    <a:pt x="2851137" y="133489"/>
                  </a:lnTo>
                  <a:lnTo>
                    <a:pt x="2875597" y="126072"/>
                  </a:lnTo>
                  <a:lnTo>
                    <a:pt x="2884678" y="126898"/>
                  </a:lnTo>
                  <a:lnTo>
                    <a:pt x="2915183" y="156210"/>
                  </a:lnTo>
                  <a:lnTo>
                    <a:pt x="2918117" y="180670"/>
                  </a:lnTo>
                  <a:lnTo>
                    <a:pt x="2918117" y="114795"/>
                  </a:lnTo>
                  <a:lnTo>
                    <a:pt x="2879915" y="87045"/>
                  </a:lnTo>
                  <a:lnTo>
                    <a:pt x="2869857" y="85026"/>
                  </a:lnTo>
                  <a:lnTo>
                    <a:pt x="2870352" y="85026"/>
                  </a:lnTo>
                  <a:lnTo>
                    <a:pt x="2858744" y="84289"/>
                  </a:lnTo>
                  <a:lnTo>
                    <a:pt x="2847022" y="85026"/>
                  </a:lnTo>
                  <a:lnTo>
                    <a:pt x="2836024" y="87223"/>
                  </a:lnTo>
                  <a:lnTo>
                    <a:pt x="2799931" y="109943"/>
                  </a:lnTo>
                  <a:lnTo>
                    <a:pt x="2779953" y="152730"/>
                  </a:lnTo>
                  <a:lnTo>
                    <a:pt x="2777388" y="180670"/>
                  </a:lnTo>
                  <a:lnTo>
                    <a:pt x="2777960" y="193865"/>
                  </a:lnTo>
                  <a:lnTo>
                    <a:pt x="2778023" y="195338"/>
                  </a:lnTo>
                  <a:lnTo>
                    <a:pt x="2787650" y="232714"/>
                  </a:lnTo>
                  <a:lnTo>
                    <a:pt x="2816237" y="266065"/>
                  </a:lnTo>
                  <a:lnTo>
                    <a:pt x="2847365" y="277126"/>
                  </a:lnTo>
                  <a:lnTo>
                    <a:pt x="2848114" y="277126"/>
                  </a:lnTo>
                  <a:lnTo>
                    <a:pt x="2858744" y="277787"/>
                  </a:lnTo>
                  <a:lnTo>
                    <a:pt x="2898330" y="267169"/>
                  </a:lnTo>
                  <a:lnTo>
                    <a:pt x="2917482" y="248234"/>
                  </a:lnTo>
                  <a:lnTo>
                    <a:pt x="2917545" y="254800"/>
                  </a:lnTo>
                  <a:lnTo>
                    <a:pt x="2917672" y="266065"/>
                  </a:lnTo>
                  <a:lnTo>
                    <a:pt x="2917748" y="273761"/>
                  </a:lnTo>
                  <a:lnTo>
                    <a:pt x="2972727" y="273761"/>
                  </a:lnTo>
                  <a:lnTo>
                    <a:pt x="2972727" y="238950"/>
                  </a:lnTo>
                  <a:lnTo>
                    <a:pt x="2972727" y="236016"/>
                  </a:lnTo>
                  <a:lnTo>
                    <a:pt x="2972790" y="126072"/>
                  </a:lnTo>
                  <a:lnTo>
                    <a:pt x="2972854" y="124231"/>
                  </a:lnTo>
                  <a:lnTo>
                    <a:pt x="2972968" y="120573"/>
                  </a:lnTo>
                  <a:lnTo>
                    <a:pt x="2973451" y="112509"/>
                  </a:lnTo>
                  <a:lnTo>
                    <a:pt x="2975648" y="87960"/>
                  </a:lnTo>
                  <a:close/>
                </a:path>
                <a:path w="5166359" h="4333240" fill="norm" stroke="1" extrusionOk="0">
                  <a:moveTo>
                    <a:pt x="2986138" y="1068298"/>
                  </a:moveTo>
                  <a:lnTo>
                    <a:pt x="2844152" y="1068298"/>
                  </a:lnTo>
                  <a:lnTo>
                    <a:pt x="2844152" y="1226616"/>
                  </a:lnTo>
                  <a:lnTo>
                    <a:pt x="2875572" y="1226616"/>
                  </a:lnTo>
                  <a:lnTo>
                    <a:pt x="2875572" y="1093114"/>
                  </a:lnTo>
                  <a:lnTo>
                    <a:pt x="2954731" y="1093114"/>
                  </a:lnTo>
                  <a:lnTo>
                    <a:pt x="2954731" y="1226616"/>
                  </a:lnTo>
                  <a:lnTo>
                    <a:pt x="2986138" y="1226616"/>
                  </a:lnTo>
                  <a:lnTo>
                    <a:pt x="2986138" y="1093114"/>
                  </a:lnTo>
                  <a:lnTo>
                    <a:pt x="2986138" y="1068298"/>
                  </a:lnTo>
                  <a:close/>
                </a:path>
                <a:path w="5166359" h="4333240" fill="norm" stroke="1" extrusionOk="0">
                  <a:moveTo>
                    <a:pt x="3036151" y="3902062"/>
                  </a:moveTo>
                  <a:lnTo>
                    <a:pt x="2974581" y="3902062"/>
                  </a:lnTo>
                  <a:lnTo>
                    <a:pt x="2974581" y="3963632"/>
                  </a:lnTo>
                  <a:lnTo>
                    <a:pt x="3036151" y="3963632"/>
                  </a:lnTo>
                  <a:lnTo>
                    <a:pt x="3036151" y="3902062"/>
                  </a:lnTo>
                  <a:close/>
                </a:path>
                <a:path w="5166359" h="4333240" fill="norm" stroke="1" extrusionOk="0">
                  <a:moveTo>
                    <a:pt x="3038602" y="2848343"/>
                  </a:moveTo>
                  <a:lnTo>
                    <a:pt x="3007817" y="2848343"/>
                  </a:lnTo>
                  <a:lnTo>
                    <a:pt x="3005556" y="2874099"/>
                  </a:lnTo>
                  <a:lnTo>
                    <a:pt x="3005544" y="2874264"/>
                  </a:lnTo>
                  <a:lnTo>
                    <a:pt x="3005417" y="2875673"/>
                  </a:lnTo>
                  <a:lnTo>
                    <a:pt x="3005328" y="2876651"/>
                  </a:lnTo>
                  <a:lnTo>
                    <a:pt x="3004731" y="2883522"/>
                  </a:lnTo>
                  <a:lnTo>
                    <a:pt x="3004667" y="2884157"/>
                  </a:lnTo>
                  <a:lnTo>
                    <a:pt x="3004667" y="2927502"/>
                  </a:lnTo>
                  <a:lnTo>
                    <a:pt x="3003943" y="2939796"/>
                  </a:lnTo>
                  <a:lnTo>
                    <a:pt x="3003893" y="2940774"/>
                  </a:lnTo>
                  <a:lnTo>
                    <a:pt x="2985478" y="2976549"/>
                  </a:lnTo>
                  <a:lnTo>
                    <a:pt x="2959443" y="2984677"/>
                  </a:lnTo>
                  <a:lnTo>
                    <a:pt x="2949460" y="2983776"/>
                  </a:lnTo>
                  <a:lnTo>
                    <a:pt x="2916948" y="2952318"/>
                  </a:lnTo>
                  <a:lnTo>
                    <a:pt x="2913888" y="2927502"/>
                  </a:lnTo>
                  <a:lnTo>
                    <a:pt x="2914612" y="2915094"/>
                  </a:lnTo>
                  <a:lnTo>
                    <a:pt x="2932938" y="2878772"/>
                  </a:lnTo>
                  <a:lnTo>
                    <a:pt x="2959443" y="2870644"/>
                  </a:lnTo>
                  <a:lnTo>
                    <a:pt x="2969133" y="2871546"/>
                  </a:lnTo>
                  <a:lnTo>
                    <a:pt x="3001530" y="2902762"/>
                  </a:lnTo>
                  <a:lnTo>
                    <a:pt x="3004667" y="2927502"/>
                  </a:lnTo>
                  <a:lnTo>
                    <a:pt x="3004667" y="2884157"/>
                  </a:lnTo>
                  <a:lnTo>
                    <a:pt x="3005328" y="2876651"/>
                  </a:lnTo>
                  <a:lnTo>
                    <a:pt x="3004972" y="2875673"/>
                  </a:lnTo>
                  <a:lnTo>
                    <a:pt x="3002000" y="2870644"/>
                  </a:lnTo>
                  <a:lnTo>
                    <a:pt x="3000514" y="2868130"/>
                  </a:lnTo>
                  <a:lnTo>
                    <a:pt x="2961614" y="2846159"/>
                  </a:lnTo>
                  <a:lnTo>
                    <a:pt x="2951581" y="2845511"/>
                  </a:lnTo>
                  <a:lnTo>
                    <a:pt x="2941078" y="2846159"/>
                  </a:lnTo>
                  <a:lnTo>
                    <a:pt x="2941294" y="2846159"/>
                  </a:lnTo>
                  <a:lnTo>
                    <a:pt x="2931477" y="2848102"/>
                  </a:lnTo>
                  <a:lnTo>
                    <a:pt x="2931655" y="2848102"/>
                  </a:lnTo>
                  <a:lnTo>
                    <a:pt x="2923019" y="2851175"/>
                  </a:lnTo>
                  <a:lnTo>
                    <a:pt x="2914827" y="2855569"/>
                  </a:lnTo>
                  <a:lnTo>
                    <a:pt x="2886621" y="2893110"/>
                  </a:lnTo>
                  <a:lnTo>
                    <a:pt x="2881846" y="2927502"/>
                  </a:lnTo>
                  <a:lnTo>
                    <a:pt x="2882379" y="2939796"/>
                  </a:lnTo>
                  <a:lnTo>
                    <a:pt x="2894952" y="2979826"/>
                  </a:lnTo>
                  <a:lnTo>
                    <a:pt x="2931871" y="3007055"/>
                  </a:lnTo>
                  <a:lnTo>
                    <a:pt x="2951581" y="3009493"/>
                  </a:lnTo>
                  <a:lnTo>
                    <a:pt x="2961043" y="3008884"/>
                  </a:lnTo>
                  <a:lnTo>
                    <a:pt x="2961246" y="3008884"/>
                  </a:lnTo>
                  <a:lnTo>
                    <a:pt x="2970136" y="3007055"/>
                  </a:lnTo>
                  <a:lnTo>
                    <a:pt x="2970301" y="3007055"/>
                  </a:lnTo>
                  <a:lnTo>
                    <a:pt x="2979089" y="3003842"/>
                  </a:lnTo>
                  <a:lnTo>
                    <a:pt x="3004362" y="2980283"/>
                  </a:lnTo>
                  <a:lnTo>
                    <a:pt x="3004362" y="3006661"/>
                  </a:lnTo>
                  <a:lnTo>
                    <a:pt x="3036087" y="3006661"/>
                  </a:lnTo>
                  <a:lnTo>
                    <a:pt x="3036087" y="2971482"/>
                  </a:lnTo>
                  <a:lnTo>
                    <a:pt x="3036087" y="2884157"/>
                  </a:lnTo>
                  <a:lnTo>
                    <a:pt x="3036214" y="2876651"/>
                  </a:lnTo>
                  <a:lnTo>
                    <a:pt x="3036290" y="2874099"/>
                  </a:lnTo>
                  <a:lnTo>
                    <a:pt x="3036697" y="2868130"/>
                  </a:lnTo>
                  <a:lnTo>
                    <a:pt x="3038602" y="2848343"/>
                  </a:lnTo>
                  <a:close/>
                </a:path>
                <a:path w="5166359" h="4333240" fill="norm" stroke="1" extrusionOk="0">
                  <a:moveTo>
                    <a:pt x="3081147" y="524014"/>
                  </a:moveTo>
                  <a:lnTo>
                    <a:pt x="3042970" y="506222"/>
                  </a:lnTo>
                  <a:lnTo>
                    <a:pt x="3015551" y="503123"/>
                  </a:lnTo>
                  <a:lnTo>
                    <a:pt x="3001162" y="503834"/>
                  </a:lnTo>
                  <a:lnTo>
                    <a:pt x="2963507" y="514489"/>
                  </a:lnTo>
                  <a:lnTo>
                    <a:pt x="2929064" y="547471"/>
                  </a:lnTo>
                  <a:lnTo>
                    <a:pt x="2917723" y="584504"/>
                  </a:lnTo>
                  <a:lnTo>
                    <a:pt x="2916961" y="599147"/>
                  </a:lnTo>
                  <a:lnTo>
                    <a:pt x="2917634" y="611924"/>
                  </a:lnTo>
                  <a:lnTo>
                    <a:pt x="2917723" y="613664"/>
                  </a:lnTo>
                  <a:lnTo>
                    <a:pt x="2929064" y="651179"/>
                  </a:lnTo>
                  <a:lnTo>
                    <a:pt x="2963507" y="684898"/>
                  </a:lnTo>
                  <a:lnTo>
                    <a:pt x="3001162" y="695896"/>
                  </a:lnTo>
                  <a:lnTo>
                    <a:pt x="3015551" y="696633"/>
                  </a:lnTo>
                  <a:lnTo>
                    <a:pt x="3024670" y="696290"/>
                  </a:lnTo>
                  <a:lnTo>
                    <a:pt x="3067862" y="684263"/>
                  </a:lnTo>
                  <a:lnTo>
                    <a:pt x="3081147" y="675373"/>
                  </a:lnTo>
                  <a:lnTo>
                    <a:pt x="3071914" y="653745"/>
                  </a:lnTo>
                  <a:lnTo>
                    <a:pt x="3065018" y="637628"/>
                  </a:lnTo>
                  <a:lnTo>
                    <a:pt x="3058668" y="643001"/>
                  </a:lnTo>
                  <a:lnTo>
                    <a:pt x="3051467" y="647026"/>
                  </a:lnTo>
                  <a:lnTo>
                    <a:pt x="3043402" y="649719"/>
                  </a:lnTo>
                  <a:lnTo>
                    <a:pt x="3035579" y="652411"/>
                  </a:lnTo>
                  <a:lnTo>
                    <a:pt x="3028124" y="653745"/>
                  </a:lnTo>
                  <a:lnTo>
                    <a:pt x="3021050" y="653745"/>
                  </a:lnTo>
                  <a:lnTo>
                    <a:pt x="3010484" y="652881"/>
                  </a:lnTo>
                  <a:lnTo>
                    <a:pt x="2976880" y="622782"/>
                  </a:lnTo>
                  <a:lnTo>
                    <a:pt x="2973768" y="599516"/>
                  </a:lnTo>
                  <a:lnTo>
                    <a:pt x="2974543" y="587095"/>
                  </a:lnTo>
                  <a:lnTo>
                    <a:pt x="2993072" y="553110"/>
                  </a:lnTo>
                  <a:lnTo>
                    <a:pt x="3021050" y="545274"/>
                  </a:lnTo>
                  <a:lnTo>
                    <a:pt x="3028378" y="545274"/>
                  </a:lnTo>
                  <a:lnTo>
                    <a:pt x="3035947" y="546735"/>
                  </a:lnTo>
                  <a:lnTo>
                    <a:pt x="3043771" y="549668"/>
                  </a:lnTo>
                  <a:lnTo>
                    <a:pt x="3051835" y="552361"/>
                  </a:lnTo>
                  <a:lnTo>
                    <a:pt x="3058909" y="556514"/>
                  </a:lnTo>
                  <a:lnTo>
                    <a:pt x="3065018" y="562127"/>
                  </a:lnTo>
                  <a:lnTo>
                    <a:pt x="3072155" y="545274"/>
                  </a:lnTo>
                  <a:lnTo>
                    <a:pt x="3081147" y="524014"/>
                  </a:lnTo>
                  <a:close/>
                </a:path>
                <a:path w="5166359" h="4333240" fill="norm" stroke="1" extrusionOk="0">
                  <a:moveTo>
                    <a:pt x="3092462" y="1859470"/>
                  </a:moveTo>
                  <a:lnTo>
                    <a:pt x="3082721" y="1815807"/>
                  </a:lnTo>
                  <a:lnTo>
                    <a:pt x="3073831" y="1802612"/>
                  </a:lnTo>
                  <a:lnTo>
                    <a:pt x="3071266" y="1799475"/>
                  </a:lnTo>
                  <a:lnTo>
                    <a:pt x="3064002" y="1792960"/>
                  </a:lnTo>
                  <a:lnTo>
                    <a:pt x="3060115" y="1790420"/>
                  </a:lnTo>
                  <a:lnTo>
                    <a:pt x="3060115" y="1859470"/>
                  </a:lnTo>
                  <a:lnTo>
                    <a:pt x="3059404" y="1871764"/>
                  </a:lnTo>
                  <a:lnTo>
                    <a:pt x="3041205" y="1908517"/>
                  </a:lnTo>
                  <a:lnTo>
                    <a:pt x="3014878" y="1916645"/>
                  </a:lnTo>
                  <a:lnTo>
                    <a:pt x="3005036" y="1915744"/>
                  </a:lnTo>
                  <a:lnTo>
                    <a:pt x="2972943" y="1884286"/>
                  </a:lnTo>
                  <a:lnTo>
                    <a:pt x="2969958" y="1859470"/>
                  </a:lnTo>
                  <a:lnTo>
                    <a:pt x="2970669" y="1847202"/>
                  </a:lnTo>
                  <a:lnTo>
                    <a:pt x="2970720" y="1846224"/>
                  </a:lnTo>
                  <a:lnTo>
                    <a:pt x="2988843" y="1810740"/>
                  </a:lnTo>
                  <a:lnTo>
                    <a:pt x="3014878" y="1802612"/>
                  </a:lnTo>
                  <a:lnTo>
                    <a:pt x="3024708" y="1803514"/>
                  </a:lnTo>
                  <a:lnTo>
                    <a:pt x="3057042" y="1834730"/>
                  </a:lnTo>
                  <a:lnTo>
                    <a:pt x="3060115" y="1859470"/>
                  </a:lnTo>
                  <a:lnTo>
                    <a:pt x="3060115" y="1790420"/>
                  </a:lnTo>
                  <a:lnTo>
                    <a:pt x="3014878" y="1777492"/>
                  </a:lnTo>
                  <a:lnTo>
                    <a:pt x="3003486" y="1778114"/>
                  </a:lnTo>
                  <a:lnTo>
                    <a:pt x="2965894" y="1792960"/>
                  </a:lnTo>
                  <a:lnTo>
                    <a:pt x="2943212" y="1825371"/>
                  </a:lnTo>
                  <a:lnTo>
                    <a:pt x="2937916" y="1859470"/>
                  </a:lnTo>
                  <a:lnTo>
                    <a:pt x="2938500" y="1871764"/>
                  </a:lnTo>
                  <a:lnTo>
                    <a:pt x="2952546" y="1912048"/>
                  </a:lnTo>
                  <a:lnTo>
                    <a:pt x="2983065" y="1935988"/>
                  </a:lnTo>
                  <a:lnTo>
                    <a:pt x="3014878" y="1941461"/>
                  </a:lnTo>
                  <a:lnTo>
                    <a:pt x="3026257" y="1940852"/>
                  </a:lnTo>
                  <a:lnTo>
                    <a:pt x="3064002" y="1926183"/>
                  </a:lnTo>
                  <a:lnTo>
                    <a:pt x="3073717" y="1916645"/>
                  </a:lnTo>
                  <a:lnTo>
                    <a:pt x="3077502" y="1912048"/>
                  </a:lnTo>
                  <a:lnTo>
                    <a:pt x="3082721" y="1903450"/>
                  </a:lnTo>
                  <a:lnTo>
                    <a:pt x="3086989" y="1893747"/>
                  </a:lnTo>
                  <a:lnTo>
                    <a:pt x="3090024" y="1883194"/>
                  </a:lnTo>
                  <a:lnTo>
                    <a:pt x="3091853" y="1871764"/>
                  </a:lnTo>
                  <a:lnTo>
                    <a:pt x="3092462" y="1859470"/>
                  </a:lnTo>
                  <a:close/>
                </a:path>
                <a:path w="5166359" h="4333240" fill="norm" stroke="1" extrusionOk="0">
                  <a:moveTo>
                    <a:pt x="3097707" y="4148404"/>
                  </a:moveTo>
                  <a:lnTo>
                    <a:pt x="3036151" y="4148404"/>
                  </a:lnTo>
                  <a:lnTo>
                    <a:pt x="2974581" y="4148404"/>
                  </a:lnTo>
                  <a:lnTo>
                    <a:pt x="2974581" y="4086872"/>
                  </a:lnTo>
                  <a:lnTo>
                    <a:pt x="3036151" y="4086872"/>
                  </a:lnTo>
                  <a:lnTo>
                    <a:pt x="3036151" y="4025315"/>
                  </a:lnTo>
                  <a:lnTo>
                    <a:pt x="3036151" y="3963746"/>
                  </a:lnTo>
                  <a:lnTo>
                    <a:pt x="2974581" y="3963746"/>
                  </a:lnTo>
                  <a:lnTo>
                    <a:pt x="2974581" y="4025303"/>
                  </a:lnTo>
                  <a:lnTo>
                    <a:pt x="2974581" y="4086847"/>
                  </a:lnTo>
                  <a:lnTo>
                    <a:pt x="2913024" y="4086847"/>
                  </a:lnTo>
                  <a:lnTo>
                    <a:pt x="2913024" y="4025303"/>
                  </a:lnTo>
                  <a:lnTo>
                    <a:pt x="2913011" y="4086872"/>
                  </a:lnTo>
                  <a:lnTo>
                    <a:pt x="2913011" y="4148404"/>
                  </a:lnTo>
                  <a:lnTo>
                    <a:pt x="2851480" y="4148404"/>
                  </a:lnTo>
                  <a:lnTo>
                    <a:pt x="2851480" y="4086872"/>
                  </a:lnTo>
                  <a:lnTo>
                    <a:pt x="2913011" y="4086872"/>
                  </a:lnTo>
                  <a:lnTo>
                    <a:pt x="2913011" y="4025303"/>
                  </a:lnTo>
                  <a:lnTo>
                    <a:pt x="2851454" y="4025303"/>
                  </a:lnTo>
                  <a:lnTo>
                    <a:pt x="2851454" y="4086847"/>
                  </a:lnTo>
                  <a:lnTo>
                    <a:pt x="2789910" y="4086847"/>
                  </a:lnTo>
                  <a:lnTo>
                    <a:pt x="2789910" y="4148417"/>
                  </a:lnTo>
                  <a:lnTo>
                    <a:pt x="2851454" y="4148417"/>
                  </a:lnTo>
                  <a:lnTo>
                    <a:pt x="2851454" y="4209973"/>
                  </a:lnTo>
                  <a:lnTo>
                    <a:pt x="3097707" y="4209973"/>
                  </a:lnTo>
                  <a:lnTo>
                    <a:pt x="3097707" y="4148404"/>
                  </a:lnTo>
                  <a:close/>
                </a:path>
                <a:path w="5166359" h="4333240" fill="norm" stroke="1" extrusionOk="0">
                  <a:moveTo>
                    <a:pt x="3108718" y="3204349"/>
                  </a:moveTo>
                  <a:lnTo>
                    <a:pt x="2989351" y="3204349"/>
                  </a:lnTo>
                  <a:lnTo>
                    <a:pt x="2989237" y="3259378"/>
                  </a:lnTo>
                  <a:lnTo>
                    <a:pt x="2988970" y="3266732"/>
                  </a:lnTo>
                  <a:lnTo>
                    <a:pt x="2983230" y="3307384"/>
                  </a:lnTo>
                  <a:lnTo>
                    <a:pt x="2958477" y="3338817"/>
                  </a:lnTo>
                  <a:lnTo>
                    <a:pt x="2951657" y="3341624"/>
                  </a:lnTo>
                  <a:lnTo>
                    <a:pt x="2962338" y="3366757"/>
                  </a:lnTo>
                  <a:lnTo>
                    <a:pt x="2994698" y="3346335"/>
                  </a:lnTo>
                  <a:lnTo>
                    <a:pt x="3012910" y="3308959"/>
                  </a:lnTo>
                  <a:lnTo>
                    <a:pt x="3018218" y="3266732"/>
                  </a:lnTo>
                  <a:lnTo>
                    <a:pt x="3018561" y="3249587"/>
                  </a:lnTo>
                  <a:lnTo>
                    <a:pt x="3018561" y="3229165"/>
                  </a:lnTo>
                  <a:lnTo>
                    <a:pt x="3077311" y="3229165"/>
                  </a:lnTo>
                  <a:lnTo>
                    <a:pt x="3077311" y="3362668"/>
                  </a:lnTo>
                  <a:lnTo>
                    <a:pt x="3108718" y="3362668"/>
                  </a:lnTo>
                  <a:lnTo>
                    <a:pt x="3108718" y="3229165"/>
                  </a:lnTo>
                  <a:lnTo>
                    <a:pt x="3108718" y="3204349"/>
                  </a:lnTo>
                  <a:close/>
                </a:path>
                <a:path w="5166359" h="4333240" fill="norm" stroke="1" extrusionOk="0">
                  <a:moveTo>
                    <a:pt x="3132442" y="2136317"/>
                  </a:moveTo>
                  <a:lnTo>
                    <a:pt x="3103232" y="2136317"/>
                  </a:lnTo>
                  <a:lnTo>
                    <a:pt x="3103232" y="2157679"/>
                  </a:lnTo>
                  <a:lnTo>
                    <a:pt x="3103232" y="2214537"/>
                  </a:lnTo>
                  <a:lnTo>
                    <a:pt x="3063964" y="2214537"/>
                  </a:lnTo>
                  <a:lnTo>
                    <a:pt x="3055721" y="2214092"/>
                  </a:lnTo>
                  <a:lnTo>
                    <a:pt x="3029089" y="2177161"/>
                  </a:lnTo>
                  <a:lnTo>
                    <a:pt x="3031921" y="2170252"/>
                  </a:lnTo>
                  <a:lnTo>
                    <a:pt x="3063964" y="2157679"/>
                  </a:lnTo>
                  <a:lnTo>
                    <a:pt x="3103232" y="2157679"/>
                  </a:lnTo>
                  <a:lnTo>
                    <a:pt x="3103232" y="2136317"/>
                  </a:lnTo>
                  <a:lnTo>
                    <a:pt x="3058312" y="2136317"/>
                  </a:lnTo>
                  <a:lnTo>
                    <a:pt x="3044583" y="2137105"/>
                  </a:lnTo>
                  <a:lnTo>
                    <a:pt x="3007423" y="2155812"/>
                  </a:lnTo>
                  <a:lnTo>
                    <a:pt x="2998940" y="2184387"/>
                  </a:lnTo>
                  <a:lnTo>
                    <a:pt x="2999879" y="2195182"/>
                  </a:lnTo>
                  <a:lnTo>
                    <a:pt x="3032074" y="2228761"/>
                  </a:lnTo>
                  <a:lnTo>
                    <a:pt x="3039592" y="2230285"/>
                  </a:lnTo>
                  <a:lnTo>
                    <a:pt x="3037890" y="2230869"/>
                  </a:lnTo>
                  <a:lnTo>
                    <a:pt x="3031604" y="2235276"/>
                  </a:lnTo>
                  <a:lnTo>
                    <a:pt x="3025533" y="2239467"/>
                  </a:lnTo>
                  <a:lnTo>
                    <a:pt x="3020504" y="2245017"/>
                  </a:lnTo>
                  <a:lnTo>
                    <a:pt x="3016529" y="2251926"/>
                  </a:lnTo>
                  <a:lnTo>
                    <a:pt x="2991713" y="2294648"/>
                  </a:lnTo>
                  <a:lnTo>
                    <a:pt x="3026892" y="2294648"/>
                  </a:lnTo>
                  <a:lnTo>
                    <a:pt x="3048254" y="2257577"/>
                  </a:lnTo>
                  <a:lnTo>
                    <a:pt x="3051822" y="2251087"/>
                  </a:lnTo>
                  <a:lnTo>
                    <a:pt x="3056318" y="2245842"/>
                  </a:lnTo>
                  <a:lnTo>
                    <a:pt x="3061766" y="2241867"/>
                  </a:lnTo>
                  <a:lnTo>
                    <a:pt x="3067418" y="2237892"/>
                  </a:lnTo>
                  <a:lnTo>
                    <a:pt x="3074225" y="2235898"/>
                  </a:lnTo>
                  <a:lnTo>
                    <a:pt x="3103232" y="2235898"/>
                  </a:lnTo>
                  <a:lnTo>
                    <a:pt x="3103232" y="2294648"/>
                  </a:lnTo>
                  <a:lnTo>
                    <a:pt x="3132442" y="2294648"/>
                  </a:lnTo>
                  <a:lnTo>
                    <a:pt x="3132442" y="2157679"/>
                  </a:lnTo>
                  <a:lnTo>
                    <a:pt x="3132442" y="2136317"/>
                  </a:lnTo>
                  <a:close/>
                </a:path>
                <a:path w="5166359" h="4333240" fill="norm" stroke="1" extrusionOk="0">
                  <a:moveTo>
                    <a:pt x="3153638" y="1503464"/>
                  </a:moveTo>
                  <a:lnTo>
                    <a:pt x="3144850" y="1459484"/>
                  </a:lnTo>
                  <a:lnTo>
                    <a:pt x="3136950" y="1446606"/>
                  </a:lnTo>
                  <a:lnTo>
                    <a:pt x="3134563" y="1443380"/>
                  </a:lnTo>
                  <a:lnTo>
                    <a:pt x="3128060" y="1436928"/>
                  </a:lnTo>
                  <a:lnTo>
                    <a:pt x="3121596" y="1432217"/>
                  </a:lnTo>
                  <a:lnTo>
                    <a:pt x="3121596" y="1503464"/>
                  </a:lnTo>
                  <a:lnTo>
                    <a:pt x="3120872" y="1515757"/>
                  </a:lnTo>
                  <a:lnTo>
                    <a:pt x="3102381" y="1552511"/>
                  </a:lnTo>
                  <a:lnTo>
                    <a:pt x="3076054" y="1560639"/>
                  </a:lnTo>
                  <a:lnTo>
                    <a:pt x="3066199" y="1559725"/>
                  </a:lnTo>
                  <a:lnTo>
                    <a:pt x="3033572" y="1528279"/>
                  </a:lnTo>
                  <a:lnTo>
                    <a:pt x="3030499" y="1503464"/>
                  </a:lnTo>
                  <a:lnTo>
                    <a:pt x="3031223" y="1491056"/>
                  </a:lnTo>
                  <a:lnTo>
                    <a:pt x="3043771" y="1460119"/>
                  </a:lnTo>
                  <a:lnTo>
                    <a:pt x="3049549" y="1454734"/>
                  </a:lnTo>
                  <a:lnTo>
                    <a:pt x="3057360" y="1450213"/>
                  </a:lnTo>
                  <a:lnTo>
                    <a:pt x="3066199" y="1447507"/>
                  </a:lnTo>
                  <a:lnTo>
                    <a:pt x="3076054" y="1446606"/>
                  </a:lnTo>
                  <a:lnTo>
                    <a:pt x="3085884" y="1447507"/>
                  </a:lnTo>
                  <a:lnTo>
                    <a:pt x="3118459" y="1478724"/>
                  </a:lnTo>
                  <a:lnTo>
                    <a:pt x="3121596" y="1503464"/>
                  </a:lnTo>
                  <a:lnTo>
                    <a:pt x="3121596" y="1432217"/>
                  </a:lnTo>
                  <a:lnTo>
                    <a:pt x="3120656" y="1431531"/>
                  </a:lnTo>
                  <a:lnTo>
                    <a:pt x="3112478" y="1427124"/>
                  </a:lnTo>
                  <a:lnTo>
                    <a:pt x="3103842" y="1424063"/>
                  </a:lnTo>
                  <a:lnTo>
                    <a:pt x="3104019" y="1424063"/>
                  </a:lnTo>
                  <a:lnTo>
                    <a:pt x="3094190" y="1422120"/>
                  </a:lnTo>
                  <a:lnTo>
                    <a:pt x="3094418" y="1422120"/>
                  </a:lnTo>
                  <a:lnTo>
                    <a:pt x="3083903" y="1421472"/>
                  </a:lnTo>
                  <a:lnTo>
                    <a:pt x="3040557" y="1437500"/>
                  </a:lnTo>
                  <a:lnTo>
                    <a:pt x="3030156" y="1452575"/>
                  </a:lnTo>
                  <a:lnTo>
                    <a:pt x="3030766" y="1459484"/>
                  </a:lnTo>
                  <a:lnTo>
                    <a:pt x="3030817" y="1460119"/>
                  </a:lnTo>
                  <a:lnTo>
                    <a:pt x="3030156" y="1452575"/>
                  </a:lnTo>
                  <a:lnTo>
                    <a:pt x="3027680" y="1424305"/>
                  </a:lnTo>
                  <a:lnTo>
                    <a:pt x="2996895" y="1424305"/>
                  </a:lnTo>
                  <a:lnTo>
                    <a:pt x="2997517" y="1430794"/>
                  </a:lnTo>
                  <a:lnTo>
                    <a:pt x="2998012" y="1436928"/>
                  </a:lnTo>
                  <a:lnTo>
                    <a:pt x="2998444" y="1443380"/>
                  </a:lnTo>
                  <a:lnTo>
                    <a:pt x="2999092" y="1450060"/>
                  </a:lnTo>
                  <a:lnTo>
                    <a:pt x="2999105" y="1450213"/>
                  </a:lnTo>
                  <a:lnTo>
                    <a:pt x="2999219" y="1452575"/>
                  </a:lnTo>
                  <a:lnTo>
                    <a:pt x="2999333" y="1454734"/>
                  </a:lnTo>
                  <a:lnTo>
                    <a:pt x="2999409" y="1650479"/>
                  </a:lnTo>
                  <a:lnTo>
                    <a:pt x="3031134" y="1650479"/>
                  </a:lnTo>
                  <a:lnTo>
                    <a:pt x="3031045" y="1556156"/>
                  </a:lnTo>
                  <a:lnTo>
                    <a:pt x="3031134" y="1547444"/>
                  </a:lnTo>
                  <a:lnTo>
                    <a:pt x="3031134" y="1556321"/>
                  </a:lnTo>
                  <a:lnTo>
                    <a:pt x="3035223" y="1563230"/>
                  </a:lnTo>
                  <a:lnTo>
                    <a:pt x="3040875" y="1569758"/>
                  </a:lnTo>
                  <a:lnTo>
                    <a:pt x="3047784" y="1575396"/>
                  </a:lnTo>
                  <a:lnTo>
                    <a:pt x="3055810" y="1579791"/>
                  </a:lnTo>
                  <a:lnTo>
                    <a:pt x="3064726" y="1583016"/>
                  </a:lnTo>
                  <a:lnTo>
                    <a:pt x="3064903" y="1583016"/>
                  </a:lnTo>
                  <a:lnTo>
                    <a:pt x="3073971" y="1584845"/>
                  </a:lnTo>
                  <a:lnTo>
                    <a:pt x="3074187" y="1584845"/>
                  </a:lnTo>
                  <a:lnTo>
                    <a:pt x="3083903" y="1585455"/>
                  </a:lnTo>
                  <a:lnTo>
                    <a:pt x="3094101" y="1584845"/>
                  </a:lnTo>
                  <a:lnTo>
                    <a:pt x="3134563" y="1563776"/>
                  </a:lnTo>
                  <a:lnTo>
                    <a:pt x="3136862" y="1560639"/>
                  </a:lnTo>
                  <a:lnTo>
                    <a:pt x="3140037" y="1556321"/>
                  </a:lnTo>
                  <a:lnTo>
                    <a:pt x="3153092" y="1515757"/>
                  </a:lnTo>
                  <a:lnTo>
                    <a:pt x="3153638" y="1503464"/>
                  </a:lnTo>
                  <a:close/>
                </a:path>
                <a:path w="5166359" h="4333240" fill="norm" stroke="1" extrusionOk="0">
                  <a:moveTo>
                    <a:pt x="3166922" y="1141793"/>
                  </a:moveTo>
                  <a:lnTo>
                    <a:pt x="3166745" y="1137716"/>
                  </a:lnTo>
                  <a:lnTo>
                    <a:pt x="3166656" y="1135748"/>
                  </a:lnTo>
                  <a:lnTo>
                    <a:pt x="3166567" y="1133627"/>
                  </a:lnTo>
                  <a:lnTo>
                    <a:pt x="3154692" y="1093444"/>
                  </a:lnTo>
                  <a:lnTo>
                    <a:pt x="3139910" y="1077671"/>
                  </a:lnTo>
                  <a:lnTo>
                    <a:pt x="3139910" y="1137716"/>
                  </a:lnTo>
                  <a:lnTo>
                    <a:pt x="3139732" y="1134872"/>
                  </a:lnTo>
                  <a:lnTo>
                    <a:pt x="3139795" y="1135748"/>
                  </a:lnTo>
                  <a:lnTo>
                    <a:pt x="3139910" y="1137716"/>
                  </a:lnTo>
                  <a:lnTo>
                    <a:pt x="3139910" y="1077671"/>
                  </a:lnTo>
                  <a:lnTo>
                    <a:pt x="3139656" y="1077480"/>
                  </a:lnTo>
                  <a:lnTo>
                    <a:pt x="3139656" y="1133627"/>
                  </a:lnTo>
                  <a:lnTo>
                    <a:pt x="3053892" y="1133627"/>
                  </a:lnTo>
                  <a:lnTo>
                    <a:pt x="3071749" y="1096746"/>
                  </a:lnTo>
                  <a:lnTo>
                    <a:pt x="3099079" y="1088085"/>
                  </a:lnTo>
                  <a:lnTo>
                    <a:pt x="3108375" y="1088910"/>
                  </a:lnTo>
                  <a:lnTo>
                    <a:pt x="3137243" y="1116825"/>
                  </a:lnTo>
                  <a:lnTo>
                    <a:pt x="3139656" y="1133627"/>
                  </a:lnTo>
                  <a:lnTo>
                    <a:pt x="3139656" y="1077480"/>
                  </a:lnTo>
                  <a:lnTo>
                    <a:pt x="3136138" y="1074889"/>
                  </a:lnTo>
                  <a:lnTo>
                    <a:pt x="3128149" y="1070762"/>
                  </a:lnTo>
                  <a:lnTo>
                    <a:pt x="3119259" y="1067816"/>
                  </a:lnTo>
                  <a:lnTo>
                    <a:pt x="3109785" y="1066114"/>
                  </a:lnTo>
                  <a:lnTo>
                    <a:pt x="3110534" y="1066114"/>
                  </a:lnTo>
                  <a:lnTo>
                    <a:pt x="3098762" y="1065466"/>
                  </a:lnTo>
                  <a:lnTo>
                    <a:pt x="3087789" y="1066114"/>
                  </a:lnTo>
                  <a:lnTo>
                    <a:pt x="3077476" y="1068057"/>
                  </a:lnTo>
                  <a:lnTo>
                    <a:pt x="3043644" y="1088085"/>
                  </a:lnTo>
                  <a:lnTo>
                    <a:pt x="3025102" y="1124521"/>
                  </a:lnTo>
                  <a:lnTo>
                    <a:pt x="3022790" y="1148397"/>
                  </a:lnTo>
                  <a:lnTo>
                    <a:pt x="3024111" y="1165885"/>
                  </a:lnTo>
                  <a:lnTo>
                    <a:pt x="3044736" y="1207770"/>
                  </a:lnTo>
                  <a:lnTo>
                    <a:pt x="3087293" y="1228178"/>
                  </a:lnTo>
                  <a:lnTo>
                    <a:pt x="3088221" y="1228178"/>
                  </a:lnTo>
                  <a:lnTo>
                    <a:pt x="3105048" y="1229436"/>
                  </a:lnTo>
                  <a:lnTo>
                    <a:pt x="3145904" y="1221473"/>
                  </a:lnTo>
                  <a:lnTo>
                    <a:pt x="3165043" y="1209332"/>
                  </a:lnTo>
                  <a:lnTo>
                    <a:pt x="3162782" y="1204620"/>
                  </a:lnTo>
                  <a:lnTo>
                    <a:pt x="3154680" y="1187665"/>
                  </a:lnTo>
                  <a:lnTo>
                    <a:pt x="3118701" y="1203744"/>
                  </a:lnTo>
                  <a:lnTo>
                    <a:pt x="3118472" y="1203744"/>
                  </a:lnTo>
                  <a:lnTo>
                    <a:pt x="3112465" y="1204391"/>
                  </a:lnTo>
                  <a:lnTo>
                    <a:pt x="3074339" y="1196670"/>
                  </a:lnTo>
                  <a:lnTo>
                    <a:pt x="3054058" y="1161503"/>
                  </a:lnTo>
                  <a:lnTo>
                    <a:pt x="3053435" y="1151851"/>
                  </a:lnTo>
                  <a:lnTo>
                    <a:pt x="3166922" y="1151851"/>
                  </a:lnTo>
                  <a:lnTo>
                    <a:pt x="3166922" y="1141793"/>
                  </a:lnTo>
                  <a:close/>
                </a:path>
                <a:path w="5166359" h="4333240" fill="norm" stroke="1" extrusionOk="0">
                  <a:moveTo>
                    <a:pt x="3179216" y="87960"/>
                  </a:moveTo>
                  <a:lnTo>
                    <a:pt x="3001111" y="87960"/>
                  </a:lnTo>
                  <a:lnTo>
                    <a:pt x="3001111" y="131203"/>
                  </a:lnTo>
                  <a:lnTo>
                    <a:pt x="3062681" y="131203"/>
                  </a:lnTo>
                  <a:lnTo>
                    <a:pt x="3062681" y="273761"/>
                  </a:lnTo>
                  <a:lnTo>
                    <a:pt x="3117278" y="273761"/>
                  </a:lnTo>
                  <a:lnTo>
                    <a:pt x="3117278" y="131203"/>
                  </a:lnTo>
                  <a:lnTo>
                    <a:pt x="3179216" y="131203"/>
                  </a:lnTo>
                  <a:lnTo>
                    <a:pt x="3179216" y="87960"/>
                  </a:lnTo>
                  <a:close/>
                </a:path>
                <a:path w="5166359" h="4333240" fill="norm" stroke="1" extrusionOk="0">
                  <a:moveTo>
                    <a:pt x="3209518" y="2848343"/>
                  </a:moveTo>
                  <a:lnTo>
                    <a:pt x="3180296" y="2848343"/>
                  </a:lnTo>
                  <a:lnTo>
                    <a:pt x="3180296" y="2869704"/>
                  </a:lnTo>
                  <a:lnTo>
                    <a:pt x="3180296" y="2926562"/>
                  </a:lnTo>
                  <a:lnTo>
                    <a:pt x="3141040" y="2926562"/>
                  </a:lnTo>
                  <a:lnTo>
                    <a:pt x="3133331" y="2926143"/>
                  </a:lnTo>
                  <a:lnTo>
                    <a:pt x="3133331" y="2942310"/>
                  </a:lnTo>
                  <a:lnTo>
                    <a:pt x="3133280" y="2942894"/>
                  </a:lnTo>
                  <a:lnTo>
                    <a:pt x="3133179" y="2943834"/>
                  </a:lnTo>
                  <a:lnTo>
                    <a:pt x="3133331" y="2942310"/>
                  </a:lnTo>
                  <a:lnTo>
                    <a:pt x="3133331" y="2926143"/>
                  </a:lnTo>
                  <a:lnTo>
                    <a:pt x="3106166" y="2907207"/>
                  </a:lnTo>
                  <a:lnTo>
                    <a:pt x="3106166" y="2889173"/>
                  </a:lnTo>
                  <a:lnTo>
                    <a:pt x="3141040" y="2869704"/>
                  </a:lnTo>
                  <a:lnTo>
                    <a:pt x="3180296" y="2869704"/>
                  </a:lnTo>
                  <a:lnTo>
                    <a:pt x="3180296" y="2848343"/>
                  </a:lnTo>
                  <a:lnTo>
                    <a:pt x="3135376" y="2848343"/>
                  </a:lnTo>
                  <a:lnTo>
                    <a:pt x="3121660" y="2849130"/>
                  </a:lnTo>
                  <a:lnTo>
                    <a:pt x="3084487" y="2867837"/>
                  </a:lnTo>
                  <a:lnTo>
                    <a:pt x="3076016" y="2896400"/>
                  </a:lnTo>
                  <a:lnTo>
                    <a:pt x="3076956" y="2907207"/>
                  </a:lnTo>
                  <a:lnTo>
                    <a:pt x="3109150" y="2940774"/>
                  </a:lnTo>
                  <a:lnTo>
                    <a:pt x="3116669" y="2942310"/>
                  </a:lnTo>
                  <a:lnTo>
                    <a:pt x="3114967" y="2942894"/>
                  </a:lnTo>
                  <a:lnTo>
                    <a:pt x="3108680" y="2947289"/>
                  </a:lnTo>
                  <a:lnTo>
                    <a:pt x="3102610" y="2951480"/>
                  </a:lnTo>
                  <a:lnTo>
                    <a:pt x="3097580" y="2957030"/>
                  </a:lnTo>
                  <a:lnTo>
                    <a:pt x="3093605" y="2963938"/>
                  </a:lnTo>
                  <a:lnTo>
                    <a:pt x="3068790" y="3006661"/>
                  </a:lnTo>
                  <a:lnTo>
                    <a:pt x="3103969" y="3006661"/>
                  </a:lnTo>
                  <a:lnTo>
                    <a:pt x="3125330" y="2969590"/>
                  </a:lnTo>
                  <a:lnTo>
                    <a:pt x="3128886" y="2963100"/>
                  </a:lnTo>
                  <a:lnTo>
                    <a:pt x="3133394" y="2957868"/>
                  </a:lnTo>
                  <a:lnTo>
                    <a:pt x="3138830" y="2953893"/>
                  </a:lnTo>
                  <a:lnTo>
                    <a:pt x="3144494" y="2949905"/>
                  </a:lnTo>
                  <a:lnTo>
                    <a:pt x="3151301" y="2947924"/>
                  </a:lnTo>
                  <a:lnTo>
                    <a:pt x="3180296" y="2947924"/>
                  </a:lnTo>
                  <a:lnTo>
                    <a:pt x="3180296" y="3006661"/>
                  </a:lnTo>
                  <a:lnTo>
                    <a:pt x="3209518" y="3006661"/>
                  </a:lnTo>
                  <a:lnTo>
                    <a:pt x="3209518" y="2869704"/>
                  </a:lnTo>
                  <a:lnTo>
                    <a:pt x="3209518" y="2848343"/>
                  </a:lnTo>
                  <a:close/>
                </a:path>
                <a:path w="5166359" h="4333240" fill="norm" stroke="1" extrusionOk="0">
                  <a:moveTo>
                    <a:pt x="3223285" y="1839683"/>
                  </a:moveTo>
                  <a:lnTo>
                    <a:pt x="3131248" y="1839683"/>
                  </a:lnTo>
                  <a:lnTo>
                    <a:pt x="3131248" y="1865122"/>
                  </a:lnTo>
                  <a:lnTo>
                    <a:pt x="3223285" y="1865122"/>
                  </a:lnTo>
                  <a:lnTo>
                    <a:pt x="3223285" y="1839683"/>
                  </a:lnTo>
                  <a:close/>
                </a:path>
                <a:path w="5166359" h="4333240" fill="norm" stroke="1" extrusionOk="0">
                  <a:moveTo>
                    <a:pt x="3274060" y="506793"/>
                  </a:moveTo>
                  <a:lnTo>
                    <a:pt x="3095955" y="506793"/>
                  </a:lnTo>
                  <a:lnTo>
                    <a:pt x="3095955" y="550037"/>
                  </a:lnTo>
                  <a:lnTo>
                    <a:pt x="3157524" y="550037"/>
                  </a:lnTo>
                  <a:lnTo>
                    <a:pt x="3157524" y="692594"/>
                  </a:lnTo>
                  <a:lnTo>
                    <a:pt x="3212122" y="692594"/>
                  </a:lnTo>
                  <a:lnTo>
                    <a:pt x="3212122" y="550037"/>
                  </a:lnTo>
                  <a:lnTo>
                    <a:pt x="3274060" y="550037"/>
                  </a:lnTo>
                  <a:lnTo>
                    <a:pt x="3274060" y="506793"/>
                  </a:lnTo>
                  <a:close/>
                </a:path>
                <a:path w="5166359" h="4333240" fill="norm" stroke="1" extrusionOk="0">
                  <a:moveTo>
                    <a:pt x="3282429" y="4209999"/>
                  </a:moveTo>
                  <a:lnTo>
                    <a:pt x="3220859" y="4209999"/>
                  </a:lnTo>
                  <a:lnTo>
                    <a:pt x="3220859" y="4271569"/>
                  </a:lnTo>
                  <a:lnTo>
                    <a:pt x="3282429" y="4271569"/>
                  </a:lnTo>
                  <a:lnTo>
                    <a:pt x="3282429" y="4209999"/>
                  </a:lnTo>
                  <a:close/>
                </a:path>
                <a:path w="5166359" h="4333240" fill="norm" stroke="1" extrusionOk="0">
                  <a:moveTo>
                    <a:pt x="3282429" y="4148404"/>
                  </a:moveTo>
                  <a:lnTo>
                    <a:pt x="3220859" y="4148404"/>
                  </a:lnTo>
                  <a:lnTo>
                    <a:pt x="3220859" y="4209973"/>
                  </a:lnTo>
                  <a:lnTo>
                    <a:pt x="3282429" y="4209973"/>
                  </a:lnTo>
                  <a:lnTo>
                    <a:pt x="3282429" y="4148404"/>
                  </a:lnTo>
                  <a:close/>
                </a:path>
                <a:path w="5166359" h="4333240" fill="norm" stroke="1" extrusionOk="0">
                  <a:moveTo>
                    <a:pt x="3289554" y="3277857"/>
                  </a:moveTo>
                  <a:lnTo>
                    <a:pt x="3289376" y="3273780"/>
                  </a:lnTo>
                  <a:lnTo>
                    <a:pt x="3289287" y="3271812"/>
                  </a:lnTo>
                  <a:lnTo>
                    <a:pt x="3289198" y="3269691"/>
                  </a:lnTo>
                  <a:lnTo>
                    <a:pt x="3277324" y="3229508"/>
                  </a:lnTo>
                  <a:lnTo>
                    <a:pt x="3273374" y="3224149"/>
                  </a:lnTo>
                  <a:lnTo>
                    <a:pt x="3272040" y="3222333"/>
                  </a:lnTo>
                  <a:lnTo>
                    <a:pt x="3265855" y="3216148"/>
                  </a:lnTo>
                  <a:lnTo>
                    <a:pt x="3262541" y="3213722"/>
                  </a:lnTo>
                  <a:lnTo>
                    <a:pt x="3262541" y="3273780"/>
                  </a:lnTo>
                  <a:lnTo>
                    <a:pt x="3262299" y="3269691"/>
                  </a:lnTo>
                  <a:lnTo>
                    <a:pt x="3176524" y="3269691"/>
                  </a:lnTo>
                  <a:lnTo>
                    <a:pt x="3176587" y="3268688"/>
                  </a:lnTo>
                  <a:lnTo>
                    <a:pt x="3194380" y="3232797"/>
                  </a:lnTo>
                  <a:lnTo>
                    <a:pt x="3221710" y="3224149"/>
                  </a:lnTo>
                  <a:lnTo>
                    <a:pt x="3231007" y="3224961"/>
                  </a:lnTo>
                  <a:lnTo>
                    <a:pt x="3259874" y="3252889"/>
                  </a:lnTo>
                  <a:lnTo>
                    <a:pt x="3262299" y="3269691"/>
                  </a:lnTo>
                  <a:lnTo>
                    <a:pt x="3262426" y="3271812"/>
                  </a:lnTo>
                  <a:lnTo>
                    <a:pt x="3262541" y="3273780"/>
                  </a:lnTo>
                  <a:lnTo>
                    <a:pt x="3262541" y="3213722"/>
                  </a:lnTo>
                  <a:lnTo>
                    <a:pt x="3258769" y="3210953"/>
                  </a:lnTo>
                  <a:lnTo>
                    <a:pt x="3250781" y="3206826"/>
                  </a:lnTo>
                  <a:lnTo>
                    <a:pt x="3241891" y="3203879"/>
                  </a:lnTo>
                  <a:lnTo>
                    <a:pt x="3232416" y="3202178"/>
                  </a:lnTo>
                  <a:lnTo>
                    <a:pt x="3233166" y="3202178"/>
                  </a:lnTo>
                  <a:lnTo>
                    <a:pt x="3221393" y="3201530"/>
                  </a:lnTo>
                  <a:lnTo>
                    <a:pt x="3210420" y="3202178"/>
                  </a:lnTo>
                  <a:lnTo>
                    <a:pt x="3200108" y="3204121"/>
                  </a:lnTo>
                  <a:lnTo>
                    <a:pt x="3166275" y="3224149"/>
                  </a:lnTo>
                  <a:lnTo>
                    <a:pt x="3147733" y="3260585"/>
                  </a:lnTo>
                  <a:lnTo>
                    <a:pt x="3145421" y="3284461"/>
                  </a:lnTo>
                  <a:lnTo>
                    <a:pt x="3146742" y="3301949"/>
                  </a:lnTo>
                  <a:lnTo>
                    <a:pt x="3167367" y="3343821"/>
                  </a:lnTo>
                  <a:lnTo>
                    <a:pt x="3209925" y="3364242"/>
                  </a:lnTo>
                  <a:lnTo>
                    <a:pt x="3210852" y="3364242"/>
                  </a:lnTo>
                  <a:lnTo>
                    <a:pt x="3227679" y="3365500"/>
                  </a:lnTo>
                  <a:lnTo>
                    <a:pt x="3268535" y="3357524"/>
                  </a:lnTo>
                  <a:lnTo>
                    <a:pt x="3287674" y="3345396"/>
                  </a:lnTo>
                  <a:lnTo>
                    <a:pt x="3285413" y="3340684"/>
                  </a:lnTo>
                  <a:lnTo>
                    <a:pt x="3277311" y="3323717"/>
                  </a:lnTo>
                  <a:lnTo>
                    <a:pt x="3241332" y="3339795"/>
                  </a:lnTo>
                  <a:lnTo>
                    <a:pt x="3241103" y="3339795"/>
                  </a:lnTo>
                  <a:lnTo>
                    <a:pt x="3235096" y="3340443"/>
                  </a:lnTo>
                  <a:lnTo>
                    <a:pt x="3196971" y="3332734"/>
                  </a:lnTo>
                  <a:lnTo>
                    <a:pt x="3176689" y="3297567"/>
                  </a:lnTo>
                  <a:lnTo>
                    <a:pt x="3176066" y="3287915"/>
                  </a:lnTo>
                  <a:lnTo>
                    <a:pt x="3289554" y="3287915"/>
                  </a:lnTo>
                  <a:lnTo>
                    <a:pt x="3289554" y="3277857"/>
                  </a:lnTo>
                  <a:close/>
                </a:path>
                <a:path w="5166359" h="4333240" fill="norm" stroke="1" extrusionOk="0">
                  <a:moveTo>
                    <a:pt x="3336810" y="1503464"/>
                  </a:moveTo>
                  <a:lnTo>
                    <a:pt x="3327069" y="1459801"/>
                  </a:lnTo>
                  <a:lnTo>
                    <a:pt x="3304451" y="1434414"/>
                  </a:lnTo>
                  <a:lnTo>
                    <a:pt x="3304451" y="1503464"/>
                  </a:lnTo>
                  <a:lnTo>
                    <a:pt x="3303740" y="1515757"/>
                  </a:lnTo>
                  <a:lnTo>
                    <a:pt x="3285540" y="1552511"/>
                  </a:lnTo>
                  <a:lnTo>
                    <a:pt x="3259213" y="1560639"/>
                  </a:lnTo>
                  <a:lnTo>
                    <a:pt x="3249384" y="1559725"/>
                  </a:lnTo>
                  <a:lnTo>
                    <a:pt x="3217278" y="1528279"/>
                  </a:lnTo>
                  <a:lnTo>
                    <a:pt x="3214293" y="1503464"/>
                  </a:lnTo>
                  <a:lnTo>
                    <a:pt x="3215005" y="1491195"/>
                  </a:lnTo>
                  <a:lnTo>
                    <a:pt x="3233191" y="1454734"/>
                  </a:lnTo>
                  <a:lnTo>
                    <a:pt x="3259213" y="1446606"/>
                  </a:lnTo>
                  <a:lnTo>
                    <a:pt x="3269056" y="1447507"/>
                  </a:lnTo>
                  <a:lnTo>
                    <a:pt x="3301390" y="1478724"/>
                  </a:lnTo>
                  <a:lnTo>
                    <a:pt x="3304451" y="1503464"/>
                  </a:lnTo>
                  <a:lnTo>
                    <a:pt x="3304451" y="1434414"/>
                  </a:lnTo>
                  <a:lnTo>
                    <a:pt x="3259213" y="1421472"/>
                  </a:lnTo>
                  <a:lnTo>
                    <a:pt x="3247834" y="1422107"/>
                  </a:lnTo>
                  <a:lnTo>
                    <a:pt x="3210229" y="1436941"/>
                  </a:lnTo>
                  <a:lnTo>
                    <a:pt x="3187560" y="1469364"/>
                  </a:lnTo>
                  <a:lnTo>
                    <a:pt x="3182264" y="1503464"/>
                  </a:lnTo>
                  <a:lnTo>
                    <a:pt x="3182848" y="1515757"/>
                  </a:lnTo>
                  <a:lnTo>
                    <a:pt x="3196882" y="1556042"/>
                  </a:lnTo>
                  <a:lnTo>
                    <a:pt x="3227413" y="1579968"/>
                  </a:lnTo>
                  <a:lnTo>
                    <a:pt x="3259213" y="1585455"/>
                  </a:lnTo>
                  <a:lnTo>
                    <a:pt x="3270605" y="1584845"/>
                  </a:lnTo>
                  <a:lnTo>
                    <a:pt x="3308337" y="1570177"/>
                  </a:lnTo>
                  <a:lnTo>
                    <a:pt x="3331337" y="1537741"/>
                  </a:lnTo>
                  <a:lnTo>
                    <a:pt x="3336201" y="1515757"/>
                  </a:lnTo>
                  <a:lnTo>
                    <a:pt x="3336810" y="1503464"/>
                  </a:lnTo>
                  <a:close/>
                </a:path>
                <a:path w="5166359" h="4333240" fill="norm" stroke="1" extrusionOk="0">
                  <a:moveTo>
                    <a:pt x="3357283" y="3325291"/>
                  </a:moveTo>
                  <a:lnTo>
                    <a:pt x="3319907" y="3325291"/>
                  </a:lnTo>
                  <a:lnTo>
                    <a:pt x="3319907" y="3362668"/>
                  </a:lnTo>
                  <a:lnTo>
                    <a:pt x="3357283" y="3362668"/>
                  </a:lnTo>
                  <a:lnTo>
                    <a:pt x="3357283" y="3325291"/>
                  </a:lnTo>
                  <a:close/>
                </a:path>
                <a:path w="5166359" h="4333240" fill="norm" stroke="1" extrusionOk="0">
                  <a:moveTo>
                    <a:pt x="3357283" y="3204349"/>
                  </a:moveTo>
                  <a:lnTo>
                    <a:pt x="3319907" y="3204349"/>
                  </a:lnTo>
                  <a:lnTo>
                    <a:pt x="3319907" y="3241738"/>
                  </a:lnTo>
                  <a:lnTo>
                    <a:pt x="3357283" y="3241738"/>
                  </a:lnTo>
                  <a:lnTo>
                    <a:pt x="3357283" y="3204349"/>
                  </a:lnTo>
                  <a:close/>
                </a:path>
                <a:path w="5166359" h="4333240" fill="norm" stroke="1" extrusionOk="0">
                  <a:moveTo>
                    <a:pt x="3365652" y="1202105"/>
                  </a:moveTo>
                  <a:lnTo>
                    <a:pt x="3340201" y="1202105"/>
                  </a:lnTo>
                  <a:lnTo>
                    <a:pt x="3340201" y="1092796"/>
                  </a:lnTo>
                  <a:lnTo>
                    <a:pt x="3340201" y="1068298"/>
                  </a:lnTo>
                  <a:lnTo>
                    <a:pt x="3310356" y="1068298"/>
                  </a:lnTo>
                  <a:lnTo>
                    <a:pt x="3310356" y="1092796"/>
                  </a:lnTo>
                  <a:lnTo>
                    <a:pt x="3310356" y="1202423"/>
                  </a:lnTo>
                  <a:lnTo>
                    <a:pt x="3233712" y="1202423"/>
                  </a:lnTo>
                  <a:lnTo>
                    <a:pt x="3237839" y="1194473"/>
                  </a:lnTo>
                  <a:lnTo>
                    <a:pt x="3241408" y="1185697"/>
                  </a:lnTo>
                  <a:lnTo>
                    <a:pt x="3250438" y="1143444"/>
                  </a:lnTo>
                  <a:lnTo>
                    <a:pt x="3251619" y="1120749"/>
                  </a:lnTo>
                  <a:lnTo>
                    <a:pt x="3251619" y="1092796"/>
                  </a:lnTo>
                  <a:lnTo>
                    <a:pt x="3310356" y="1092796"/>
                  </a:lnTo>
                  <a:lnTo>
                    <a:pt x="3310356" y="1068298"/>
                  </a:lnTo>
                  <a:lnTo>
                    <a:pt x="3224288" y="1068298"/>
                  </a:lnTo>
                  <a:lnTo>
                    <a:pt x="3224288" y="1114463"/>
                  </a:lnTo>
                  <a:lnTo>
                    <a:pt x="3223996" y="1128839"/>
                  </a:lnTo>
                  <a:lnTo>
                    <a:pt x="3216872" y="1175550"/>
                  </a:lnTo>
                  <a:lnTo>
                    <a:pt x="3204502" y="1202105"/>
                  </a:lnTo>
                  <a:lnTo>
                    <a:pt x="3186912" y="1202105"/>
                  </a:lnTo>
                  <a:lnTo>
                    <a:pt x="3186912" y="1267447"/>
                  </a:lnTo>
                  <a:lnTo>
                    <a:pt x="3214243" y="1267447"/>
                  </a:lnTo>
                  <a:lnTo>
                    <a:pt x="3214243" y="1226616"/>
                  </a:lnTo>
                  <a:lnTo>
                    <a:pt x="3338322" y="1226616"/>
                  </a:lnTo>
                  <a:lnTo>
                    <a:pt x="3338322" y="1267447"/>
                  </a:lnTo>
                  <a:lnTo>
                    <a:pt x="3365652" y="1267447"/>
                  </a:lnTo>
                  <a:lnTo>
                    <a:pt x="3365652" y="1226616"/>
                  </a:lnTo>
                  <a:lnTo>
                    <a:pt x="3365652" y="1202423"/>
                  </a:lnTo>
                  <a:lnTo>
                    <a:pt x="3365652" y="1202105"/>
                  </a:lnTo>
                  <a:close/>
                </a:path>
                <a:path w="5166359" h="4333240" fill="norm" stroke="1" extrusionOk="0">
                  <a:moveTo>
                    <a:pt x="3371304" y="190576"/>
                  </a:moveTo>
                  <a:lnTo>
                    <a:pt x="3371253" y="176644"/>
                  </a:lnTo>
                  <a:lnTo>
                    <a:pt x="3370884" y="168211"/>
                  </a:lnTo>
                  <a:lnTo>
                    <a:pt x="3370834" y="167030"/>
                  </a:lnTo>
                  <a:lnTo>
                    <a:pt x="3370707" y="164249"/>
                  </a:lnTo>
                  <a:lnTo>
                    <a:pt x="3370542" y="163080"/>
                  </a:lnTo>
                  <a:lnTo>
                    <a:pt x="3368929" y="151638"/>
                  </a:lnTo>
                  <a:lnTo>
                    <a:pt x="3365970" y="139979"/>
                  </a:lnTo>
                  <a:lnTo>
                    <a:pt x="3361779" y="129006"/>
                  </a:lnTo>
                  <a:lnTo>
                    <a:pt x="3357803" y="121310"/>
                  </a:lnTo>
                  <a:lnTo>
                    <a:pt x="3356597" y="118973"/>
                  </a:lnTo>
                  <a:lnTo>
                    <a:pt x="3350234" y="110134"/>
                  </a:lnTo>
                  <a:lnTo>
                    <a:pt x="3342678" y="102476"/>
                  </a:lnTo>
                  <a:lnTo>
                    <a:pt x="3333927" y="96024"/>
                  </a:lnTo>
                  <a:lnTo>
                    <a:pt x="3324758" y="91198"/>
                  </a:lnTo>
                  <a:lnTo>
                    <a:pt x="3324758" y="168211"/>
                  </a:lnTo>
                  <a:lnTo>
                    <a:pt x="3324631" y="165938"/>
                  </a:lnTo>
                  <a:lnTo>
                    <a:pt x="3324695" y="167030"/>
                  </a:lnTo>
                  <a:lnTo>
                    <a:pt x="3324758" y="168211"/>
                  </a:lnTo>
                  <a:lnTo>
                    <a:pt x="3324758" y="91198"/>
                  </a:lnTo>
                  <a:lnTo>
                    <a:pt x="3324466" y="91046"/>
                  </a:lnTo>
                  <a:lnTo>
                    <a:pt x="3324466" y="163080"/>
                  </a:lnTo>
                  <a:lnTo>
                    <a:pt x="3248977" y="163080"/>
                  </a:lnTo>
                  <a:lnTo>
                    <a:pt x="3271253" y="124879"/>
                  </a:lnTo>
                  <a:lnTo>
                    <a:pt x="3288487" y="121310"/>
                  </a:lnTo>
                  <a:lnTo>
                    <a:pt x="3296755" y="122059"/>
                  </a:lnTo>
                  <a:lnTo>
                    <a:pt x="3324161" y="157378"/>
                  </a:lnTo>
                  <a:lnTo>
                    <a:pt x="3324466" y="163080"/>
                  </a:lnTo>
                  <a:lnTo>
                    <a:pt x="3324466" y="91046"/>
                  </a:lnTo>
                  <a:lnTo>
                    <a:pt x="3324187" y="90893"/>
                  </a:lnTo>
                  <a:lnTo>
                    <a:pt x="3313315" y="87223"/>
                  </a:lnTo>
                  <a:lnTo>
                    <a:pt x="3301530" y="85064"/>
                  </a:lnTo>
                  <a:lnTo>
                    <a:pt x="3302114" y="85064"/>
                  </a:lnTo>
                  <a:lnTo>
                    <a:pt x="3288119" y="84289"/>
                  </a:lnTo>
                  <a:lnTo>
                    <a:pt x="3274618" y="85064"/>
                  </a:lnTo>
                  <a:lnTo>
                    <a:pt x="3262007" y="87401"/>
                  </a:lnTo>
                  <a:lnTo>
                    <a:pt x="3221050" y="111226"/>
                  </a:lnTo>
                  <a:lnTo>
                    <a:pt x="3198596" y="153924"/>
                  </a:lnTo>
                  <a:lnTo>
                    <a:pt x="3195878" y="182511"/>
                  </a:lnTo>
                  <a:lnTo>
                    <a:pt x="3197453" y="202234"/>
                  </a:lnTo>
                  <a:lnTo>
                    <a:pt x="3222879" y="251777"/>
                  </a:lnTo>
                  <a:lnTo>
                    <a:pt x="3275520" y="276161"/>
                  </a:lnTo>
                  <a:lnTo>
                    <a:pt x="3298380" y="277787"/>
                  </a:lnTo>
                  <a:lnTo>
                    <a:pt x="3308642" y="277444"/>
                  </a:lnTo>
                  <a:lnTo>
                    <a:pt x="3346107" y="269252"/>
                  </a:lnTo>
                  <a:lnTo>
                    <a:pt x="3369475" y="256540"/>
                  </a:lnTo>
                  <a:lnTo>
                    <a:pt x="3360851" y="236016"/>
                  </a:lnTo>
                  <a:lnTo>
                    <a:pt x="3354082" y="219887"/>
                  </a:lnTo>
                  <a:lnTo>
                    <a:pt x="3314217" y="235191"/>
                  </a:lnTo>
                  <a:lnTo>
                    <a:pt x="3313823" y="235191"/>
                  </a:lnTo>
                  <a:lnTo>
                    <a:pt x="3307613" y="235788"/>
                  </a:lnTo>
                  <a:lnTo>
                    <a:pt x="3268878" y="228587"/>
                  </a:lnTo>
                  <a:lnTo>
                    <a:pt x="3248990" y="195199"/>
                  </a:lnTo>
                  <a:lnTo>
                    <a:pt x="3248698" y="190576"/>
                  </a:lnTo>
                  <a:lnTo>
                    <a:pt x="3371304" y="190576"/>
                  </a:lnTo>
                  <a:close/>
                </a:path>
                <a:path w="5166359" h="4333240" fill="norm" stroke="1" extrusionOk="0">
                  <a:moveTo>
                    <a:pt x="3381921" y="2153285"/>
                  </a:moveTo>
                  <a:lnTo>
                    <a:pt x="3343364" y="2134832"/>
                  </a:lnTo>
                  <a:lnTo>
                    <a:pt x="3328200" y="2133498"/>
                  </a:lnTo>
                  <a:lnTo>
                    <a:pt x="3316655" y="2134108"/>
                  </a:lnTo>
                  <a:lnTo>
                    <a:pt x="3278441" y="2148497"/>
                  </a:lnTo>
                  <a:lnTo>
                    <a:pt x="3255149" y="2180437"/>
                  </a:lnTo>
                  <a:lnTo>
                    <a:pt x="3252152" y="2190750"/>
                  </a:lnTo>
                  <a:lnTo>
                    <a:pt x="3252101" y="2190902"/>
                  </a:lnTo>
                  <a:lnTo>
                    <a:pt x="3250323" y="2201989"/>
                  </a:lnTo>
                  <a:lnTo>
                    <a:pt x="3250285" y="2202269"/>
                  </a:lnTo>
                  <a:lnTo>
                    <a:pt x="3249676" y="2214537"/>
                  </a:lnTo>
                  <a:lnTo>
                    <a:pt x="3250260" y="2226983"/>
                  </a:lnTo>
                  <a:lnTo>
                    <a:pt x="3264458" y="2267877"/>
                  </a:lnTo>
                  <a:lnTo>
                    <a:pt x="3295751" y="2291994"/>
                  </a:lnTo>
                  <a:lnTo>
                    <a:pt x="3328200" y="2297468"/>
                  </a:lnTo>
                  <a:lnTo>
                    <a:pt x="3335566" y="2297150"/>
                  </a:lnTo>
                  <a:lnTo>
                    <a:pt x="3376676" y="2282177"/>
                  </a:lnTo>
                  <a:lnTo>
                    <a:pt x="3381921" y="2277681"/>
                  </a:lnTo>
                  <a:lnTo>
                    <a:pt x="3379292" y="2272030"/>
                  </a:lnTo>
                  <a:lnTo>
                    <a:pt x="3371558" y="2255380"/>
                  </a:lnTo>
                  <a:lnTo>
                    <a:pt x="3337102" y="2272030"/>
                  </a:lnTo>
                  <a:lnTo>
                    <a:pt x="3330397" y="2272030"/>
                  </a:lnTo>
                  <a:lnTo>
                    <a:pt x="3294913" y="2257260"/>
                  </a:lnTo>
                  <a:lnTo>
                    <a:pt x="3282023" y="2214854"/>
                  </a:lnTo>
                  <a:lnTo>
                    <a:pt x="3282810" y="2202269"/>
                  </a:lnTo>
                  <a:lnTo>
                    <a:pt x="3301949" y="2166759"/>
                  </a:lnTo>
                  <a:lnTo>
                    <a:pt x="3310077" y="2162314"/>
                  </a:lnTo>
                  <a:lnTo>
                    <a:pt x="3309950" y="2162314"/>
                  </a:lnTo>
                  <a:lnTo>
                    <a:pt x="3319703" y="2159533"/>
                  </a:lnTo>
                  <a:lnTo>
                    <a:pt x="3330397" y="2158631"/>
                  </a:lnTo>
                  <a:lnTo>
                    <a:pt x="3337318" y="2158631"/>
                  </a:lnTo>
                  <a:lnTo>
                    <a:pt x="3344430" y="2160092"/>
                  </a:lnTo>
                  <a:lnTo>
                    <a:pt x="3351758" y="2163026"/>
                  </a:lnTo>
                  <a:lnTo>
                    <a:pt x="3359099" y="2165743"/>
                  </a:lnTo>
                  <a:lnTo>
                    <a:pt x="3365690" y="2169934"/>
                  </a:lnTo>
                  <a:lnTo>
                    <a:pt x="3371558" y="2175586"/>
                  </a:lnTo>
                  <a:lnTo>
                    <a:pt x="3379444" y="2158631"/>
                  </a:lnTo>
                  <a:lnTo>
                    <a:pt x="3381921" y="2153285"/>
                  </a:lnTo>
                  <a:close/>
                </a:path>
                <a:path w="5166359" h="4333240" fill="norm" stroke="1" extrusionOk="0">
                  <a:moveTo>
                    <a:pt x="3392474" y="1859153"/>
                  </a:moveTo>
                  <a:lnTo>
                    <a:pt x="3392182" y="1853184"/>
                  </a:lnTo>
                  <a:lnTo>
                    <a:pt x="3391878" y="1846910"/>
                  </a:lnTo>
                  <a:lnTo>
                    <a:pt x="3391865" y="1846745"/>
                  </a:lnTo>
                  <a:lnTo>
                    <a:pt x="3377361" y="1806486"/>
                  </a:lnTo>
                  <a:lnTo>
                    <a:pt x="3372751" y="1801050"/>
                  </a:lnTo>
                  <a:lnTo>
                    <a:pt x="3370961" y="1798929"/>
                  </a:lnTo>
                  <a:lnTo>
                    <a:pt x="3335769" y="1779917"/>
                  </a:lnTo>
                  <a:lnTo>
                    <a:pt x="3312998" y="1777492"/>
                  </a:lnTo>
                  <a:lnTo>
                    <a:pt x="3304578" y="1777822"/>
                  </a:lnTo>
                  <a:lnTo>
                    <a:pt x="3265652" y="1789188"/>
                  </a:lnTo>
                  <a:lnTo>
                    <a:pt x="3253943" y="1797596"/>
                  </a:lnTo>
                  <a:lnTo>
                    <a:pt x="3264306" y="1818322"/>
                  </a:lnTo>
                  <a:lnTo>
                    <a:pt x="3270593" y="1812455"/>
                  </a:lnTo>
                  <a:lnTo>
                    <a:pt x="3277819" y="1808162"/>
                  </a:lnTo>
                  <a:lnTo>
                    <a:pt x="3285985" y="1805444"/>
                  </a:lnTo>
                  <a:lnTo>
                    <a:pt x="3294151" y="1802511"/>
                  </a:lnTo>
                  <a:lnTo>
                    <a:pt x="3302317" y="1801050"/>
                  </a:lnTo>
                  <a:lnTo>
                    <a:pt x="3310483" y="1801050"/>
                  </a:lnTo>
                  <a:lnTo>
                    <a:pt x="3318599" y="1801456"/>
                  </a:lnTo>
                  <a:lnTo>
                    <a:pt x="3355721" y="1825866"/>
                  </a:lnTo>
                  <a:lnTo>
                    <a:pt x="3361969" y="1846910"/>
                  </a:lnTo>
                  <a:lnTo>
                    <a:pt x="3284105" y="1846910"/>
                  </a:lnTo>
                  <a:lnTo>
                    <a:pt x="3284105" y="1869528"/>
                  </a:lnTo>
                  <a:lnTo>
                    <a:pt x="3361956" y="1869528"/>
                  </a:lnTo>
                  <a:lnTo>
                    <a:pt x="3361359" y="1875497"/>
                  </a:lnTo>
                  <a:lnTo>
                    <a:pt x="3340354" y="1909953"/>
                  </a:lnTo>
                  <a:lnTo>
                    <a:pt x="3310483" y="1917903"/>
                  </a:lnTo>
                  <a:lnTo>
                    <a:pt x="3302114" y="1917903"/>
                  </a:lnTo>
                  <a:lnTo>
                    <a:pt x="3293834" y="1916430"/>
                  </a:lnTo>
                  <a:lnTo>
                    <a:pt x="3277501" y="1910575"/>
                  </a:lnTo>
                  <a:lnTo>
                    <a:pt x="3270389" y="1906282"/>
                  </a:lnTo>
                  <a:lnTo>
                    <a:pt x="3264306" y="1900618"/>
                  </a:lnTo>
                  <a:lnTo>
                    <a:pt x="3253943" y="1921040"/>
                  </a:lnTo>
                  <a:lnTo>
                    <a:pt x="3295485" y="1940128"/>
                  </a:lnTo>
                  <a:lnTo>
                    <a:pt x="3312693" y="1941461"/>
                  </a:lnTo>
                  <a:lnTo>
                    <a:pt x="3324390" y="1940852"/>
                  </a:lnTo>
                  <a:lnTo>
                    <a:pt x="3363226" y="1926297"/>
                  </a:lnTo>
                  <a:lnTo>
                    <a:pt x="3386823" y="1893620"/>
                  </a:lnTo>
                  <a:lnTo>
                    <a:pt x="3391941" y="1869528"/>
                  </a:lnTo>
                  <a:lnTo>
                    <a:pt x="3392284" y="1862924"/>
                  </a:lnTo>
                  <a:lnTo>
                    <a:pt x="3392474" y="1859153"/>
                  </a:lnTo>
                  <a:close/>
                </a:path>
                <a:path w="5166359" h="4333240" fill="norm" stroke="1" extrusionOk="0">
                  <a:moveTo>
                    <a:pt x="3405568" y="4209999"/>
                  </a:moveTo>
                  <a:lnTo>
                    <a:pt x="3344011" y="4209999"/>
                  </a:lnTo>
                  <a:lnTo>
                    <a:pt x="3282442" y="4209999"/>
                  </a:lnTo>
                  <a:lnTo>
                    <a:pt x="3282442" y="4271569"/>
                  </a:lnTo>
                  <a:lnTo>
                    <a:pt x="3343999" y="4271569"/>
                  </a:lnTo>
                  <a:lnTo>
                    <a:pt x="3405568" y="4271569"/>
                  </a:lnTo>
                  <a:lnTo>
                    <a:pt x="3405568" y="4209999"/>
                  </a:lnTo>
                  <a:close/>
                </a:path>
                <a:path w="5166359" h="4333240" fill="norm" stroke="1" extrusionOk="0">
                  <a:moveTo>
                    <a:pt x="3405568" y="4148404"/>
                  </a:moveTo>
                  <a:lnTo>
                    <a:pt x="3343999" y="4148404"/>
                  </a:lnTo>
                  <a:lnTo>
                    <a:pt x="3343999" y="4209973"/>
                  </a:lnTo>
                  <a:lnTo>
                    <a:pt x="3405568" y="4209973"/>
                  </a:lnTo>
                  <a:lnTo>
                    <a:pt x="3405568" y="4148404"/>
                  </a:lnTo>
                  <a:close/>
                </a:path>
                <a:path w="5166359" h="4333240" fill="norm" stroke="1" extrusionOk="0">
                  <a:moveTo>
                    <a:pt x="3467176" y="4209999"/>
                  </a:moveTo>
                  <a:lnTo>
                    <a:pt x="3405606" y="4209999"/>
                  </a:lnTo>
                  <a:lnTo>
                    <a:pt x="3405606" y="4271569"/>
                  </a:lnTo>
                  <a:lnTo>
                    <a:pt x="3467176" y="4271569"/>
                  </a:lnTo>
                  <a:lnTo>
                    <a:pt x="3467176" y="4209999"/>
                  </a:lnTo>
                  <a:close/>
                </a:path>
                <a:path w="5166359" h="4333240" fill="norm" stroke="1" extrusionOk="0">
                  <a:moveTo>
                    <a:pt x="3476587" y="2848343"/>
                  </a:moveTo>
                  <a:lnTo>
                    <a:pt x="3334601" y="2848343"/>
                  </a:lnTo>
                  <a:lnTo>
                    <a:pt x="3334601" y="3006661"/>
                  </a:lnTo>
                  <a:lnTo>
                    <a:pt x="3366008" y="3006661"/>
                  </a:lnTo>
                  <a:lnTo>
                    <a:pt x="3366008" y="2873159"/>
                  </a:lnTo>
                  <a:lnTo>
                    <a:pt x="3445167" y="2873159"/>
                  </a:lnTo>
                  <a:lnTo>
                    <a:pt x="3445167" y="3006661"/>
                  </a:lnTo>
                  <a:lnTo>
                    <a:pt x="3476587" y="3006661"/>
                  </a:lnTo>
                  <a:lnTo>
                    <a:pt x="3476587" y="2873159"/>
                  </a:lnTo>
                  <a:lnTo>
                    <a:pt x="3476587" y="2848343"/>
                  </a:lnTo>
                  <a:close/>
                </a:path>
                <a:path w="5166359" h="4333240" fill="norm" stroke="1" extrusionOk="0">
                  <a:moveTo>
                    <a:pt x="3481108" y="640562"/>
                  </a:moveTo>
                  <a:lnTo>
                    <a:pt x="3461829" y="602742"/>
                  </a:lnTo>
                  <a:lnTo>
                    <a:pt x="3455441" y="599516"/>
                  </a:lnTo>
                  <a:lnTo>
                    <a:pt x="3453447" y="598500"/>
                  </a:lnTo>
                  <a:lnTo>
                    <a:pt x="3444608" y="595922"/>
                  </a:lnTo>
                  <a:lnTo>
                    <a:pt x="3449142" y="594106"/>
                  </a:lnTo>
                  <a:lnTo>
                    <a:pt x="3456267" y="589826"/>
                  </a:lnTo>
                  <a:lnTo>
                    <a:pt x="3474148" y="555536"/>
                  </a:lnTo>
                  <a:lnTo>
                    <a:pt x="3473132" y="544906"/>
                  </a:lnTo>
                  <a:lnTo>
                    <a:pt x="3448342" y="514210"/>
                  </a:lnTo>
                  <a:lnTo>
                    <a:pt x="3430905" y="509143"/>
                  </a:lnTo>
                  <a:lnTo>
                    <a:pt x="3430905" y="629323"/>
                  </a:lnTo>
                  <a:lnTo>
                    <a:pt x="3430905" y="644461"/>
                  </a:lnTo>
                  <a:lnTo>
                    <a:pt x="3428339" y="650201"/>
                  </a:lnTo>
                  <a:lnTo>
                    <a:pt x="3423208" y="654113"/>
                  </a:lnTo>
                  <a:lnTo>
                    <a:pt x="3418319" y="657783"/>
                  </a:lnTo>
                  <a:lnTo>
                    <a:pt x="3411118" y="659612"/>
                  </a:lnTo>
                  <a:lnTo>
                    <a:pt x="3351746" y="659612"/>
                  </a:lnTo>
                  <a:lnTo>
                    <a:pt x="3351746" y="614172"/>
                  </a:lnTo>
                  <a:lnTo>
                    <a:pt x="3411118" y="614172"/>
                  </a:lnTo>
                  <a:lnTo>
                    <a:pt x="3418319" y="616127"/>
                  </a:lnTo>
                  <a:lnTo>
                    <a:pt x="3423208" y="620039"/>
                  </a:lnTo>
                  <a:lnTo>
                    <a:pt x="3428339" y="623697"/>
                  </a:lnTo>
                  <a:lnTo>
                    <a:pt x="3430905" y="629323"/>
                  </a:lnTo>
                  <a:lnTo>
                    <a:pt x="3430905" y="509143"/>
                  </a:lnTo>
                  <a:lnTo>
                    <a:pt x="3423945" y="507936"/>
                  </a:lnTo>
                  <a:lnTo>
                    <a:pt x="3423945" y="553453"/>
                  </a:lnTo>
                  <a:lnTo>
                    <a:pt x="3423945" y="567143"/>
                  </a:lnTo>
                  <a:lnTo>
                    <a:pt x="3421621" y="572389"/>
                  </a:lnTo>
                  <a:lnTo>
                    <a:pt x="3416973" y="576059"/>
                  </a:lnTo>
                  <a:lnTo>
                    <a:pt x="3412579" y="579716"/>
                  </a:lnTo>
                  <a:lnTo>
                    <a:pt x="3406102" y="581558"/>
                  </a:lnTo>
                  <a:lnTo>
                    <a:pt x="3351746" y="581558"/>
                  </a:lnTo>
                  <a:lnTo>
                    <a:pt x="3351746" y="539407"/>
                  </a:lnTo>
                  <a:lnTo>
                    <a:pt x="3406102" y="539407"/>
                  </a:lnTo>
                  <a:lnTo>
                    <a:pt x="3412579" y="541235"/>
                  </a:lnTo>
                  <a:lnTo>
                    <a:pt x="3416973" y="544906"/>
                  </a:lnTo>
                  <a:lnTo>
                    <a:pt x="3421621" y="548322"/>
                  </a:lnTo>
                  <a:lnTo>
                    <a:pt x="3423945" y="553453"/>
                  </a:lnTo>
                  <a:lnTo>
                    <a:pt x="3423945" y="507936"/>
                  </a:lnTo>
                  <a:lnTo>
                    <a:pt x="3422129" y="507619"/>
                  </a:lnTo>
                  <a:lnTo>
                    <a:pt x="3405251" y="506793"/>
                  </a:lnTo>
                  <a:lnTo>
                    <a:pt x="3300806" y="506793"/>
                  </a:lnTo>
                  <a:lnTo>
                    <a:pt x="3300806" y="692594"/>
                  </a:lnTo>
                  <a:lnTo>
                    <a:pt x="3408553" y="692594"/>
                  </a:lnTo>
                  <a:lnTo>
                    <a:pt x="3451707" y="684758"/>
                  </a:lnTo>
                  <a:lnTo>
                    <a:pt x="3477183" y="659612"/>
                  </a:lnTo>
                  <a:lnTo>
                    <a:pt x="3479927" y="651878"/>
                  </a:lnTo>
                  <a:lnTo>
                    <a:pt x="3481108" y="640562"/>
                  </a:lnTo>
                  <a:close/>
                </a:path>
                <a:path w="5166359" h="4333240" fill="norm" stroke="1" extrusionOk="0">
                  <a:moveTo>
                    <a:pt x="3509200" y="1497812"/>
                  </a:moveTo>
                  <a:lnTo>
                    <a:pt x="3509022" y="1493723"/>
                  </a:lnTo>
                  <a:lnTo>
                    <a:pt x="3508933" y="1491767"/>
                  </a:lnTo>
                  <a:lnTo>
                    <a:pt x="3508845" y="1489646"/>
                  </a:lnTo>
                  <a:lnTo>
                    <a:pt x="3508794" y="1488643"/>
                  </a:lnTo>
                  <a:lnTo>
                    <a:pt x="3508705" y="1486573"/>
                  </a:lnTo>
                  <a:lnTo>
                    <a:pt x="3507232" y="1476133"/>
                  </a:lnTo>
                  <a:lnTo>
                    <a:pt x="3485502" y="1436103"/>
                  </a:lnTo>
                  <a:lnTo>
                    <a:pt x="3482187" y="1433677"/>
                  </a:lnTo>
                  <a:lnTo>
                    <a:pt x="3482187" y="1493723"/>
                  </a:lnTo>
                  <a:lnTo>
                    <a:pt x="3482022" y="1490980"/>
                  </a:lnTo>
                  <a:lnTo>
                    <a:pt x="3482073" y="1491767"/>
                  </a:lnTo>
                  <a:lnTo>
                    <a:pt x="3482187" y="1493723"/>
                  </a:lnTo>
                  <a:lnTo>
                    <a:pt x="3482187" y="1433677"/>
                  </a:lnTo>
                  <a:lnTo>
                    <a:pt x="3481933" y="1433487"/>
                  </a:lnTo>
                  <a:lnTo>
                    <a:pt x="3481933" y="1489646"/>
                  </a:lnTo>
                  <a:lnTo>
                    <a:pt x="3396170" y="1489646"/>
                  </a:lnTo>
                  <a:lnTo>
                    <a:pt x="3414014" y="1452753"/>
                  </a:lnTo>
                  <a:lnTo>
                    <a:pt x="3441344" y="1444091"/>
                  </a:lnTo>
                  <a:lnTo>
                    <a:pt x="3450653" y="1444917"/>
                  </a:lnTo>
                  <a:lnTo>
                    <a:pt x="3479520" y="1472831"/>
                  </a:lnTo>
                  <a:lnTo>
                    <a:pt x="3481933" y="1489646"/>
                  </a:lnTo>
                  <a:lnTo>
                    <a:pt x="3481933" y="1433487"/>
                  </a:lnTo>
                  <a:lnTo>
                    <a:pt x="3478415" y="1430896"/>
                  </a:lnTo>
                  <a:lnTo>
                    <a:pt x="3470427" y="1426781"/>
                  </a:lnTo>
                  <a:lnTo>
                    <a:pt x="3461537" y="1423835"/>
                  </a:lnTo>
                  <a:lnTo>
                    <a:pt x="3452063" y="1422120"/>
                  </a:lnTo>
                  <a:lnTo>
                    <a:pt x="3452799" y="1422120"/>
                  </a:lnTo>
                  <a:lnTo>
                    <a:pt x="3441039" y="1421472"/>
                  </a:lnTo>
                  <a:lnTo>
                    <a:pt x="3430054" y="1422120"/>
                  </a:lnTo>
                  <a:lnTo>
                    <a:pt x="3419754" y="1424063"/>
                  </a:lnTo>
                  <a:lnTo>
                    <a:pt x="3385921" y="1444091"/>
                  </a:lnTo>
                  <a:lnTo>
                    <a:pt x="3367367" y="1480527"/>
                  </a:lnTo>
                  <a:lnTo>
                    <a:pt x="3365068" y="1504403"/>
                  </a:lnTo>
                  <a:lnTo>
                    <a:pt x="3366389" y="1521891"/>
                  </a:lnTo>
                  <a:lnTo>
                    <a:pt x="3387001" y="1563776"/>
                  </a:lnTo>
                  <a:lnTo>
                    <a:pt x="3429571" y="1584198"/>
                  </a:lnTo>
                  <a:lnTo>
                    <a:pt x="3430486" y="1584198"/>
                  </a:lnTo>
                  <a:lnTo>
                    <a:pt x="3447313" y="1585455"/>
                  </a:lnTo>
                  <a:lnTo>
                    <a:pt x="3488169" y="1577479"/>
                  </a:lnTo>
                  <a:lnTo>
                    <a:pt x="3507321" y="1565351"/>
                  </a:lnTo>
                  <a:lnTo>
                    <a:pt x="3505060" y="1560639"/>
                  </a:lnTo>
                  <a:lnTo>
                    <a:pt x="3496945" y="1543672"/>
                  </a:lnTo>
                  <a:lnTo>
                    <a:pt x="3460978" y="1559750"/>
                  </a:lnTo>
                  <a:lnTo>
                    <a:pt x="3460750" y="1559750"/>
                  </a:lnTo>
                  <a:lnTo>
                    <a:pt x="3454743" y="1560398"/>
                  </a:lnTo>
                  <a:lnTo>
                    <a:pt x="3416617" y="1552676"/>
                  </a:lnTo>
                  <a:lnTo>
                    <a:pt x="3396335" y="1517523"/>
                  </a:lnTo>
                  <a:lnTo>
                    <a:pt x="3395713" y="1507858"/>
                  </a:lnTo>
                  <a:lnTo>
                    <a:pt x="3509200" y="1507858"/>
                  </a:lnTo>
                  <a:lnTo>
                    <a:pt x="3509200" y="1497812"/>
                  </a:lnTo>
                  <a:close/>
                </a:path>
                <a:path w="5166359" h="4333240" fill="norm" stroke="1" extrusionOk="0">
                  <a:moveTo>
                    <a:pt x="3528720" y="4148404"/>
                  </a:moveTo>
                  <a:lnTo>
                    <a:pt x="3467176" y="4148404"/>
                  </a:lnTo>
                  <a:lnTo>
                    <a:pt x="3405606" y="4148404"/>
                  </a:lnTo>
                  <a:lnTo>
                    <a:pt x="3405606" y="4209973"/>
                  </a:lnTo>
                  <a:lnTo>
                    <a:pt x="3467150" y="4209973"/>
                  </a:lnTo>
                  <a:lnTo>
                    <a:pt x="3528720" y="4209973"/>
                  </a:lnTo>
                  <a:lnTo>
                    <a:pt x="3528720" y="4148404"/>
                  </a:lnTo>
                  <a:close/>
                </a:path>
                <a:path w="5166359" h="4333240" fill="norm" stroke="1" extrusionOk="0">
                  <a:moveTo>
                    <a:pt x="3542855" y="1068298"/>
                  </a:moveTo>
                  <a:lnTo>
                    <a:pt x="3512070" y="1068298"/>
                  </a:lnTo>
                  <a:lnTo>
                    <a:pt x="3509810" y="1094054"/>
                  </a:lnTo>
                  <a:lnTo>
                    <a:pt x="3509797" y="1094206"/>
                  </a:lnTo>
                  <a:lnTo>
                    <a:pt x="3509683" y="1095616"/>
                  </a:lnTo>
                  <a:lnTo>
                    <a:pt x="3509594" y="1096594"/>
                  </a:lnTo>
                  <a:lnTo>
                    <a:pt x="3509226" y="1095616"/>
                  </a:lnTo>
                  <a:lnTo>
                    <a:pt x="3508933" y="1095133"/>
                  </a:lnTo>
                  <a:lnTo>
                    <a:pt x="3508933" y="1147457"/>
                  </a:lnTo>
                  <a:lnTo>
                    <a:pt x="3508210" y="1159738"/>
                  </a:lnTo>
                  <a:lnTo>
                    <a:pt x="3489731" y="1196492"/>
                  </a:lnTo>
                  <a:lnTo>
                    <a:pt x="3463696" y="1204620"/>
                  </a:lnTo>
                  <a:lnTo>
                    <a:pt x="3453727" y="1203718"/>
                  </a:lnTo>
                  <a:lnTo>
                    <a:pt x="3421215" y="1172273"/>
                  </a:lnTo>
                  <a:lnTo>
                    <a:pt x="3418154" y="1147457"/>
                  </a:lnTo>
                  <a:lnTo>
                    <a:pt x="3418865" y="1135049"/>
                  </a:lnTo>
                  <a:lnTo>
                    <a:pt x="3437191" y="1098727"/>
                  </a:lnTo>
                  <a:lnTo>
                    <a:pt x="3463696" y="1090599"/>
                  </a:lnTo>
                  <a:lnTo>
                    <a:pt x="3473399" y="1091501"/>
                  </a:lnTo>
                  <a:lnTo>
                    <a:pt x="3505797" y="1122718"/>
                  </a:lnTo>
                  <a:lnTo>
                    <a:pt x="3508933" y="1147457"/>
                  </a:lnTo>
                  <a:lnTo>
                    <a:pt x="3508933" y="1095133"/>
                  </a:lnTo>
                  <a:lnTo>
                    <a:pt x="3506254" y="1090599"/>
                  </a:lnTo>
                  <a:lnTo>
                    <a:pt x="3504768" y="1088085"/>
                  </a:lnTo>
                  <a:lnTo>
                    <a:pt x="3499015" y="1081481"/>
                  </a:lnTo>
                  <a:lnTo>
                    <a:pt x="3455847" y="1065466"/>
                  </a:lnTo>
                  <a:lnTo>
                    <a:pt x="3445332" y="1066114"/>
                  </a:lnTo>
                  <a:lnTo>
                    <a:pt x="3445560" y="1066114"/>
                  </a:lnTo>
                  <a:lnTo>
                    <a:pt x="3435731" y="1068057"/>
                  </a:lnTo>
                  <a:lnTo>
                    <a:pt x="3435908" y="1068057"/>
                  </a:lnTo>
                  <a:lnTo>
                    <a:pt x="3427285" y="1071118"/>
                  </a:lnTo>
                  <a:lnTo>
                    <a:pt x="3419094" y="1075512"/>
                  </a:lnTo>
                  <a:lnTo>
                    <a:pt x="3390874" y="1113053"/>
                  </a:lnTo>
                  <a:lnTo>
                    <a:pt x="3386112" y="1147457"/>
                  </a:lnTo>
                  <a:lnTo>
                    <a:pt x="3386645" y="1159738"/>
                  </a:lnTo>
                  <a:lnTo>
                    <a:pt x="3399218" y="1199769"/>
                  </a:lnTo>
                  <a:lnTo>
                    <a:pt x="3436137" y="1227010"/>
                  </a:lnTo>
                  <a:lnTo>
                    <a:pt x="3455847" y="1229436"/>
                  </a:lnTo>
                  <a:lnTo>
                    <a:pt x="3465296" y="1228826"/>
                  </a:lnTo>
                  <a:lnTo>
                    <a:pt x="3465512" y="1228826"/>
                  </a:lnTo>
                  <a:lnTo>
                    <a:pt x="3474389" y="1227010"/>
                  </a:lnTo>
                  <a:lnTo>
                    <a:pt x="3474555" y="1227010"/>
                  </a:lnTo>
                  <a:lnTo>
                    <a:pt x="3483356" y="1223784"/>
                  </a:lnTo>
                  <a:lnTo>
                    <a:pt x="3508616" y="1200226"/>
                  </a:lnTo>
                  <a:lnTo>
                    <a:pt x="3508616" y="1226616"/>
                  </a:lnTo>
                  <a:lnTo>
                    <a:pt x="3540341" y="1226616"/>
                  </a:lnTo>
                  <a:lnTo>
                    <a:pt x="3540341" y="1191425"/>
                  </a:lnTo>
                  <a:lnTo>
                    <a:pt x="3540341" y="1104099"/>
                  </a:lnTo>
                  <a:lnTo>
                    <a:pt x="3540468" y="1096594"/>
                  </a:lnTo>
                  <a:lnTo>
                    <a:pt x="3540556" y="1094054"/>
                  </a:lnTo>
                  <a:lnTo>
                    <a:pt x="3540950" y="1088085"/>
                  </a:lnTo>
                  <a:lnTo>
                    <a:pt x="3542855" y="1068298"/>
                  </a:lnTo>
                  <a:close/>
                </a:path>
                <a:path w="5166359" h="4333240" fill="norm" stroke="1" extrusionOk="0">
                  <a:moveTo>
                    <a:pt x="3565728" y="1780311"/>
                  </a:moveTo>
                  <a:lnTo>
                    <a:pt x="3446361" y="1780311"/>
                  </a:lnTo>
                  <a:lnTo>
                    <a:pt x="3446246" y="1835340"/>
                  </a:lnTo>
                  <a:lnTo>
                    <a:pt x="3445980" y="1842681"/>
                  </a:lnTo>
                  <a:lnTo>
                    <a:pt x="3440226" y="1883346"/>
                  </a:lnTo>
                  <a:lnTo>
                    <a:pt x="3415474" y="1914779"/>
                  </a:lnTo>
                  <a:lnTo>
                    <a:pt x="3408667" y="1917585"/>
                  </a:lnTo>
                  <a:lnTo>
                    <a:pt x="3419348" y="1942719"/>
                  </a:lnTo>
                  <a:lnTo>
                    <a:pt x="3451695" y="1922297"/>
                  </a:lnTo>
                  <a:lnTo>
                    <a:pt x="3469919" y="1884921"/>
                  </a:lnTo>
                  <a:lnTo>
                    <a:pt x="3475215" y="1842681"/>
                  </a:lnTo>
                  <a:lnTo>
                    <a:pt x="3475571" y="1825548"/>
                  </a:lnTo>
                  <a:lnTo>
                    <a:pt x="3475571" y="1805127"/>
                  </a:lnTo>
                  <a:lnTo>
                    <a:pt x="3534308" y="1805127"/>
                  </a:lnTo>
                  <a:lnTo>
                    <a:pt x="3534308" y="1938629"/>
                  </a:lnTo>
                  <a:lnTo>
                    <a:pt x="3565728" y="1938629"/>
                  </a:lnTo>
                  <a:lnTo>
                    <a:pt x="3565728" y="1805127"/>
                  </a:lnTo>
                  <a:lnTo>
                    <a:pt x="3565728" y="1780311"/>
                  </a:lnTo>
                  <a:close/>
                </a:path>
                <a:path w="5166359" h="4333240" fill="norm" stroke="1" extrusionOk="0">
                  <a:moveTo>
                    <a:pt x="3570313" y="2215477"/>
                  </a:moveTo>
                  <a:lnTo>
                    <a:pt x="3561524" y="2171509"/>
                  </a:lnTo>
                  <a:lnTo>
                    <a:pt x="3553625" y="2158631"/>
                  </a:lnTo>
                  <a:lnTo>
                    <a:pt x="3551237" y="2155406"/>
                  </a:lnTo>
                  <a:lnTo>
                    <a:pt x="3544735" y="2148941"/>
                  </a:lnTo>
                  <a:lnTo>
                    <a:pt x="3538270" y="2144230"/>
                  </a:lnTo>
                  <a:lnTo>
                    <a:pt x="3538270" y="2215477"/>
                  </a:lnTo>
                  <a:lnTo>
                    <a:pt x="3537547" y="2227770"/>
                  </a:lnTo>
                  <a:lnTo>
                    <a:pt x="3519055" y="2264524"/>
                  </a:lnTo>
                  <a:lnTo>
                    <a:pt x="3492728" y="2272652"/>
                  </a:lnTo>
                  <a:lnTo>
                    <a:pt x="3482873" y="2271750"/>
                  </a:lnTo>
                  <a:lnTo>
                    <a:pt x="3450234" y="2240292"/>
                  </a:lnTo>
                  <a:lnTo>
                    <a:pt x="3447173" y="2215477"/>
                  </a:lnTo>
                  <a:lnTo>
                    <a:pt x="3447897" y="2203069"/>
                  </a:lnTo>
                  <a:lnTo>
                    <a:pt x="3460445" y="2172131"/>
                  </a:lnTo>
                  <a:lnTo>
                    <a:pt x="3466223" y="2166759"/>
                  </a:lnTo>
                  <a:lnTo>
                    <a:pt x="3474034" y="2162238"/>
                  </a:lnTo>
                  <a:lnTo>
                    <a:pt x="3482873" y="2159533"/>
                  </a:lnTo>
                  <a:lnTo>
                    <a:pt x="3492728" y="2158631"/>
                  </a:lnTo>
                  <a:lnTo>
                    <a:pt x="3502558" y="2159533"/>
                  </a:lnTo>
                  <a:lnTo>
                    <a:pt x="3535134" y="2190750"/>
                  </a:lnTo>
                  <a:lnTo>
                    <a:pt x="3538270" y="2215477"/>
                  </a:lnTo>
                  <a:lnTo>
                    <a:pt x="3538270" y="2144230"/>
                  </a:lnTo>
                  <a:lnTo>
                    <a:pt x="3537331" y="2143544"/>
                  </a:lnTo>
                  <a:lnTo>
                    <a:pt x="3529139" y="2139150"/>
                  </a:lnTo>
                  <a:lnTo>
                    <a:pt x="3520516" y="2136089"/>
                  </a:lnTo>
                  <a:lnTo>
                    <a:pt x="3520681" y="2136089"/>
                  </a:lnTo>
                  <a:lnTo>
                    <a:pt x="3510864" y="2134146"/>
                  </a:lnTo>
                  <a:lnTo>
                    <a:pt x="3511092" y="2134146"/>
                  </a:lnTo>
                  <a:lnTo>
                    <a:pt x="3500577" y="2133498"/>
                  </a:lnTo>
                  <a:lnTo>
                    <a:pt x="3457232" y="2149513"/>
                  </a:lnTo>
                  <a:lnTo>
                    <a:pt x="3446830" y="2164588"/>
                  </a:lnTo>
                  <a:lnTo>
                    <a:pt x="3447440" y="2171509"/>
                  </a:lnTo>
                  <a:lnTo>
                    <a:pt x="3447491" y="2172131"/>
                  </a:lnTo>
                  <a:lnTo>
                    <a:pt x="3446830" y="2164588"/>
                  </a:lnTo>
                  <a:lnTo>
                    <a:pt x="3444354" y="2136317"/>
                  </a:lnTo>
                  <a:lnTo>
                    <a:pt x="3413569" y="2136317"/>
                  </a:lnTo>
                  <a:lnTo>
                    <a:pt x="3414191" y="2142820"/>
                  </a:lnTo>
                  <a:lnTo>
                    <a:pt x="3414687" y="2148941"/>
                  </a:lnTo>
                  <a:lnTo>
                    <a:pt x="3415106" y="2155406"/>
                  </a:lnTo>
                  <a:lnTo>
                    <a:pt x="3415766" y="2162086"/>
                  </a:lnTo>
                  <a:lnTo>
                    <a:pt x="3415766" y="2162238"/>
                  </a:lnTo>
                  <a:lnTo>
                    <a:pt x="3415893" y="2164588"/>
                  </a:lnTo>
                  <a:lnTo>
                    <a:pt x="3416008" y="2166759"/>
                  </a:lnTo>
                  <a:lnTo>
                    <a:pt x="3416084" y="2362492"/>
                  </a:lnTo>
                  <a:lnTo>
                    <a:pt x="3447808" y="2362492"/>
                  </a:lnTo>
                  <a:lnTo>
                    <a:pt x="3447707" y="2268182"/>
                  </a:lnTo>
                  <a:lnTo>
                    <a:pt x="3447808" y="2259457"/>
                  </a:lnTo>
                  <a:lnTo>
                    <a:pt x="3447808" y="2268334"/>
                  </a:lnTo>
                  <a:lnTo>
                    <a:pt x="3451885" y="2275243"/>
                  </a:lnTo>
                  <a:lnTo>
                    <a:pt x="3457549" y="2281783"/>
                  </a:lnTo>
                  <a:lnTo>
                    <a:pt x="3464458" y="2287422"/>
                  </a:lnTo>
                  <a:lnTo>
                    <a:pt x="3472484" y="2291816"/>
                  </a:lnTo>
                  <a:lnTo>
                    <a:pt x="3481400" y="2295029"/>
                  </a:lnTo>
                  <a:lnTo>
                    <a:pt x="3481578" y="2295029"/>
                  </a:lnTo>
                  <a:lnTo>
                    <a:pt x="3490645" y="2296858"/>
                  </a:lnTo>
                  <a:lnTo>
                    <a:pt x="3490861" y="2296858"/>
                  </a:lnTo>
                  <a:lnTo>
                    <a:pt x="3500577" y="2297468"/>
                  </a:lnTo>
                  <a:lnTo>
                    <a:pt x="3510762" y="2296858"/>
                  </a:lnTo>
                  <a:lnTo>
                    <a:pt x="3551237" y="2275789"/>
                  </a:lnTo>
                  <a:lnTo>
                    <a:pt x="3553536" y="2272652"/>
                  </a:lnTo>
                  <a:lnTo>
                    <a:pt x="3556711" y="2268334"/>
                  </a:lnTo>
                  <a:lnTo>
                    <a:pt x="3569766" y="2227770"/>
                  </a:lnTo>
                  <a:lnTo>
                    <a:pt x="3570313" y="2215477"/>
                  </a:lnTo>
                  <a:close/>
                </a:path>
                <a:path w="5166359" h="4333240" fill="norm" stroke="1" extrusionOk="0">
                  <a:moveTo>
                    <a:pt x="3590607" y="87960"/>
                  </a:moveTo>
                  <a:lnTo>
                    <a:pt x="3434854" y="87960"/>
                  </a:lnTo>
                  <a:lnTo>
                    <a:pt x="3434829" y="152450"/>
                  </a:lnTo>
                  <a:lnTo>
                    <a:pt x="3434715" y="160362"/>
                  </a:lnTo>
                  <a:lnTo>
                    <a:pt x="3429724" y="198907"/>
                  </a:lnTo>
                  <a:lnTo>
                    <a:pt x="3407130" y="230276"/>
                  </a:lnTo>
                  <a:lnTo>
                    <a:pt x="3392716" y="236016"/>
                  </a:lnTo>
                  <a:lnTo>
                    <a:pt x="3409200" y="279260"/>
                  </a:lnTo>
                  <a:lnTo>
                    <a:pt x="3452076" y="258737"/>
                  </a:lnTo>
                  <a:lnTo>
                    <a:pt x="3476637" y="216954"/>
                  </a:lnTo>
                  <a:lnTo>
                    <a:pt x="3484194" y="170776"/>
                  </a:lnTo>
                  <a:lnTo>
                    <a:pt x="3484702" y="152450"/>
                  </a:lnTo>
                  <a:lnTo>
                    <a:pt x="3484702" y="130098"/>
                  </a:lnTo>
                  <a:lnTo>
                    <a:pt x="3535642" y="130098"/>
                  </a:lnTo>
                  <a:lnTo>
                    <a:pt x="3535642" y="273761"/>
                  </a:lnTo>
                  <a:lnTo>
                    <a:pt x="3590607" y="273761"/>
                  </a:lnTo>
                  <a:lnTo>
                    <a:pt x="3590607" y="130098"/>
                  </a:lnTo>
                  <a:lnTo>
                    <a:pt x="3590607" y="87960"/>
                  </a:lnTo>
                  <a:close/>
                </a:path>
                <a:path w="5166359" h="4333240" fill="norm" stroke="1" extrusionOk="0">
                  <a:moveTo>
                    <a:pt x="3667734" y="2927502"/>
                  </a:moveTo>
                  <a:lnTo>
                    <a:pt x="3657993" y="2883839"/>
                  </a:lnTo>
                  <a:lnTo>
                    <a:pt x="3635375" y="2858452"/>
                  </a:lnTo>
                  <a:lnTo>
                    <a:pt x="3635375" y="2927502"/>
                  </a:lnTo>
                  <a:lnTo>
                    <a:pt x="3634663" y="2939796"/>
                  </a:lnTo>
                  <a:lnTo>
                    <a:pt x="3616477" y="2976549"/>
                  </a:lnTo>
                  <a:lnTo>
                    <a:pt x="3590150" y="2984677"/>
                  </a:lnTo>
                  <a:lnTo>
                    <a:pt x="3580307" y="2983776"/>
                  </a:lnTo>
                  <a:lnTo>
                    <a:pt x="3548215" y="2952318"/>
                  </a:lnTo>
                  <a:lnTo>
                    <a:pt x="3545230" y="2927502"/>
                  </a:lnTo>
                  <a:lnTo>
                    <a:pt x="3545929" y="2915234"/>
                  </a:lnTo>
                  <a:lnTo>
                    <a:pt x="3564115" y="2878772"/>
                  </a:lnTo>
                  <a:lnTo>
                    <a:pt x="3590150" y="2870644"/>
                  </a:lnTo>
                  <a:lnTo>
                    <a:pt x="3599980" y="2871546"/>
                  </a:lnTo>
                  <a:lnTo>
                    <a:pt x="3632314" y="2902762"/>
                  </a:lnTo>
                  <a:lnTo>
                    <a:pt x="3635375" y="2927502"/>
                  </a:lnTo>
                  <a:lnTo>
                    <a:pt x="3635375" y="2858452"/>
                  </a:lnTo>
                  <a:lnTo>
                    <a:pt x="3590150" y="2845511"/>
                  </a:lnTo>
                  <a:lnTo>
                    <a:pt x="3578758" y="2846146"/>
                  </a:lnTo>
                  <a:lnTo>
                    <a:pt x="3541166" y="2860992"/>
                  </a:lnTo>
                  <a:lnTo>
                    <a:pt x="3518484" y="2893403"/>
                  </a:lnTo>
                  <a:lnTo>
                    <a:pt x="3513188" y="2927502"/>
                  </a:lnTo>
                  <a:lnTo>
                    <a:pt x="3513772" y="2939796"/>
                  </a:lnTo>
                  <a:lnTo>
                    <a:pt x="3527806" y="2980080"/>
                  </a:lnTo>
                  <a:lnTo>
                    <a:pt x="3558336" y="3004007"/>
                  </a:lnTo>
                  <a:lnTo>
                    <a:pt x="3590150" y="3009493"/>
                  </a:lnTo>
                  <a:lnTo>
                    <a:pt x="3601529" y="3008884"/>
                  </a:lnTo>
                  <a:lnTo>
                    <a:pt x="3639261" y="2994215"/>
                  </a:lnTo>
                  <a:lnTo>
                    <a:pt x="3662261" y="2961779"/>
                  </a:lnTo>
                  <a:lnTo>
                    <a:pt x="3667125" y="2939796"/>
                  </a:lnTo>
                  <a:lnTo>
                    <a:pt x="3667734" y="2927502"/>
                  </a:lnTo>
                  <a:close/>
                </a:path>
                <a:path w="5166359" h="4333240" fill="norm" stroke="1" extrusionOk="0">
                  <a:moveTo>
                    <a:pt x="3695039" y="1582623"/>
                  </a:moveTo>
                  <a:lnTo>
                    <a:pt x="3662057" y="1525447"/>
                  </a:lnTo>
                  <a:lnTo>
                    <a:pt x="3657663" y="1517916"/>
                  </a:lnTo>
                  <a:lnTo>
                    <a:pt x="3654552" y="1513509"/>
                  </a:lnTo>
                  <a:lnTo>
                    <a:pt x="3653371" y="1511833"/>
                  </a:lnTo>
                  <a:lnTo>
                    <a:pt x="3644989" y="1502625"/>
                  </a:lnTo>
                  <a:lnTo>
                    <a:pt x="3644468" y="1502206"/>
                  </a:lnTo>
                  <a:lnTo>
                    <a:pt x="3640696" y="1499171"/>
                  </a:lnTo>
                  <a:lnTo>
                    <a:pt x="3636302" y="1496860"/>
                  </a:lnTo>
                  <a:lnTo>
                    <a:pt x="3633647" y="1495348"/>
                  </a:lnTo>
                  <a:lnTo>
                    <a:pt x="3636073" y="1492148"/>
                  </a:lnTo>
                  <a:lnTo>
                    <a:pt x="3638448" y="1489011"/>
                  </a:lnTo>
                  <a:lnTo>
                    <a:pt x="3687508" y="1424305"/>
                  </a:lnTo>
                  <a:lnTo>
                    <a:pt x="3652951" y="1424305"/>
                  </a:lnTo>
                  <a:lnTo>
                    <a:pt x="3603637" y="1489011"/>
                  </a:lnTo>
                  <a:lnTo>
                    <a:pt x="3576307" y="1489011"/>
                  </a:lnTo>
                  <a:lnTo>
                    <a:pt x="3576307" y="1424305"/>
                  </a:lnTo>
                  <a:lnTo>
                    <a:pt x="3544887" y="1424305"/>
                  </a:lnTo>
                  <a:lnTo>
                    <a:pt x="3544887" y="1582623"/>
                  </a:lnTo>
                  <a:lnTo>
                    <a:pt x="3576307" y="1582623"/>
                  </a:lnTo>
                  <a:lnTo>
                    <a:pt x="3576307" y="1513509"/>
                  </a:lnTo>
                  <a:lnTo>
                    <a:pt x="3605301" y="1513509"/>
                  </a:lnTo>
                  <a:lnTo>
                    <a:pt x="3609911" y="1514144"/>
                  </a:lnTo>
                  <a:lnTo>
                    <a:pt x="3613683" y="1515402"/>
                  </a:lnTo>
                  <a:lnTo>
                    <a:pt x="3617455" y="1516443"/>
                  </a:lnTo>
                  <a:lnTo>
                    <a:pt x="3620808" y="1518539"/>
                  </a:lnTo>
                  <a:lnTo>
                    <a:pt x="3623741" y="1521675"/>
                  </a:lnTo>
                  <a:lnTo>
                    <a:pt x="3626662" y="1524609"/>
                  </a:lnTo>
                  <a:lnTo>
                    <a:pt x="3629710" y="1528800"/>
                  </a:lnTo>
                  <a:lnTo>
                    <a:pt x="3632847" y="1534248"/>
                  </a:lnTo>
                  <a:lnTo>
                    <a:pt x="3661118" y="1582623"/>
                  </a:lnTo>
                  <a:lnTo>
                    <a:pt x="3695039" y="1582623"/>
                  </a:lnTo>
                  <a:close/>
                </a:path>
                <a:path w="5166359" h="4333240" fill="norm" stroke="1" extrusionOk="0">
                  <a:moveTo>
                    <a:pt x="3699954" y="1068298"/>
                  </a:moveTo>
                  <a:lnTo>
                    <a:pt x="3585921" y="1068298"/>
                  </a:lnTo>
                  <a:lnTo>
                    <a:pt x="3585921" y="1226616"/>
                  </a:lnTo>
                  <a:lnTo>
                    <a:pt x="3617645" y="1226616"/>
                  </a:lnTo>
                  <a:lnTo>
                    <a:pt x="3617645" y="1093736"/>
                  </a:lnTo>
                  <a:lnTo>
                    <a:pt x="3699954" y="1093736"/>
                  </a:lnTo>
                  <a:lnTo>
                    <a:pt x="3699954" y="1068298"/>
                  </a:lnTo>
                  <a:close/>
                </a:path>
                <a:path w="5166359" h="4333240" fill="norm" stroke="1" extrusionOk="0">
                  <a:moveTo>
                    <a:pt x="3704234" y="599516"/>
                  </a:moveTo>
                  <a:lnTo>
                    <a:pt x="3697427" y="559523"/>
                  </a:lnTo>
                  <a:lnTo>
                    <a:pt x="3690035" y="544906"/>
                  </a:lnTo>
                  <a:lnTo>
                    <a:pt x="3685641" y="538010"/>
                  </a:lnTo>
                  <a:lnTo>
                    <a:pt x="3677843" y="529056"/>
                  </a:lnTo>
                  <a:lnTo>
                    <a:pt x="3668776" y="521335"/>
                  </a:lnTo>
                  <a:lnTo>
                    <a:pt x="3658425" y="514858"/>
                  </a:lnTo>
                  <a:lnTo>
                    <a:pt x="3648164" y="510273"/>
                  </a:lnTo>
                  <a:lnTo>
                    <a:pt x="3648164" y="599516"/>
                  </a:lnTo>
                  <a:lnTo>
                    <a:pt x="3647452" y="612698"/>
                  </a:lnTo>
                  <a:lnTo>
                    <a:pt x="3630803" y="647217"/>
                  </a:lnTo>
                  <a:lnTo>
                    <a:pt x="3606749" y="654850"/>
                  </a:lnTo>
                  <a:lnTo>
                    <a:pt x="3597706" y="653999"/>
                  </a:lnTo>
                  <a:lnTo>
                    <a:pt x="3568090" y="624065"/>
                  </a:lnTo>
                  <a:lnTo>
                    <a:pt x="3565334" y="599516"/>
                  </a:lnTo>
                  <a:lnTo>
                    <a:pt x="3566020" y="586346"/>
                  </a:lnTo>
                  <a:lnTo>
                    <a:pt x="3589617" y="548208"/>
                  </a:lnTo>
                  <a:lnTo>
                    <a:pt x="3606749" y="544906"/>
                  </a:lnTo>
                  <a:lnTo>
                    <a:pt x="3615779" y="545731"/>
                  </a:lnTo>
                  <a:lnTo>
                    <a:pt x="3645319" y="575043"/>
                  </a:lnTo>
                  <a:lnTo>
                    <a:pt x="3648164" y="599516"/>
                  </a:lnTo>
                  <a:lnTo>
                    <a:pt x="3648164" y="510273"/>
                  </a:lnTo>
                  <a:lnTo>
                    <a:pt x="3646944" y="509727"/>
                  </a:lnTo>
                  <a:lnTo>
                    <a:pt x="3634511" y="506056"/>
                  </a:lnTo>
                  <a:lnTo>
                    <a:pt x="3621113" y="503859"/>
                  </a:lnTo>
                  <a:lnTo>
                    <a:pt x="3606749" y="503123"/>
                  </a:lnTo>
                  <a:lnTo>
                    <a:pt x="3592385" y="503859"/>
                  </a:lnTo>
                  <a:lnTo>
                    <a:pt x="3555073" y="514858"/>
                  </a:lnTo>
                  <a:lnTo>
                    <a:pt x="3521354" y="548208"/>
                  </a:lnTo>
                  <a:lnTo>
                    <a:pt x="3510369" y="585177"/>
                  </a:lnTo>
                  <a:lnTo>
                    <a:pt x="3509632" y="599516"/>
                  </a:lnTo>
                  <a:lnTo>
                    <a:pt x="3510305" y="612698"/>
                  </a:lnTo>
                  <a:lnTo>
                    <a:pt x="3510369" y="614006"/>
                  </a:lnTo>
                  <a:lnTo>
                    <a:pt x="3521354" y="651179"/>
                  </a:lnTo>
                  <a:lnTo>
                    <a:pt x="3555073" y="684898"/>
                  </a:lnTo>
                  <a:lnTo>
                    <a:pt x="3592385" y="695896"/>
                  </a:lnTo>
                  <a:lnTo>
                    <a:pt x="3606749" y="696633"/>
                  </a:lnTo>
                  <a:lnTo>
                    <a:pt x="3621113" y="695896"/>
                  </a:lnTo>
                  <a:lnTo>
                    <a:pt x="3658425" y="684898"/>
                  </a:lnTo>
                  <a:lnTo>
                    <a:pt x="3689807" y="654850"/>
                  </a:lnTo>
                  <a:lnTo>
                    <a:pt x="3692144" y="651179"/>
                  </a:lnTo>
                  <a:lnTo>
                    <a:pt x="3697427" y="639851"/>
                  </a:lnTo>
                  <a:lnTo>
                    <a:pt x="3701211" y="627456"/>
                  </a:lnTo>
                  <a:lnTo>
                    <a:pt x="3703472" y="614006"/>
                  </a:lnTo>
                  <a:lnTo>
                    <a:pt x="3704234" y="599516"/>
                  </a:lnTo>
                  <a:close/>
                </a:path>
                <a:path w="5166359" h="4333240" fill="norm" stroke="1" extrusionOk="0">
                  <a:moveTo>
                    <a:pt x="3743109" y="2209825"/>
                  </a:moveTo>
                  <a:lnTo>
                    <a:pt x="3742931" y="2205748"/>
                  </a:lnTo>
                  <a:lnTo>
                    <a:pt x="3742855" y="2203780"/>
                  </a:lnTo>
                  <a:lnTo>
                    <a:pt x="3742753" y="2201659"/>
                  </a:lnTo>
                  <a:lnTo>
                    <a:pt x="3730879" y="2161476"/>
                  </a:lnTo>
                  <a:lnTo>
                    <a:pt x="3726929" y="2156117"/>
                  </a:lnTo>
                  <a:lnTo>
                    <a:pt x="3725595" y="2154301"/>
                  </a:lnTo>
                  <a:lnTo>
                    <a:pt x="3719423" y="2148116"/>
                  </a:lnTo>
                  <a:lnTo>
                    <a:pt x="3716096" y="2145690"/>
                  </a:lnTo>
                  <a:lnTo>
                    <a:pt x="3716096" y="2205748"/>
                  </a:lnTo>
                  <a:lnTo>
                    <a:pt x="3715855" y="2201659"/>
                  </a:lnTo>
                  <a:lnTo>
                    <a:pt x="3630091" y="2201659"/>
                  </a:lnTo>
                  <a:lnTo>
                    <a:pt x="3630142" y="2200656"/>
                  </a:lnTo>
                  <a:lnTo>
                    <a:pt x="3647935" y="2164765"/>
                  </a:lnTo>
                  <a:lnTo>
                    <a:pt x="3675265" y="2156117"/>
                  </a:lnTo>
                  <a:lnTo>
                    <a:pt x="3684574" y="2156942"/>
                  </a:lnTo>
                  <a:lnTo>
                    <a:pt x="3713429" y="2184857"/>
                  </a:lnTo>
                  <a:lnTo>
                    <a:pt x="3715855" y="2201659"/>
                  </a:lnTo>
                  <a:lnTo>
                    <a:pt x="3715982" y="2203780"/>
                  </a:lnTo>
                  <a:lnTo>
                    <a:pt x="3716096" y="2205748"/>
                  </a:lnTo>
                  <a:lnTo>
                    <a:pt x="3716096" y="2145690"/>
                  </a:lnTo>
                  <a:lnTo>
                    <a:pt x="3712324" y="2142921"/>
                  </a:lnTo>
                  <a:lnTo>
                    <a:pt x="3704336" y="2138794"/>
                  </a:lnTo>
                  <a:lnTo>
                    <a:pt x="3695446" y="2135848"/>
                  </a:lnTo>
                  <a:lnTo>
                    <a:pt x="3685971" y="2134146"/>
                  </a:lnTo>
                  <a:lnTo>
                    <a:pt x="3686721" y="2134146"/>
                  </a:lnTo>
                  <a:lnTo>
                    <a:pt x="3674948" y="2133498"/>
                  </a:lnTo>
                  <a:lnTo>
                    <a:pt x="3663975" y="2134146"/>
                  </a:lnTo>
                  <a:lnTo>
                    <a:pt x="3653663" y="2136089"/>
                  </a:lnTo>
                  <a:lnTo>
                    <a:pt x="3619830" y="2156117"/>
                  </a:lnTo>
                  <a:lnTo>
                    <a:pt x="3601288" y="2192553"/>
                  </a:lnTo>
                  <a:lnTo>
                    <a:pt x="3598976" y="2216429"/>
                  </a:lnTo>
                  <a:lnTo>
                    <a:pt x="3600310" y="2233917"/>
                  </a:lnTo>
                  <a:lnTo>
                    <a:pt x="3620922" y="2275789"/>
                  </a:lnTo>
                  <a:lnTo>
                    <a:pt x="3663480" y="2296210"/>
                  </a:lnTo>
                  <a:lnTo>
                    <a:pt x="3664407" y="2296210"/>
                  </a:lnTo>
                  <a:lnTo>
                    <a:pt x="3681234" y="2297468"/>
                  </a:lnTo>
                  <a:lnTo>
                    <a:pt x="3722090" y="2289505"/>
                  </a:lnTo>
                  <a:lnTo>
                    <a:pt x="3741229" y="2277364"/>
                  </a:lnTo>
                  <a:lnTo>
                    <a:pt x="3738981" y="2272652"/>
                  </a:lnTo>
                  <a:lnTo>
                    <a:pt x="3730866" y="2255685"/>
                  </a:lnTo>
                  <a:lnTo>
                    <a:pt x="3725291" y="2259927"/>
                  </a:lnTo>
                  <a:lnTo>
                    <a:pt x="3719550" y="2263546"/>
                  </a:lnTo>
                  <a:lnTo>
                    <a:pt x="3713670" y="2266531"/>
                  </a:lnTo>
                  <a:lnTo>
                    <a:pt x="3707612" y="2268880"/>
                  </a:lnTo>
                  <a:lnTo>
                    <a:pt x="3701529" y="2270531"/>
                  </a:lnTo>
                  <a:lnTo>
                    <a:pt x="3694900" y="2271776"/>
                  </a:lnTo>
                  <a:lnTo>
                    <a:pt x="3694658" y="2271776"/>
                  </a:lnTo>
                  <a:lnTo>
                    <a:pt x="3688651" y="2272423"/>
                  </a:lnTo>
                  <a:lnTo>
                    <a:pt x="3650526" y="2264702"/>
                  </a:lnTo>
                  <a:lnTo>
                    <a:pt x="3630244" y="2229535"/>
                  </a:lnTo>
                  <a:lnTo>
                    <a:pt x="3629622" y="2219883"/>
                  </a:lnTo>
                  <a:lnTo>
                    <a:pt x="3743109" y="2219883"/>
                  </a:lnTo>
                  <a:lnTo>
                    <a:pt x="3743109" y="2209825"/>
                  </a:lnTo>
                  <a:close/>
                </a:path>
                <a:path w="5166359" h="4333240" fill="norm" stroke="1" extrusionOk="0">
                  <a:moveTo>
                    <a:pt x="3746563" y="1853819"/>
                  </a:moveTo>
                  <a:lnTo>
                    <a:pt x="3746385" y="1849729"/>
                  </a:lnTo>
                  <a:lnTo>
                    <a:pt x="3746296" y="1847773"/>
                  </a:lnTo>
                  <a:lnTo>
                    <a:pt x="3746208" y="1845652"/>
                  </a:lnTo>
                  <a:lnTo>
                    <a:pt x="3746157" y="1844649"/>
                  </a:lnTo>
                  <a:lnTo>
                    <a:pt x="3746068" y="1842592"/>
                  </a:lnTo>
                  <a:lnTo>
                    <a:pt x="3744595" y="1832140"/>
                  </a:lnTo>
                  <a:lnTo>
                    <a:pt x="3722865" y="1792109"/>
                  </a:lnTo>
                  <a:lnTo>
                    <a:pt x="3719296" y="1789506"/>
                  </a:lnTo>
                  <a:lnTo>
                    <a:pt x="3719296" y="1845652"/>
                  </a:lnTo>
                  <a:lnTo>
                    <a:pt x="3633533" y="1845652"/>
                  </a:lnTo>
                  <a:lnTo>
                    <a:pt x="3651377" y="1808759"/>
                  </a:lnTo>
                  <a:lnTo>
                    <a:pt x="3678707" y="1800098"/>
                  </a:lnTo>
                  <a:lnTo>
                    <a:pt x="3688016" y="1800923"/>
                  </a:lnTo>
                  <a:lnTo>
                    <a:pt x="3716871" y="1828850"/>
                  </a:lnTo>
                  <a:lnTo>
                    <a:pt x="3719296" y="1845652"/>
                  </a:lnTo>
                  <a:lnTo>
                    <a:pt x="3719296" y="1789506"/>
                  </a:lnTo>
                  <a:lnTo>
                    <a:pt x="3715778" y="1786915"/>
                  </a:lnTo>
                  <a:lnTo>
                    <a:pt x="3707790" y="1782787"/>
                  </a:lnTo>
                  <a:lnTo>
                    <a:pt x="3698887" y="1779841"/>
                  </a:lnTo>
                  <a:lnTo>
                    <a:pt x="3689426" y="1778139"/>
                  </a:lnTo>
                  <a:lnTo>
                    <a:pt x="3690162" y="1778139"/>
                  </a:lnTo>
                  <a:lnTo>
                    <a:pt x="3678402" y="1777492"/>
                  </a:lnTo>
                  <a:lnTo>
                    <a:pt x="3667417" y="1778139"/>
                  </a:lnTo>
                  <a:lnTo>
                    <a:pt x="3657117" y="1780082"/>
                  </a:lnTo>
                  <a:lnTo>
                    <a:pt x="3623284" y="1800098"/>
                  </a:lnTo>
                  <a:lnTo>
                    <a:pt x="3604730" y="1836547"/>
                  </a:lnTo>
                  <a:lnTo>
                    <a:pt x="3602431" y="1860410"/>
                  </a:lnTo>
                  <a:lnTo>
                    <a:pt x="3603752" y="1877910"/>
                  </a:lnTo>
                  <a:lnTo>
                    <a:pt x="3624364" y="1919782"/>
                  </a:lnTo>
                  <a:lnTo>
                    <a:pt x="3666921" y="1940204"/>
                  </a:lnTo>
                  <a:lnTo>
                    <a:pt x="3667849" y="1940204"/>
                  </a:lnTo>
                  <a:lnTo>
                    <a:pt x="3684676" y="1941461"/>
                  </a:lnTo>
                  <a:lnTo>
                    <a:pt x="3725532" y="1933486"/>
                  </a:lnTo>
                  <a:lnTo>
                    <a:pt x="3744671" y="1921357"/>
                  </a:lnTo>
                  <a:lnTo>
                    <a:pt x="3742423" y="1916645"/>
                  </a:lnTo>
                  <a:lnTo>
                    <a:pt x="3734308" y="1899678"/>
                  </a:lnTo>
                  <a:lnTo>
                    <a:pt x="3728732" y="1903920"/>
                  </a:lnTo>
                  <a:lnTo>
                    <a:pt x="3723005" y="1907540"/>
                  </a:lnTo>
                  <a:lnTo>
                    <a:pt x="3717112" y="1910524"/>
                  </a:lnTo>
                  <a:lnTo>
                    <a:pt x="3711067" y="1912874"/>
                  </a:lnTo>
                  <a:lnTo>
                    <a:pt x="3704983" y="1914525"/>
                  </a:lnTo>
                  <a:lnTo>
                    <a:pt x="3698341" y="1915756"/>
                  </a:lnTo>
                  <a:lnTo>
                    <a:pt x="3698113" y="1915756"/>
                  </a:lnTo>
                  <a:lnTo>
                    <a:pt x="3692106" y="1916404"/>
                  </a:lnTo>
                  <a:lnTo>
                    <a:pt x="3653967" y="1908695"/>
                  </a:lnTo>
                  <a:lnTo>
                    <a:pt x="3633698" y="1873529"/>
                  </a:lnTo>
                  <a:lnTo>
                    <a:pt x="3633076" y="1863864"/>
                  </a:lnTo>
                  <a:lnTo>
                    <a:pt x="3746563" y="1863864"/>
                  </a:lnTo>
                  <a:lnTo>
                    <a:pt x="3746563" y="1853819"/>
                  </a:lnTo>
                  <a:close/>
                </a:path>
                <a:path w="5166359" h="4333240" fill="norm" stroke="1" extrusionOk="0">
                  <a:moveTo>
                    <a:pt x="3814559" y="209257"/>
                  </a:moveTo>
                  <a:lnTo>
                    <a:pt x="3813365" y="195122"/>
                  </a:lnTo>
                  <a:lnTo>
                    <a:pt x="3809936" y="183286"/>
                  </a:lnTo>
                  <a:lnTo>
                    <a:pt x="3809822" y="182880"/>
                  </a:lnTo>
                  <a:lnTo>
                    <a:pt x="3771684" y="151638"/>
                  </a:lnTo>
                  <a:lnTo>
                    <a:pt x="3764343" y="150241"/>
                  </a:lnTo>
                  <a:lnTo>
                    <a:pt x="3764343" y="200837"/>
                  </a:lnTo>
                  <a:lnTo>
                    <a:pt x="3764343" y="219646"/>
                  </a:lnTo>
                  <a:lnTo>
                    <a:pt x="3729901" y="238582"/>
                  </a:lnTo>
                  <a:lnTo>
                    <a:pt x="3693617" y="238582"/>
                  </a:lnTo>
                  <a:lnTo>
                    <a:pt x="3693617" y="182880"/>
                  </a:lnTo>
                  <a:lnTo>
                    <a:pt x="3729901" y="182880"/>
                  </a:lnTo>
                  <a:lnTo>
                    <a:pt x="3764343" y="200837"/>
                  </a:lnTo>
                  <a:lnTo>
                    <a:pt x="3764343" y="150241"/>
                  </a:lnTo>
                  <a:lnTo>
                    <a:pt x="3756190" y="148678"/>
                  </a:lnTo>
                  <a:lnTo>
                    <a:pt x="3738334" y="147688"/>
                  </a:lnTo>
                  <a:lnTo>
                    <a:pt x="3693617" y="147688"/>
                  </a:lnTo>
                  <a:lnTo>
                    <a:pt x="3693617" y="87960"/>
                  </a:lnTo>
                  <a:lnTo>
                    <a:pt x="3639007" y="87960"/>
                  </a:lnTo>
                  <a:lnTo>
                    <a:pt x="3639007" y="273761"/>
                  </a:lnTo>
                  <a:lnTo>
                    <a:pt x="3738334" y="273761"/>
                  </a:lnTo>
                  <a:lnTo>
                    <a:pt x="3749802" y="273253"/>
                  </a:lnTo>
                  <a:lnTo>
                    <a:pt x="3787114" y="261277"/>
                  </a:lnTo>
                  <a:lnTo>
                    <a:pt x="3812260" y="227495"/>
                  </a:lnTo>
                  <a:lnTo>
                    <a:pt x="3813987" y="218681"/>
                  </a:lnTo>
                  <a:lnTo>
                    <a:pt x="3814559" y="209257"/>
                  </a:lnTo>
                  <a:close/>
                </a:path>
                <a:path w="5166359" h="4333240" fill="norm" stroke="1" extrusionOk="0">
                  <a:moveTo>
                    <a:pt x="3836632" y="1424305"/>
                  </a:moveTo>
                  <a:lnTo>
                    <a:pt x="3693083" y="1424305"/>
                  </a:lnTo>
                  <a:lnTo>
                    <a:pt x="3693083" y="1449743"/>
                  </a:lnTo>
                  <a:lnTo>
                    <a:pt x="3749002" y="1449743"/>
                  </a:lnTo>
                  <a:lnTo>
                    <a:pt x="3749002" y="1582623"/>
                  </a:lnTo>
                  <a:lnTo>
                    <a:pt x="3780409" y="1582623"/>
                  </a:lnTo>
                  <a:lnTo>
                    <a:pt x="3780409" y="1449743"/>
                  </a:lnTo>
                  <a:lnTo>
                    <a:pt x="3836632" y="1449743"/>
                  </a:lnTo>
                  <a:lnTo>
                    <a:pt x="3836632" y="1424305"/>
                  </a:lnTo>
                  <a:close/>
                </a:path>
                <a:path w="5166359" h="4333240" fill="norm" stroke="1" extrusionOk="0">
                  <a:moveTo>
                    <a:pt x="3866819" y="2982163"/>
                  </a:moveTo>
                  <a:lnTo>
                    <a:pt x="3841381" y="2982163"/>
                  </a:lnTo>
                  <a:lnTo>
                    <a:pt x="3841381" y="2872841"/>
                  </a:lnTo>
                  <a:lnTo>
                    <a:pt x="3841381" y="2848343"/>
                  </a:lnTo>
                  <a:lnTo>
                    <a:pt x="3811536" y="2848343"/>
                  </a:lnTo>
                  <a:lnTo>
                    <a:pt x="3811536" y="2872841"/>
                  </a:lnTo>
                  <a:lnTo>
                    <a:pt x="3811536" y="2982480"/>
                  </a:lnTo>
                  <a:lnTo>
                    <a:pt x="3734892" y="2982480"/>
                  </a:lnTo>
                  <a:lnTo>
                    <a:pt x="3739019" y="2974517"/>
                  </a:lnTo>
                  <a:lnTo>
                    <a:pt x="3742588" y="2965742"/>
                  </a:lnTo>
                  <a:lnTo>
                    <a:pt x="3751618" y="2923502"/>
                  </a:lnTo>
                  <a:lnTo>
                    <a:pt x="3752799" y="2900807"/>
                  </a:lnTo>
                  <a:lnTo>
                    <a:pt x="3752799" y="2872841"/>
                  </a:lnTo>
                  <a:lnTo>
                    <a:pt x="3811536" y="2872841"/>
                  </a:lnTo>
                  <a:lnTo>
                    <a:pt x="3811536" y="2848343"/>
                  </a:lnTo>
                  <a:lnTo>
                    <a:pt x="3725468" y="2848343"/>
                  </a:lnTo>
                  <a:lnTo>
                    <a:pt x="3725468" y="2894520"/>
                  </a:lnTo>
                  <a:lnTo>
                    <a:pt x="3725176" y="2908897"/>
                  </a:lnTo>
                  <a:lnTo>
                    <a:pt x="3718052" y="2955594"/>
                  </a:lnTo>
                  <a:lnTo>
                    <a:pt x="3705682" y="2982163"/>
                  </a:lnTo>
                  <a:lnTo>
                    <a:pt x="3688092" y="2982163"/>
                  </a:lnTo>
                  <a:lnTo>
                    <a:pt x="3688092" y="3047504"/>
                  </a:lnTo>
                  <a:lnTo>
                    <a:pt x="3715423" y="3047504"/>
                  </a:lnTo>
                  <a:lnTo>
                    <a:pt x="3715423" y="3006661"/>
                  </a:lnTo>
                  <a:lnTo>
                    <a:pt x="3839502" y="3006661"/>
                  </a:lnTo>
                  <a:lnTo>
                    <a:pt x="3839502" y="3047504"/>
                  </a:lnTo>
                  <a:lnTo>
                    <a:pt x="3866819" y="3047504"/>
                  </a:lnTo>
                  <a:lnTo>
                    <a:pt x="3866819" y="3006661"/>
                  </a:lnTo>
                  <a:lnTo>
                    <a:pt x="3866819" y="2982480"/>
                  </a:lnTo>
                  <a:lnTo>
                    <a:pt x="3866819" y="2982163"/>
                  </a:lnTo>
                  <a:close/>
                </a:path>
                <a:path w="5166359" h="4333240" fill="norm" stroke="1" extrusionOk="0">
                  <a:moveTo>
                    <a:pt x="3872433" y="1147457"/>
                  </a:moveTo>
                  <a:lnTo>
                    <a:pt x="3862692" y="1103795"/>
                  </a:lnTo>
                  <a:lnTo>
                    <a:pt x="3853802" y="1090599"/>
                  </a:lnTo>
                  <a:lnTo>
                    <a:pt x="3851224" y="1087450"/>
                  </a:lnTo>
                  <a:lnTo>
                    <a:pt x="3843959" y="1080935"/>
                  </a:lnTo>
                  <a:lnTo>
                    <a:pt x="3840073" y="1078395"/>
                  </a:lnTo>
                  <a:lnTo>
                    <a:pt x="3840073" y="1147457"/>
                  </a:lnTo>
                  <a:lnTo>
                    <a:pt x="3839362" y="1159738"/>
                  </a:lnTo>
                  <a:lnTo>
                    <a:pt x="3821163" y="1196492"/>
                  </a:lnTo>
                  <a:lnTo>
                    <a:pt x="3794836" y="1204620"/>
                  </a:lnTo>
                  <a:lnTo>
                    <a:pt x="3785006" y="1203718"/>
                  </a:lnTo>
                  <a:lnTo>
                    <a:pt x="3752900" y="1172273"/>
                  </a:lnTo>
                  <a:lnTo>
                    <a:pt x="3749916" y="1147457"/>
                  </a:lnTo>
                  <a:lnTo>
                    <a:pt x="3750627" y="1135176"/>
                  </a:lnTo>
                  <a:lnTo>
                    <a:pt x="3768814" y="1098727"/>
                  </a:lnTo>
                  <a:lnTo>
                    <a:pt x="3794836" y="1090599"/>
                  </a:lnTo>
                  <a:lnTo>
                    <a:pt x="3804678" y="1091501"/>
                  </a:lnTo>
                  <a:lnTo>
                    <a:pt x="3837013" y="1122718"/>
                  </a:lnTo>
                  <a:lnTo>
                    <a:pt x="3840073" y="1147457"/>
                  </a:lnTo>
                  <a:lnTo>
                    <a:pt x="3840073" y="1078395"/>
                  </a:lnTo>
                  <a:lnTo>
                    <a:pt x="3794836" y="1065466"/>
                  </a:lnTo>
                  <a:lnTo>
                    <a:pt x="3783457" y="1066088"/>
                  </a:lnTo>
                  <a:lnTo>
                    <a:pt x="3745852" y="1080935"/>
                  </a:lnTo>
                  <a:lnTo>
                    <a:pt x="3723182" y="1113345"/>
                  </a:lnTo>
                  <a:lnTo>
                    <a:pt x="3717887" y="1147457"/>
                  </a:lnTo>
                  <a:lnTo>
                    <a:pt x="3718471" y="1159738"/>
                  </a:lnTo>
                  <a:lnTo>
                    <a:pt x="3732504" y="1200035"/>
                  </a:lnTo>
                  <a:lnTo>
                    <a:pt x="3763035" y="1223962"/>
                  </a:lnTo>
                  <a:lnTo>
                    <a:pt x="3794836" y="1229436"/>
                  </a:lnTo>
                  <a:lnTo>
                    <a:pt x="3806228" y="1228826"/>
                  </a:lnTo>
                  <a:lnTo>
                    <a:pt x="3843959" y="1214170"/>
                  </a:lnTo>
                  <a:lnTo>
                    <a:pt x="3866959" y="1181735"/>
                  </a:lnTo>
                  <a:lnTo>
                    <a:pt x="3871823" y="1159738"/>
                  </a:lnTo>
                  <a:lnTo>
                    <a:pt x="3872433" y="1147457"/>
                  </a:lnTo>
                  <a:close/>
                </a:path>
                <a:path w="5166359" h="4333240" fill="norm" stroke="1" extrusionOk="0">
                  <a:moveTo>
                    <a:pt x="3932402" y="1938629"/>
                  </a:moveTo>
                  <a:lnTo>
                    <a:pt x="3899420" y="1881466"/>
                  </a:lnTo>
                  <a:lnTo>
                    <a:pt x="3895026" y="1873923"/>
                  </a:lnTo>
                  <a:lnTo>
                    <a:pt x="3891915" y="1869528"/>
                  </a:lnTo>
                  <a:lnTo>
                    <a:pt x="3890734" y="1867852"/>
                  </a:lnTo>
                  <a:lnTo>
                    <a:pt x="3882352" y="1858632"/>
                  </a:lnTo>
                  <a:lnTo>
                    <a:pt x="3881831" y="1858213"/>
                  </a:lnTo>
                  <a:lnTo>
                    <a:pt x="3878059" y="1855177"/>
                  </a:lnTo>
                  <a:lnTo>
                    <a:pt x="3873665" y="1852879"/>
                  </a:lnTo>
                  <a:lnTo>
                    <a:pt x="3871010" y="1851355"/>
                  </a:lnTo>
                  <a:lnTo>
                    <a:pt x="3873436" y="1848167"/>
                  </a:lnTo>
                  <a:lnTo>
                    <a:pt x="3875811" y="1845017"/>
                  </a:lnTo>
                  <a:lnTo>
                    <a:pt x="3924871" y="1780311"/>
                  </a:lnTo>
                  <a:lnTo>
                    <a:pt x="3890314" y="1780311"/>
                  </a:lnTo>
                  <a:lnTo>
                    <a:pt x="3840988" y="1845017"/>
                  </a:lnTo>
                  <a:lnTo>
                    <a:pt x="3813670" y="1845017"/>
                  </a:lnTo>
                  <a:lnTo>
                    <a:pt x="3813670" y="1780311"/>
                  </a:lnTo>
                  <a:lnTo>
                    <a:pt x="3782250" y="1780311"/>
                  </a:lnTo>
                  <a:lnTo>
                    <a:pt x="3782250" y="1938629"/>
                  </a:lnTo>
                  <a:lnTo>
                    <a:pt x="3813670" y="1938629"/>
                  </a:lnTo>
                  <a:lnTo>
                    <a:pt x="3813670" y="1869528"/>
                  </a:lnTo>
                  <a:lnTo>
                    <a:pt x="3842664" y="1869528"/>
                  </a:lnTo>
                  <a:lnTo>
                    <a:pt x="3847274" y="1870151"/>
                  </a:lnTo>
                  <a:lnTo>
                    <a:pt x="3851046" y="1871408"/>
                  </a:lnTo>
                  <a:lnTo>
                    <a:pt x="3854818" y="1872462"/>
                  </a:lnTo>
                  <a:lnTo>
                    <a:pt x="3858171" y="1874545"/>
                  </a:lnTo>
                  <a:lnTo>
                    <a:pt x="3861092" y="1877695"/>
                  </a:lnTo>
                  <a:lnTo>
                    <a:pt x="3864025" y="1880628"/>
                  </a:lnTo>
                  <a:lnTo>
                    <a:pt x="3867061" y="1884807"/>
                  </a:lnTo>
                  <a:lnTo>
                    <a:pt x="3870210" y="1890255"/>
                  </a:lnTo>
                  <a:lnTo>
                    <a:pt x="3898481" y="1938629"/>
                  </a:lnTo>
                  <a:lnTo>
                    <a:pt x="3932402" y="1938629"/>
                  </a:lnTo>
                  <a:close/>
                </a:path>
                <a:path w="5166359" h="4333240" fill="norm" stroke="1" extrusionOk="0">
                  <a:moveTo>
                    <a:pt x="3941838" y="2270137"/>
                  </a:moveTo>
                  <a:lnTo>
                    <a:pt x="3916388" y="2270137"/>
                  </a:lnTo>
                  <a:lnTo>
                    <a:pt x="3916388" y="2160828"/>
                  </a:lnTo>
                  <a:lnTo>
                    <a:pt x="3916388" y="2136317"/>
                  </a:lnTo>
                  <a:lnTo>
                    <a:pt x="3886555" y="2136317"/>
                  </a:lnTo>
                  <a:lnTo>
                    <a:pt x="3886555" y="2160828"/>
                  </a:lnTo>
                  <a:lnTo>
                    <a:pt x="3886555" y="2270455"/>
                  </a:lnTo>
                  <a:lnTo>
                    <a:pt x="3809898" y="2270455"/>
                  </a:lnTo>
                  <a:lnTo>
                    <a:pt x="3814026" y="2262505"/>
                  </a:lnTo>
                  <a:lnTo>
                    <a:pt x="3817594" y="2253729"/>
                  </a:lnTo>
                  <a:lnTo>
                    <a:pt x="3826624" y="2211476"/>
                  </a:lnTo>
                  <a:lnTo>
                    <a:pt x="3827805" y="2188781"/>
                  </a:lnTo>
                  <a:lnTo>
                    <a:pt x="3827805" y="2160828"/>
                  </a:lnTo>
                  <a:lnTo>
                    <a:pt x="3886555" y="2160828"/>
                  </a:lnTo>
                  <a:lnTo>
                    <a:pt x="3886555" y="2136317"/>
                  </a:lnTo>
                  <a:lnTo>
                    <a:pt x="3800475" y="2136317"/>
                  </a:lnTo>
                  <a:lnTo>
                    <a:pt x="3800475" y="2182495"/>
                  </a:lnTo>
                  <a:lnTo>
                    <a:pt x="3800183" y="2196871"/>
                  </a:lnTo>
                  <a:lnTo>
                    <a:pt x="3793058" y="2243582"/>
                  </a:lnTo>
                  <a:lnTo>
                    <a:pt x="3780688" y="2270137"/>
                  </a:lnTo>
                  <a:lnTo>
                    <a:pt x="3763099" y="2270137"/>
                  </a:lnTo>
                  <a:lnTo>
                    <a:pt x="3763099" y="2335479"/>
                  </a:lnTo>
                  <a:lnTo>
                    <a:pt x="3790429" y="2335479"/>
                  </a:lnTo>
                  <a:lnTo>
                    <a:pt x="3790429" y="2294648"/>
                  </a:lnTo>
                  <a:lnTo>
                    <a:pt x="3914508" y="2294648"/>
                  </a:lnTo>
                  <a:lnTo>
                    <a:pt x="3914508" y="2335479"/>
                  </a:lnTo>
                  <a:lnTo>
                    <a:pt x="3941838" y="2335479"/>
                  </a:lnTo>
                  <a:lnTo>
                    <a:pt x="3941838" y="2294648"/>
                  </a:lnTo>
                  <a:lnTo>
                    <a:pt x="3941838" y="2270455"/>
                  </a:lnTo>
                  <a:lnTo>
                    <a:pt x="3941838" y="2270137"/>
                  </a:lnTo>
                  <a:close/>
                </a:path>
                <a:path w="5166359" h="4333240" fill="norm" stroke="1" extrusionOk="0">
                  <a:moveTo>
                    <a:pt x="4007764" y="1424305"/>
                  </a:moveTo>
                  <a:lnTo>
                    <a:pt x="3976979" y="1424305"/>
                  </a:lnTo>
                  <a:lnTo>
                    <a:pt x="3974719" y="1450060"/>
                  </a:lnTo>
                  <a:lnTo>
                    <a:pt x="3974706" y="1450213"/>
                  </a:lnTo>
                  <a:lnTo>
                    <a:pt x="3974579" y="1451635"/>
                  </a:lnTo>
                  <a:lnTo>
                    <a:pt x="3974503" y="1452613"/>
                  </a:lnTo>
                  <a:lnTo>
                    <a:pt x="3974134" y="1451635"/>
                  </a:lnTo>
                  <a:lnTo>
                    <a:pt x="3973842" y="1451152"/>
                  </a:lnTo>
                  <a:lnTo>
                    <a:pt x="3973842" y="1503464"/>
                  </a:lnTo>
                  <a:lnTo>
                    <a:pt x="3973118" y="1515757"/>
                  </a:lnTo>
                  <a:lnTo>
                    <a:pt x="3954640" y="1552511"/>
                  </a:lnTo>
                  <a:lnTo>
                    <a:pt x="3928605" y="1560639"/>
                  </a:lnTo>
                  <a:lnTo>
                    <a:pt x="3918635" y="1559725"/>
                  </a:lnTo>
                  <a:lnTo>
                    <a:pt x="3886123" y="1528279"/>
                  </a:lnTo>
                  <a:lnTo>
                    <a:pt x="3883063" y="1503464"/>
                  </a:lnTo>
                  <a:lnTo>
                    <a:pt x="3883774" y="1491056"/>
                  </a:lnTo>
                  <a:lnTo>
                    <a:pt x="3902100" y="1454734"/>
                  </a:lnTo>
                  <a:lnTo>
                    <a:pt x="3928605" y="1446606"/>
                  </a:lnTo>
                  <a:lnTo>
                    <a:pt x="3938308" y="1447507"/>
                  </a:lnTo>
                  <a:lnTo>
                    <a:pt x="3970693" y="1478724"/>
                  </a:lnTo>
                  <a:lnTo>
                    <a:pt x="3973842" y="1503464"/>
                  </a:lnTo>
                  <a:lnTo>
                    <a:pt x="3973842" y="1451152"/>
                  </a:lnTo>
                  <a:lnTo>
                    <a:pt x="3940149" y="1424063"/>
                  </a:lnTo>
                  <a:lnTo>
                    <a:pt x="3920756" y="1421472"/>
                  </a:lnTo>
                  <a:lnTo>
                    <a:pt x="3910241" y="1422120"/>
                  </a:lnTo>
                  <a:lnTo>
                    <a:pt x="3910469" y="1422120"/>
                  </a:lnTo>
                  <a:lnTo>
                    <a:pt x="3900640" y="1424063"/>
                  </a:lnTo>
                  <a:lnTo>
                    <a:pt x="3900817" y="1424063"/>
                  </a:lnTo>
                  <a:lnTo>
                    <a:pt x="3892181" y="1427124"/>
                  </a:lnTo>
                  <a:lnTo>
                    <a:pt x="3884003" y="1431531"/>
                  </a:lnTo>
                  <a:lnTo>
                    <a:pt x="3855783" y="1469059"/>
                  </a:lnTo>
                  <a:lnTo>
                    <a:pt x="3851668" y="1490205"/>
                  </a:lnTo>
                  <a:lnTo>
                    <a:pt x="3851541" y="1491056"/>
                  </a:lnTo>
                  <a:lnTo>
                    <a:pt x="3851021" y="1503464"/>
                  </a:lnTo>
                  <a:lnTo>
                    <a:pt x="3851541" y="1515757"/>
                  </a:lnTo>
                  <a:lnTo>
                    <a:pt x="3853142" y="1527175"/>
                  </a:lnTo>
                  <a:lnTo>
                    <a:pt x="3870020" y="1563776"/>
                  </a:lnTo>
                  <a:lnTo>
                    <a:pt x="3910558" y="1584845"/>
                  </a:lnTo>
                  <a:lnTo>
                    <a:pt x="3920756" y="1585455"/>
                  </a:lnTo>
                  <a:lnTo>
                    <a:pt x="3930205" y="1584845"/>
                  </a:lnTo>
                  <a:lnTo>
                    <a:pt x="3930408" y="1584845"/>
                  </a:lnTo>
                  <a:lnTo>
                    <a:pt x="3939298" y="1583016"/>
                  </a:lnTo>
                  <a:lnTo>
                    <a:pt x="3939463" y="1583016"/>
                  </a:lnTo>
                  <a:lnTo>
                    <a:pt x="3948252" y="1579791"/>
                  </a:lnTo>
                  <a:lnTo>
                    <a:pt x="3973525" y="1556232"/>
                  </a:lnTo>
                  <a:lnTo>
                    <a:pt x="3973525" y="1582623"/>
                  </a:lnTo>
                  <a:lnTo>
                    <a:pt x="4005249" y="1582623"/>
                  </a:lnTo>
                  <a:lnTo>
                    <a:pt x="4005249" y="1547444"/>
                  </a:lnTo>
                  <a:lnTo>
                    <a:pt x="4005249" y="1460119"/>
                  </a:lnTo>
                  <a:lnTo>
                    <a:pt x="4005376" y="1452613"/>
                  </a:lnTo>
                  <a:lnTo>
                    <a:pt x="4005465" y="1450060"/>
                  </a:lnTo>
                  <a:lnTo>
                    <a:pt x="4005859" y="1444091"/>
                  </a:lnTo>
                  <a:lnTo>
                    <a:pt x="4007764" y="1424305"/>
                  </a:lnTo>
                  <a:close/>
                </a:path>
                <a:path w="5166359" h="4333240" fill="norm" stroke="1" extrusionOk="0">
                  <a:moveTo>
                    <a:pt x="4022521" y="1068298"/>
                  </a:moveTo>
                  <a:lnTo>
                    <a:pt x="3908488" y="1068298"/>
                  </a:lnTo>
                  <a:lnTo>
                    <a:pt x="3908488" y="1226616"/>
                  </a:lnTo>
                  <a:lnTo>
                    <a:pt x="3940213" y="1226616"/>
                  </a:lnTo>
                  <a:lnTo>
                    <a:pt x="3940213" y="1093736"/>
                  </a:lnTo>
                  <a:lnTo>
                    <a:pt x="4022521" y="1093736"/>
                  </a:lnTo>
                  <a:lnTo>
                    <a:pt x="4022521" y="1068298"/>
                  </a:lnTo>
                  <a:close/>
                </a:path>
                <a:path w="5166359" h="4333240" fill="norm" stroke="1" extrusionOk="0">
                  <a:moveTo>
                    <a:pt x="4031602" y="87960"/>
                  </a:moveTo>
                  <a:lnTo>
                    <a:pt x="3976992" y="87960"/>
                  </a:lnTo>
                  <a:lnTo>
                    <a:pt x="3976992" y="157949"/>
                  </a:lnTo>
                  <a:lnTo>
                    <a:pt x="3903700" y="157949"/>
                  </a:lnTo>
                  <a:lnTo>
                    <a:pt x="3903700" y="87960"/>
                  </a:lnTo>
                  <a:lnTo>
                    <a:pt x="3849090" y="87960"/>
                  </a:lnTo>
                  <a:lnTo>
                    <a:pt x="3849090" y="273761"/>
                  </a:lnTo>
                  <a:lnTo>
                    <a:pt x="3903700" y="273761"/>
                  </a:lnTo>
                  <a:lnTo>
                    <a:pt x="3903700" y="200101"/>
                  </a:lnTo>
                  <a:lnTo>
                    <a:pt x="3976992" y="200101"/>
                  </a:lnTo>
                  <a:lnTo>
                    <a:pt x="3976992" y="273761"/>
                  </a:lnTo>
                  <a:lnTo>
                    <a:pt x="4031602" y="273761"/>
                  </a:lnTo>
                  <a:lnTo>
                    <a:pt x="4031602" y="200101"/>
                  </a:lnTo>
                  <a:lnTo>
                    <a:pt x="4031602" y="157949"/>
                  </a:lnTo>
                  <a:lnTo>
                    <a:pt x="4031602" y="87960"/>
                  </a:lnTo>
                  <a:close/>
                </a:path>
                <a:path w="5166359" h="4333240" fill="norm" stroke="1" extrusionOk="0">
                  <a:moveTo>
                    <a:pt x="4058170" y="2982163"/>
                  </a:moveTo>
                  <a:lnTo>
                    <a:pt x="4032732" y="2982163"/>
                  </a:lnTo>
                  <a:lnTo>
                    <a:pt x="4032732" y="2872841"/>
                  </a:lnTo>
                  <a:lnTo>
                    <a:pt x="4032732" y="2848343"/>
                  </a:lnTo>
                  <a:lnTo>
                    <a:pt x="4002887" y="2848343"/>
                  </a:lnTo>
                  <a:lnTo>
                    <a:pt x="4002887" y="2872841"/>
                  </a:lnTo>
                  <a:lnTo>
                    <a:pt x="4002887" y="2982480"/>
                  </a:lnTo>
                  <a:lnTo>
                    <a:pt x="3926243" y="2982480"/>
                  </a:lnTo>
                  <a:lnTo>
                    <a:pt x="3930358" y="2974517"/>
                  </a:lnTo>
                  <a:lnTo>
                    <a:pt x="3933939" y="2965742"/>
                  </a:lnTo>
                  <a:lnTo>
                    <a:pt x="3942969" y="2923502"/>
                  </a:lnTo>
                  <a:lnTo>
                    <a:pt x="3944150" y="2900807"/>
                  </a:lnTo>
                  <a:lnTo>
                    <a:pt x="3944150" y="2872841"/>
                  </a:lnTo>
                  <a:lnTo>
                    <a:pt x="4002887" y="2872841"/>
                  </a:lnTo>
                  <a:lnTo>
                    <a:pt x="4002887" y="2848343"/>
                  </a:lnTo>
                  <a:lnTo>
                    <a:pt x="3916819" y="2848343"/>
                  </a:lnTo>
                  <a:lnTo>
                    <a:pt x="3916819" y="2894520"/>
                  </a:lnTo>
                  <a:lnTo>
                    <a:pt x="3916527" y="2908897"/>
                  </a:lnTo>
                  <a:lnTo>
                    <a:pt x="3909390" y="2955594"/>
                  </a:lnTo>
                  <a:lnTo>
                    <a:pt x="3897020" y="2982163"/>
                  </a:lnTo>
                  <a:lnTo>
                    <a:pt x="3879431" y="2982163"/>
                  </a:lnTo>
                  <a:lnTo>
                    <a:pt x="3879431" y="3047504"/>
                  </a:lnTo>
                  <a:lnTo>
                    <a:pt x="3906761" y="3047504"/>
                  </a:lnTo>
                  <a:lnTo>
                    <a:pt x="3906761" y="3006661"/>
                  </a:lnTo>
                  <a:lnTo>
                    <a:pt x="4030840" y="3006661"/>
                  </a:lnTo>
                  <a:lnTo>
                    <a:pt x="4030840" y="3047504"/>
                  </a:lnTo>
                  <a:lnTo>
                    <a:pt x="4058170" y="3047504"/>
                  </a:lnTo>
                  <a:lnTo>
                    <a:pt x="4058170" y="3006661"/>
                  </a:lnTo>
                  <a:lnTo>
                    <a:pt x="4058170" y="2982480"/>
                  </a:lnTo>
                  <a:lnTo>
                    <a:pt x="4058170" y="2982163"/>
                  </a:lnTo>
                  <a:close/>
                </a:path>
                <a:path w="5166359" h="4333240" fill="norm" stroke="1" extrusionOk="0">
                  <a:moveTo>
                    <a:pt x="4073995" y="1780311"/>
                  </a:moveTo>
                  <a:lnTo>
                    <a:pt x="3930446" y="1780311"/>
                  </a:lnTo>
                  <a:lnTo>
                    <a:pt x="3930446" y="1805762"/>
                  </a:lnTo>
                  <a:lnTo>
                    <a:pt x="3986352" y="1805762"/>
                  </a:lnTo>
                  <a:lnTo>
                    <a:pt x="3986352" y="1938629"/>
                  </a:lnTo>
                  <a:lnTo>
                    <a:pt x="4017772" y="1938629"/>
                  </a:lnTo>
                  <a:lnTo>
                    <a:pt x="4017772" y="1805762"/>
                  </a:lnTo>
                  <a:lnTo>
                    <a:pt x="4073995" y="1805762"/>
                  </a:lnTo>
                  <a:lnTo>
                    <a:pt x="4073995" y="1780311"/>
                  </a:lnTo>
                  <a:close/>
                </a:path>
                <a:path w="5166359" h="4333240" fill="norm" stroke="1" extrusionOk="0">
                  <a:moveTo>
                    <a:pt x="4119041" y="2136317"/>
                  </a:moveTo>
                  <a:lnTo>
                    <a:pt x="4088257" y="2136317"/>
                  </a:lnTo>
                  <a:lnTo>
                    <a:pt x="4086009" y="2162086"/>
                  </a:lnTo>
                  <a:lnTo>
                    <a:pt x="4085983" y="2162238"/>
                  </a:lnTo>
                  <a:lnTo>
                    <a:pt x="4085869" y="2163648"/>
                  </a:lnTo>
                  <a:lnTo>
                    <a:pt x="4085780" y="2164626"/>
                  </a:lnTo>
                  <a:lnTo>
                    <a:pt x="4085412" y="2163648"/>
                  </a:lnTo>
                  <a:lnTo>
                    <a:pt x="4085120" y="2163165"/>
                  </a:lnTo>
                  <a:lnTo>
                    <a:pt x="4085120" y="2215477"/>
                  </a:lnTo>
                  <a:lnTo>
                    <a:pt x="4084396" y="2227770"/>
                  </a:lnTo>
                  <a:lnTo>
                    <a:pt x="4065917" y="2264524"/>
                  </a:lnTo>
                  <a:lnTo>
                    <a:pt x="4039882" y="2272652"/>
                  </a:lnTo>
                  <a:lnTo>
                    <a:pt x="4029913" y="2271750"/>
                  </a:lnTo>
                  <a:lnTo>
                    <a:pt x="3997401" y="2240292"/>
                  </a:lnTo>
                  <a:lnTo>
                    <a:pt x="3994340" y="2215477"/>
                  </a:lnTo>
                  <a:lnTo>
                    <a:pt x="3995051" y="2203069"/>
                  </a:lnTo>
                  <a:lnTo>
                    <a:pt x="4013377" y="2166759"/>
                  </a:lnTo>
                  <a:lnTo>
                    <a:pt x="4039882" y="2158631"/>
                  </a:lnTo>
                  <a:lnTo>
                    <a:pt x="4049585" y="2159533"/>
                  </a:lnTo>
                  <a:lnTo>
                    <a:pt x="4081983" y="2190750"/>
                  </a:lnTo>
                  <a:lnTo>
                    <a:pt x="4085120" y="2215477"/>
                  </a:lnTo>
                  <a:lnTo>
                    <a:pt x="4085120" y="2163165"/>
                  </a:lnTo>
                  <a:lnTo>
                    <a:pt x="4082440" y="2158631"/>
                  </a:lnTo>
                  <a:lnTo>
                    <a:pt x="4080954" y="2156117"/>
                  </a:lnTo>
                  <a:lnTo>
                    <a:pt x="4075201" y="2149513"/>
                  </a:lnTo>
                  <a:lnTo>
                    <a:pt x="4032034" y="2133498"/>
                  </a:lnTo>
                  <a:lnTo>
                    <a:pt x="4021531" y="2134146"/>
                  </a:lnTo>
                  <a:lnTo>
                    <a:pt x="4021747" y="2134146"/>
                  </a:lnTo>
                  <a:lnTo>
                    <a:pt x="4011930" y="2136089"/>
                  </a:lnTo>
                  <a:lnTo>
                    <a:pt x="4012107" y="2136089"/>
                  </a:lnTo>
                  <a:lnTo>
                    <a:pt x="4003471" y="2139150"/>
                  </a:lnTo>
                  <a:lnTo>
                    <a:pt x="3995280" y="2143544"/>
                  </a:lnTo>
                  <a:lnTo>
                    <a:pt x="3967073" y="2181085"/>
                  </a:lnTo>
                  <a:lnTo>
                    <a:pt x="3962298" y="2215477"/>
                  </a:lnTo>
                  <a:lnTo>
                    <a:pt x="3962831" y="2227770"/>
                  </a:lnTo>
                  <a:lnTo>
                    <a:pt x="3975404" y="2267801"/>
                  </a:lnTo>
                  <a:lnTo>
                    <a:pt x="4012323" y="2295029"/>
                  </a:lnTo>
                  <a:lnTo>
                    <a:pt x="4032034" y="2297468"/>
                  </a:lnTo>
                  <a:lnTo>
                    <a:pt x="4041483" y="2296858"/>
                  </a:lnTo>
                  <a:lnTo>
                    <a:pt x="4041698" y="2296858"/>
                  </a:lnTo>
                  <a:lnTo>
                    <a:pt x="4050576" y="2295029"/>
                  </a:lnTo>
                  <a:lnTo>
                    <a:pt x="4050741" y="2295029"/>
                  </a:lnTo>
                  <a:lnTo>
                    <a:pt x="4059542" y="2291816"/>
                  </a:lnTo>
                  <a:lnTo>
                    <a:pt x="4084802" y="2268258"/>
                  </a:lnTo>
                  <a:lnTo>
                    <a:pt x="4084802" y="2294648"/>
                  </a:lnTo>
                  <a:lnTo>
                    <a:pt x="4116540" y="2294648"/>
                  </a:lnTo>
                  <a:lnTo>
                    <a:pt x="4116540" y="2259457"/>
                  </a:lnTo>
                  <a:lnTo>
                    <a:pt x="4116540" y="2172131"/>
                  </a:lnTo>
                  <a:lnTo>
                    <a:pt x="4116654" y="2164626"/>
                  </a:lnTo>
                  <a:lnTo>
                    <a:pt x="4116743" y="2162086"/>
                  </a:lnTo>
                  <a:lnTo>
                    <a:pt x="4117136" y="2156117"/>
                  </a:lnTo>
                  <a:lnTo>
                    <a:pt x="4119041" y="2136317"/>
                  </a:lnTo>
                  <a:close/>
                </a:path>
                <a:path w="5166359" h="4333240" fill="norm" stroke="1" extrusionOk="0">
                  <a:moveTo>
                    <a:pt x="4197197" y="1068298"/>
                  </a:moveTo>
                  <a:lnTo>
                    <a:pt x="4166412" y="1068298"/>
                  </a:lnTo>
                  <a:lnTo>
                    <a:pt x="4164152" y="1094054"/>
                  </a:lnTo>
                  <a:lnTo>
                    <a:pt x="4164139" y="1094206"/>
                  </a:lnTo>
                  <a:lnTo>
                    <a:pt x="4164012" y="1095616"/>
                  </a:lnTo>
                  <a:lnTo>
                    <a:pt x="4163936" y="1096594"/>
                  </a:lnTo>
                  <a:lnTo>
                    <a:pt x="4163568" y="1095616"/>
                  </a:lnTo>
                  <a:lnTo>
                    <a:pt x="4163276" y="1095133"/>
                  </a:lnTo>
                  <a:lnTo>
                    <a:pt x="4163276" y="1147457"/>
                  </a:lnTo>
                  <a:lnTo>
                    <a:pt x="4162552" y="1159738"/>
                  </a:lnTo>
                  <a:lnTo>
                    <a:pt x="4144073" y="1196492"/>
                  </a:lnTo>
                  <a:lnTo>
                    <a:pt x="4118038" y="1204620"/>
                  </a:lnTo>
                  <a:lnTo>
                    <a:pt x="4108069" y="1203718"/>
                  </a:lnTo>
                  <a:lnTo>
                    <a:pt x="4075557" y="1172273"/>
                  </a:lnTo>
                  <a:lnTo>
                    <a:pt x="4072496" y="1147457"/>
                  </a:lnTo>
                  <a:lnTo>
                    <a:pt x="4073207" y="1135049"/>
                  </a:lnTo>
                  <a:lnTo>
                    <a:pt x="4091533" y="1098727"/>
                  </a:lnTo>
                  <a:lnTo>
                    <a:pt x="4118038" y="1090599"/>
                  </a:lnTo>
                  <a:lnTo>
                    <a:pt x="4127741" y="1091501"/>
                  </a:lnTo>
                  <a:lnTo>
                    <a:pt x="4160126" y="1122718"/>
                  </a:lnTo>
                  <a:lnTo>
                    <a:pt x="4163276" y="1147457"/>
                  </a:lnTo>
                  <a:lnTo>
                    <a:pt x="4163276" y="1095133"/>
                  </a:lnTo>
                  <a:lnTo>
                    <a:pt x="4160596" y="1090599"/>
                  </a:lnTo>
                  <a:lnTo>
                    <a:pt x="4159110" y="1088085"/>
                  </a:lnTo>
                  <a:lnTo>
                    <a:pt x="4153357" y="1081481"/>
                  </a:lnTo>
                  <a:lnTo>
                    <a:pt x="4110190" y="1065466"/>
                  </a:lnTo>
                  <a:lnTo>
                    <a:pt x="4099674" y="1066114"/>
                  </a:lnTo>
                  <a:lnTo>
                    <a:pt x="4099903" y="1066114"/>
                  </a:lnTo>
                  <a:lnTo>
                    <a:pt x="4090073" y="1068057"/>
                  </a:lnTo>
                  <a:lnTo>
                    <a:pt x="4090251" y="1068057"/>
                  </a:lnTo>
                  <a:lnTo>
                    <a:pt x="4081615" y="1071118"/>
                  </a:lnTo>
                  <a:lnTo>
                    <a:pt x="4073436" y="1075512"/>
                  </a:lnTo>
                  <a:lnTo>
                    <a:pt x="4045216" y="1113053"/>
                  </a:lnTo>
                  <a:lnTo>
                    <a:pt x="4041102" y="1134198"/>
                  </a:lnTo>
                  <a:lnTo>
                    <a:pt x="4040975" y="1135049"/>
                  </a:lnTo>
                  <a:lnTo>
                    <a:pt x="4040454" y="1147457"/>
                  </a:lnTo>
                  <a:lnTo>
                    <a:pt x="4040975" y="1159738"/>
                  </a:lnTo>
                  <a:lnTo>
                    <a:pt x="4042575" y="1171168"/>
                  </a:lnTo>
                  <a:lnTo>
                    <a:pt x="4059453" y="1207770"/>
                  </a:lnTo>
                  <a:lnTo>
                    <a:pt x="4099991" y="1228826"/>
                  </a:lnTo>
                  <a:lnTo>
                    <a:pt x="4110190" y="1229436"/>
                  </a:lnTo>
                  <a:lnTo>
                    <a:pt x="4119638" y="1228826"/>
                  </a:lnTo>
                  <a:lnTo>
                    <a:pt x="4119842" y="1228826"/>
                  </a:lnTo>
                  <a:lnTo>
                    <a:pt x="4128732" y="1227010"/>
                  </a:lnTo>
                  <a:lnTo>
                    <a:pt x="4128897" y="1227010"/>
                  </a:lnTo>
                  <a:lnTo>
                    <a:pt x="4137685" y="1223784"/>
                  </a:lnTo>
                  <a:lnTo>
                    <a:pt x="4162958" y="1200226"/>
                  </a:lnTo>
                  <a:lnTo>
                    <a:pt x="4162958" y="1226616"/>
                  </a:lnTo>
                  <a:lnTo>
                    <a:pt x="4194683" y="1226616"/>
                  </a:lnTo>
                  <a:lnTo>
                    <a:pt x="4194683" y="1191425"/>
                  </a:lnTo>
                  <a:lnTo>
                    <a:pt x="4194683" y="1104099"/>
                  </a:lnTo>
                  <a:lnTo>
                    <a:pt x="4194810" y="1096594"/>
                  </a:lnTo>
                  <a:lnTo>
                    <a:pt x="4194899" y="1094054"/>
                  </a:lnTo>
                  <a:lnTo>
                    <a:pt x="4195292" y="1088085"/>
                  </a:lnTo>
                  <a:lnTo>
                    <a:pt x="4197197" y="1068298"/>
                  </a:lnTo>
                  <a:close/>
                </a:path>
                <a:path w="5166359" h="4333240" fill="norm" stroke="1" extrusionOk="0">
                  <a:moveTo>
                    <a:pt x="4222813" y="2921851"/>
                  </a:moveTo>
                  <a:lnTo>
                    <a:pt x="4222635" y="2917761"/>
                  </a:lnTo>
                  <a:lnTo>
                    <a:pt x="4222559" y="2915805"/>
                  </a:lnTo>
                  <a:lnTo>
                    <a:pt x="4222458" y="2913684"/>
                  </a:lnTo>
                  <a:lnTo>
                    <a:pt x="4210583" y="2873489"/>
                  </a:lnTo>
                  <a:lnTo>
                    <a:pt x="4206633" y="2868130"/>
                  </a:lnTo>
                  <a:lnTo>
                    <a:pt x="4205313" y="2866326"/>
                  </a:lnTo>
                  <a:lnTo>
                    <a:pt x="4199128" y="2860141"/>
                  </a:lnTo>
                  <a:lnTo>
                    <a:pt x="4195800" y="2857703"/>
                  </a:lnTo>
                  <a:lnTo>
                    <a:pt x="4195800" y="2917761"/>
                  </a:lnTo>
                  <a:lnTo>
                    <a:pt x="4195559" y="2913684"/>
                  </a:lnTo>
                  <a:lnTo>
                    <a:pt x="4109796" y="2913684"/>
                  </a:lnTo>
                  <a:lnTo>
                    <a:pt x="4109847" y="2912681"/>
                  </a:lnTo>
                  <a:lnTo>
                    <a:pt x="4127639" y="2876791"/>
                  </a:lnTo>
                  <a:lnTo>
                    <a:pt x="4154970" y="2868130"/>
                  </a:lnTo>
                  <a:lnTo>
                    <a:pt x="4164279" y="2868955"/>
                  </a:lnTo>
                  <a:lnTo>
                    <a:pt x="4193133" y="2896870"/>
                  </a:lnTo>
                  <a:lnTo>
                    <a:pt x="4195559" y="2913684"/>
                  </a:lnTo>
                  <a:lnTo>
                    <a:pt x="4195686" y="2915805"/>
                  </a:lnTo>
                  <a:lnTo>
                    <a:pt x="4195800" y="2917761"/>
                  </a:lnTo>
                  <a:lnTo>
                    <a:pt x="4195800" y="2857703"/>
                  </a:lnTo>
                  <a:lnTo>
                    <a:pt x="4192041" y="2854934"/>
                  </a:lnTo>
                  <a:lnTo>
                    <a:pt x="4184040" y="2850819"/>
                  </a:lnTo>
                  <a:lnTo>
                    <a:pt x="4175150" y="2847873"/>
                  </a:lnTo>
                  <a:lnTo>
                    <a:pt x="4165676" y="2846159"/>
                  </a:lnTo>
                  <a:lnTo>
                    <a:pt x="4166425" y="2846159"/>
                  </a:lnTo>
                  <a:lnTo>
                    <a:pt x="4154652" y="2845511"/>
                  </a:lnTo>
                  <a:lnTo>
                    <a:pt x="4143679" y="2846159"/>
                  </a:lnTo>
                  <a:lnTo>
                    <a:pt x="4133367" y="2848102"/>
                  </a:lnTo>
                  <a:lnTo>
                    <a:pt x="4099534" y="2868130"/>
                  </a:lnTo>
                  <a:lnTo>
                    <a:pt x="4080992" y="2904566"/>
                  </a:lnTo>
                  <a:lnTo>
                    <a:pt x="4078681" y="2928442"/>
                  </a:lnTo>
                  <a:lnTo>
                    <a:pt x="4080014" y="2945942"/>
                  </a:lnTo>
                  <a:lnTo>
                    <a:pt x="4100626" y="2987814"/>
                  </a:lnTo>
                  <a:lnTo>
                    <a:pt x="4143184" y="3008236"/>
                  </a:lnTo>
                  <a:lnTo>
                    <a:pt x="4144111" y="3008236"/>
                  </a:lnTo>
                  <a:lnTo>
                    <a:pt x="4160939" y="3009493"/>
                  </a:lnTo>
                  <a:lnTo>
                    <a:pt x="4201795" y="3001518"/>
                  </a:lnTo>
                  <a:lnTo>
                    <a:pt x="4220934" y="2989389"/>
                  </a:lnTo>
                  <a:lnTo>
                    <a:pt x="4218686" y="2984677"/>
                  </a:lnTo>
                  <a:lnTo>
                    <a:pt x="4210570" y="2967710"/>
                  </a:lnTo>
                  <a:lnTo>
                    <a:pt x="4204995" y="2971952"/>
                  </a:lnTo>
                  <a:lnTo>
                    <a:pt x="4199255" y="2975559"/>
                  </a:lnTo>
                  <a:lnTo>
                    <a:pt x="4193375" y="2978543"/>
                  </a:lnTo>
                  <a:lnTo>
                    <a:pt x="4187329" y="2980906"/>
                  </a:lnTo>
                  <a:lnTo>
                    <a:pt x="4181233" y="2982557"/>
                  </a:lnTo>
                  <a:lnTo>
                    <a:pt x="4174604" y="2983788"/>
                  </a:lnTo>
                  <a:lnTo>
                    <a:pt x="4174363" y="2983788"/>
                  </a:lnTo>
                  <a:lnTo>
                    <a:pt x="4168356" y="2984436"/>
                  </a:lnTo>
                  <a:lnTo>
                    <a:pt x="4130230" y="2976727"/>
                  </a:lnTo>
                  <a:lnTo>
                    <a:pt x="4109948" y="2941561"/>
                  </a:lnTo>
                  <a:lnTo>
                    <a:pt x="4109326" y="2931896"/>
                  </a:lnTo>
                  <a:lnTo>
                    <a:pt x="4222813" y="2931896"/>
                  </a:lnTo>
                  <a:lnTo>
                    <a:pt x="4222813" y="2921851"/>
                  </a:lnTo>
                  <a:close/>
                </a:path>
                <a:path w="5166359" h="4333240" fill="norm" stroke="1" extrusionOk="0">
                  <a:moveTo>
                    <a:pt x="4251718" y="1859470"/>
                  </a:moveTo>
                  <a:lnTo>
                    <a:pt x="4242930" y="1815490"/>
                  </a:lnTo>
                  <a:lnTo>
                    <a:pt x="4235031" y="1802612"/>
                  </a:lnTo>
                  <a:lnTo>
                    <a:pt x="4232643" y="1799399"/>
                  </a:lnTo>
                  <a:lnTo>
                    <a:pt x="4226141" y="1792935"/>
                  </a:lnTo>
                  <a:lnTo>
                    <a:pt x="4219689" y="1788236"/>
                  </a:lnTo>
                  <a:lnTo>
                    <a:pt x="4219689" y="1859470"/>
                  </a:lnTo>
                  <a:lnTo>
                    <a:pt x="4218952" y="1871764"/>
                  </a:lnTo>
                  <a:lnTo>
                    <a:pt x="4200461" y="1908517"/>
                  </a:lnTo>
                  <a:lnTo>
                    <a:pt x="4174134" y="1916645"/>
                  </a:lnTo>
                  <a:lnTo>
                    <a:pt x="4164279" y="1915744"/>
                  </a:lnTo>
                  <a:lnTo>
                    <a:pt x="4155440" y="1913026"/>
                  </a:lnTo>
                  <a:lnTo>
                    <a:pt x="4147629" y="1908517"/>
                  </a:lnTo>
                  <a:lnTo>
                    <a:pt x="4142194" y="1903450"/>
                  </a:lnTo>
                  <a:lnTo>
                    <a:pt x="4140835" y="1902193"/>
                  </a:lnTo>
                  <a:lnTo>
                    <a:pt x="4135475" y="1894103"/>
                  </a:lnTo>
                  <a:lnTo>
                    <a:pt x="4131653" y="1884286"/>
                  </a:lnTo>
                  <a:lnTo>
                    <a:pt x="4129354" y="1872742"/>
                  </a:lnTo>
                  <a:lnTo>
                    <a:pt x="4128592" y="1859470"/>
                  </a:lnTo>
                  <a:lnTo>
                    <a:pt x="4129303" y="1847062"/>
                  </a:lnTo>
                  <a:lnTo>
                    <a:pt x="4141851" y="1816125"/>
                  </a:lnTo>
                  <a:lnTo>
                    <a:pt x="4147629" y="1810740"/>
                  </a:lnTo>
                  <a:lnTo>
                    <a:pt x="4155440" y="1806232"/>
                  </a:lnTo>
                  <a:lnTo>
                    <a:pt x="4164279" y="1803514"/>
                  </a:lnTo>
                  <a:lnTo>
                    <a:pt x="4174134" y="1802612"/>
                  </a:lnTo>
                  <a:lnTo>
                    <a:pt x="4183977" y="1803514"/>
                  </a:lnTo>
                  <a:lnTo>
                    <a:pt x="4216539" y="1834730"/>
                  </a:lnTo>
                  <a:lnTo>
                    <a:pt x="4219689" y="1859470"/>
                  </a:lnTo>
                  <a:lnTo>
                    <a:pt x="4219689" y="1788236"/>
                  </a:lnTo>
                  <a:lnTo>
                    <a:pt x="4218737" y="1787537"/>
                  </a:lnTo>
                  <a:lnTo>
                    <a:pt x="4210558" y="1783143"/>
                  </a:lnTo>
                  <a:lnTo>
                    <a:pt x="4201922" y="1780082"/>
                  </a:lnTo>
                  <a:lnTo>
                    <a:pt x="4202099" y="1780082"/>
                  </a:lnTo>
                  <a:lnTo>
                    <a:pt x="4192282" y="1778139"/>
                  </a:lnTo>
                  <a:lnTo>
                    <a:pt x="4181983" y="1777492"/>
                  </a:lnTo>
                  <a:lnTo>
                    <a:pt x="4171823" y="1778139"/>
                  </a:lnTo>
                  <a:lnTo>
                    <a:pt x="4132986" y="1800098"/>
                  </a:lnTo>
                  <a:lnTo>
                    <a:pt x="4128236" y="1808581"/>
                  </a:lnTo>
                  <a:lnTo>
                    <a:pt x="4128846" y="1815490"/>
                  </a:lnTo>
                  <a:lnTo>
                    <a:pt x="4128897" y="1816125"/>
                  </a:lnTo>
                  <a:lnTo>
                    <a:pt x="4128236" y="1808581"/>
                  </a:lnTo>
                  <a:lnTo>
                    <a:pt x="4125760" y="1780311"/>
                  </a:lnTo>
                  <a:lnTo>
                    <a:pt x="4094975" y="1780311"/>
                  </a:lnTo>
                  <a:lnTo>
                    <a:pt x="4095597" y="1786801"/>
                  </a:lnTo>
                  <a:lnTo>
                    <a:pt x="4096093" y="1792935"/>
                  </a:lnTo>
                  <a:lnTo>
                    <a:pt x="4096524" y="1799399"/>
                  </a:lnTo>
                  <a:lnTo>
                    <a:pt x="4097172" y="1806067"/>
                  </a:lnTo>
                  <a:lnTo>
                    <a:pt x="4097185" y="1806232"/>
                  </a:lnTo>
                  <a:lnTo>
                    <a:pt x="4097299" y="1808581"/>
                  </a:lnTo>
                  <a:lnTo>
                    <a:pt x="4097413" y="1810740"/>
                  </a:lnTo>
                  <a:lnTo>
                    <a:pt x="4097490" y="2006485"/>
                  </a:lnTo>
                  <a:lnTo>
                    <a:pt x="4129214" y="2006485"/>
                  </a:lnTo>
                  <a:lnTo>
                    <a:pt x="4129125" y="1912162"/>
                  </a:lnTo>
                  <a:lnTo>
                    <a:pt x="4129214" y="1903450"/>
                  </a:lnTo>
                  <a:lnTo>
                    <a:pt x="4129214" y="1912327"/>
                  </a:lnTo>
                  <a:lnTo>
                    <a:pt x="4133304" y="1919236"/>
                  </a:lnTo>
                  <a:lnTo>
                    <a:pt x="4138955" y="1925777"/>
                  </a:lnTo>
                  <a:lnTo>
                    <a:pt x="4145864" y="1931403"/>
                  </a:lnTo>
                  <a:lnTo>
                    <a:pt x="4153890" y="1935810"/>
                  </a:lnTo>
                  <a:lnTo>
                    <a:pt x="4162806" y="1939023"/>
                  </a:lnTo>
                  <a:lnTo>
                    <a:pt x="4162983" y="1939023"/>
                  </a:lnTo>
                  <a:lnTo>
                    <a:pt x="4172051" y="1940852"/>
                  </a:lnTo>
                  <a:lnTo>
                    <a:pt x="4172267" y="1940852"/>
                  </a:lnTo>
                  <a:lnTo>
                    <a:pt x="4181983" y="1941461"/>
                  </a:lnTo>
                  <a:lnTo>
                    <a:pt x="4192181" y="1940852"/>
                  </a:lnTo>
                  <a:lnTo>
                    <a:pt x="4232643" y="1919782"/>
                  </a:lnTo>
                  <a:lnTo>
                    <a:pt x="4249521" y="1883194"/>
                  </a:lnTo>
                  <a:lnTo>
                    <a:pt x="4251172" y="1871764"/>
                  </a:lnTo>
                  <a:lnTo>
                    <a:pt x="4251718" y="1859470"/>
                  </a:lnTo>
                  <a:close/>
                </a:path>
                <a:path w="5166359" h="4333240" fill="norm" stroke="1" extrusionOk="0">
                  <a:moveTo>
                    <a:pt x="4266844" y="180670"/>
                  </a:moveTo>
                  <a:lnTo>
                    <a:pt x="4260037" y="140677"/>
                  </a:lnTo>
                  <a:lnTo>
                    <a:pt x="4231386" y="102501"/>
                  </a:lnTo>
                  <a:lnTo>
                    <a:pt x="4210774" y="91440"/>
                  </a:lnTo>
                  <a:lnTo>
                    <a:pt x="4210774" y="180670"/>
                  </a:lnTo>
                  <a:lnTo>
                    <a:pt x="4210062" y="193865"/>
                  </a:lnTo>
                  <a:lnTo>
                    <a:pt x="4193400" y="228384"/>
                  </a:lnTo>
                  <a:lnTo>
                    <a:pt x="4169359" y="236016"/>
                  </a:lnTo>
                  <a:lnTo>
                    <a:pt x="4160304" y="235165"/>
                  </a:lnTo>
                  <a:lnTo>
                    <a:pt x="4130687" y="205232"/>
                  </a:lnTo>
                  <a:lnTo>
                    <a:pt x="4127944" y="180670"/>
                  </a:lnTo>
                  <a:lnTo>
                    <a:pt x="4128630" y="167500"/>
                  </a:lnTo>
                  <a:lnTo>
                    <a:pt x="4152227" y="129362"/>
                  </a:lnTo>
                  <a:lnTo>
                    <a:pt x="4169359" y="126072"/>
                  </a:lnTo>
                  <a:lnTo>
                    <a:pt x="4178376" y="126898"/>
                  </a:lnTo>
                  <a:lnTo>
                    <a:pt x="4207929" y="156210"/>
                  </a:lnTo>
                  <a:lnTo>
                    <a:pt x="4210774" y="180670"/>
                  </a:lnTo>
                  <a:lnTo>
                    <a:pt x="4210774" y="91440"/>
                  </a:lnTo>
                  <a:lnTo>
                    <a:pt x="4209554" y="90893"/>
                  </a:lnTo>
                  <a:lnTo>
                    <a:pt x="4197121" y="87223"/>
                  </a:lnTo>
                  <a:lnTo>
                    <a:pt x="4183723" y="85026"/>
                  </a:lnTo>
                  <a:lnTo>
                    <a:pt x="4169359" y="84289"/>
                  </a:lnTo>
                  <a:lnTo>
                    <a:pt x="4154995" y="85026"/>
                  </a:lnTo>
                  <a:lnTo>
                    <a:pt x="4117683" y="96024"/>
                  </a:lnTo>
                  <a:lnTo>
                    <a:pt x="4083964" y="129362"/>
                  </a:lnTo>
                  <a:lnTo>
                    <a:pt x="4072966" y="166331"/>
                  </a:lnTo>
                  <a:lnTo>
                    <a:pt x="4072242" y="180670"/>
                  </a:lnTo>
                  <a:lnTo>
                    <a:pt x="4072902" y="193865"/>
                  </a:lnTo>
                  <a:lnTo>
                    <a:pt x="4072966" y="195173"/>
                  </a:lnTo>
                  <a:lnTo>
                    <a:pt x="4083964" y="232346"/>
                  </a:lnTo>
                  <a:lnTo>
                    <a:pt x="4117683" y="266065"/>
                  </a:lnTo>
                  <a:lnTo>
                    <a:pt x="4154995" y="277063"/>
                  </a:lnTo>
                  <a:lnTo>
                    <a:pt x="4169359" y="277787"/>
                  </a:lnTo>
                  <a:lnTo>
                    <a:pt x="4183723" y="277063"/>
                  </a:lnTo>
                  <a:lnTo>
                    <a:pt x="4221035" y="266065"/>
                  </a:lnTo>
                  <a:lnTo>
                    <a:pt x="4252417" y="236016"/>
                  </a:lnTo>
                  <a:lnTo>
                    <a:pt x="4266082" y="195173"/>
                  </a:lnTo>
                  <a:lnTo>
                    <a:pt x="4266844" y="180670"/>
                  </a:lnTo>
                  <a:close/>
                </a:path>
                <a:path w="5166359" h="4333240" fill="norm" stroke="1" extrusionOk="0">
                  <a:moveTo>
                    <a:pt x="4413999" y="2927502"/>
                  </a:moveTo>
                  <a:lnTo>
                    <a:pt x="4405211" y="2883522"/>
                  </a:lnTo>
                  <a:lnTo>
                    <a:pt x="4397311" y="2870644"/>
                  </a:lnTo>
                  <a:lnTo>
                    <a:pt x="4394924" y="2867431"/>
                  </a:lnTo>
                  <a:lnTo>
                    <a:pt x="4388421" y="2860967"/>
                  </a:lnTo>
                  <a:lnTo>
                    <a:pt x="4381957" y="2856255"/>
                  </a:lnTo>
                  <a:lnTo>
                    <a:pt x="4381957" y="2927502"/>
                  </a:lnTo>
                  <a:lnTo>
                    <a:pt x="4381233" y="2939796"/>
                  </a:lnTo>
                  <a:lnTo>
                    <a:pt x="4362742" y="2976549"/>
                  </a:lnTo>
                  <a:lnTo>
                    <a:pt x="4336415" y="2984677"/>
                  </a:lnTo>
                  <a:lnTo>
                    <a:pt x="4326560" y="2983776"/>
                  </a:lnTo>
                  <a:lnTo>
                    <a:pt x="4293933" y="2952318"/>
                  </a:lnTo>
                  <a:lnTo>
                    <a:pt x="4290860" y="2927502"/>
                  </a:lnTo>
                  <a:lnTo>
                    <a:pt x="4291584" y="2915094"/>
                  </a:lnTo>
                  <a:lnTo>
                    <a:pt x="4304131" y="2884157"/>
                  </a:lnTo>
                  <a:lnTo>
                    <a:pt x="4309910" y="2878772"/>
                  </a:lnTo>
                  <a:lnTo>
                    <a:pt x="4317720" y="2874264"/>
                  </a:lnTo>
                  <a:lnTo>
                    <a:pt x="4326560" y="2871546"/>
                  </a:lnTo>
                  <a:lnTo>
                    <a:pt x="4336415" y="2870644"/>
                  </a:lnTo>
                  <a:lnTo>
                    <a:pt x="4346245" y="2871546"/>
                  </a:lnTo>
                  <a:lnTo>
                    <a:pt x="4378820" y="2902762"/>
                  </a:lnTo>
                  <a:lnTo>
                    <a:pt x="4381957" y="2927502"/>
                  </a:lnTo>
                  <a:lnTo>
                    <a:pt x="4381957" y="2856255"/>
                  </a:lnTo>
                  <a:lnTo>
                    <a:pt x="4381017" y="2855569"/>
                  </a:lnTo>
                  <a:lnTo>
                    <a:pt x="4372838" y="2851175"/>
                  </a:lnTo>
                  <a:lnTo>
                    <a:pt x="4364202" y="2848102"/>
                  </a:lnTo>
                  <a:lnTo>
                    <a:pt x="4364380" y="2848102"/>
                  </a:lnTo>
                  <a:lnTo>
                    <a:pt x="4354550" y="2846159"/>
                  </a:lnTo>
                  <a:lnTo>
                    <a:pt x="4354779" y="2846159"/>
                  </a:lnTo>
                  <a:lnTo>
                    <a:pt x="4344263" y="2845511"/>
                  </a:lnTo>
                  <a:lnTo>
                    <a:pt x="4300918" y="2861538"/>
                  </a:lnTo>
                  <a:lnTo>
                    <a:pt x="4290517" y="2876613"/>
                  </a:lnTo>
                  <a:lnTo>
                    <a:pt x="4291127" y="2883522"/>
                  </a:lnTo>
                  <a:lnTo>
                    <a:pt x="4291177" y="2884157"/>
                  </a:lnTo>
                  <a:lnTo>
                    <a:pt x="4290517" y="2876613"/>
                  </a:lnTo>
                  <a:lnTo>
                    <a:pt x="4288040" y="2848343"/>
                  </a:lnTo>
                  <a:lnTo>
                    <a:pt x="4257256" y="2848343"/>
                  </a:lnTo>
                  <a:lnTo>
                    <a:pt x="4257878" y="2854833"/>
                  </a:lnTo>
                  <a:lnTo>
                    <a:pt x="4258373" y="2860967"/>
                  </a:lnTo>
                  <a:lnTo>
                    <a:pt x="4258792" y="2867431"/>
                  </a:lnTo>
                  <a:lnTo>
                    <a:pt x="4259453" y="2874099"/>
                  </a:lnTo>
                  <a:lnTo>
                    <a:pt x="4259465" y="2874264"/>
                  </a:lnTo>
                  <a:lnTo>
                    <a:pt x="4259580" y="2876613"/>
                  </a:lnTo>
                  <a:lnTo>
                    <a:pt x="4259694" y="2878772"/>
                  </a:lnTo>
                  <a:lnTo>
                    <a:pt x="4259770" y="3074517"/>
                  </a:lnTo>
                  <a:lnTo>
                    <a:pt x="4291495" y="3074517"/>
                  </a:lnTo>
                  <a:lnTo>
                    <a:pt x="4291393" y="2980194"/>
                  </a:lnTo>
                  <a:lnTo>
                    <a:pt x="4291495" y="2971482"/>
                  </a:lnTo>
                  <a:lnTo>
                    <a:pt x="4291495" y="2980359"/>
                  </a:lnTo>
                  <a:lnTo>
                    <a:pt x="4295572" y="2987268"/>
                  </a:lnTo>
                  <a:lnTo>
                    <a:pt x="4301236" y="2993809"/>
                  </a:lnTo>
                  <a:lnTo>
                    <a:pt x="4308145" y="2999435"/>
                  </a:lnTo>
                  <a:lnTo>
                    <a:pt x="4316171" y="3003842"/>
                  </a:lnTo>
                  <a:lnTo>
                    <a:pt x="4325086" y="3007055"/>
                  </a:lnTo>
                  <a:lnTo>
                    <a:pt x="4325264" y="3007055"/>
                  </a:lnTo>
                  <a:lnTo>
                    <a:pt x="4334332" y="3008884"/>
                  </a:lnTo>
                  <a:lnTo>
                    <a:pt x="4334548" y="3008884"/>
                  </a:lnTo>
                  <a:lnTo>
                    <a:pt x="4344263" y="3009493"/>
                  </a:lnTo>
                  <a:lnTo>
                    <a:pt x="4354461" y="3008884"/>
                  </a:lnTo>
                  <a:lnTo>
                    <a:pt x="4394924" y="2987814"/>
                  </a:lnTo>
                  <a:lnTo>
                    <a:pt x="4397222" y="2984677"/>
                  </a:lnTo>
                  <a:lnTo>
                    <a:pt x="4400397" y="2980359"/>
                  </a:lnTo>
                  <a:lnTo>
                    <a:pt x="4413453" y="2939796"/>
                  </a:lnTo>
                  <a:lnTo>
                    <a:pt x="4413999" y="2927502"/>
                  </a:lnTo>
                  <a:close/>
                </a:path>
                <a:path w="5166359" h="4333240" fill="norm" stroke="1" extrusionOk="0">
                  <a:moveTo>
                    <a:pt x="4434891" y="1859470"/>
                  </a:moveTo>
                  <a:lnTo>
                    <a:pt x="4425150" y="1815807"/>
                  </a:lnTo>
                  <a:lnTo>
                    <a:pt x="4402531" y="1790420"/>
                  </a:lnTo>
                  <a:lnTo>
                    <a:pt x="4402531" y="1859470"/>
                  </a:lnTo>
                  <a:lnTo>
                    <a:pt x="4401820" y="1871764"/>
                  </a:lnTo>
                  <a:lnTo>
                    <a:pt x="4383633" y="1908517"/>
                  </a:lnTo>
                  <a:lnTo>
                    <a:pt x="4357306" y="1916645"/>
                  </a:lnTo>
                  <a:lnTo>
                    <a:pt x="4347464" y="1915744"/>
                  </a:lnTo>
                  <a:lnTo>
                    <a:pt x="4315358" y="1884286"/>
                  </a:lnTo>
                  <a:lnTo>
                    <a:pt x="4312386" y="1859470"/>
                  </a:lnTo>
                  <a:lnTo>
                    <a:pt x="4313085" y="1847202"/>
                  </a:lnTo>
                  <a:lnTo>
                    <a:pt x="4331271" y="1810740"/>
                  </a:lnTo>
                  <a:lnTo>
                    <a:pt x="4357306" y="1802612"/>
                  </a:lnTo>
                  <a:lnTo>
                    <a:pt x="4367136" y="1803514"/>
                  </a:lnTo>
                  <a:lnTo>
                    <a:pt x="4399470" y="1834730"/>
                  </a:lnTo>
                  <a:lnTo>
                    <a:pt x="4402531" y="1859470"/>
                  </a:lnTo>
                  <a:lnTo>
                    <a:pt x="4402531" y="1790420"/>
                  </a:lnTo>
                  <a:lnTo>
                    <a:pt x="4357306" y="1777492"/>
                  </a:lnTo>
                  <a:lnTo>
                    <a:pt x="4345914" y="1778114"/>
                  </a:lnTo>
                  <a:lnTo>
                    <a:pt x="4308322" y="1792960"/>
                  </a:lnTo>
                  <a:lnTo>
                    <a:pt x="4285640" y="1825371"/>
                  </a:lnTo>
                  <a:lnTo>
                    <a:pt x="4280344" y="1859470"/>
                  </a:lnTo>
                  <a:lnTo>
                    <a:pt x="4280928" y="1871764"/>
                  </a:lnTo>
                  <a:lnTo>
                    <a:pt x="4294962" y="1912048"/>
                  </a:lnTo>
                  <a:lnTo>
                    <a:pt x="4325493" y="1935988"/>
                  </a:lnTo>
                  <a:lnTo>
                    <a:pt x="4357306" y="1941461"/>
                  </a:lnTo>
                  <a:lnTo>
                    <a:pt x="4368685" y="1940852"/>
                  </a:lnTo>
                  <a:lnTo>
                    <a:pt x="4406417" y="1926183"/>
                  </a:lnTo>
                  <a:lnTo>
                    <a:pt x="4429417" y="1893747"/>
                  </a:lnTo>
                  <a:lnTo>
                    <a:pt x="4434281" y="1871764"/>
                  </a:lnTo>
                  <a:lnTo>
                    <a:pt x="4434891" y="1859470"/>
                  </a:lnTo>
                  <a:close/>
                </a:path>
                <a:path w="5166359" h="4333240" fill="norm" stroke="1" extrusionOk="0">
                  <a:moveTo>
                    <a:pt x="4475048" y="190576"/>
                  </a:moveTo>
                  <a:lnTo>
                    <a:pt x="4474997" y="176644"/>
                  </a:lnTo>
                  <a:lnTo>
                    <a:pt x="4474629" y="168211"/>
                  </a:lnTo>
                  <a:lnTo>
                    <a:pt x="4474565" y="167030"/>
                  </a:lnTo>
                  <a:lnTo>
                    <a:pt x="4474451" y="164249"/>
                  </a:lnTo>
                  <a:lnTo>
                    <a:pt x="4461548" y="121310"/>
                  </a:lnTo>
                  <a:lnTo>
                    <a:pt x="4428502" y="91198"/>
                  </a:lnTo>
                  <a:lnTo>
                    <a:pt x="4428502" y="168211"/>
                  </a:lnTo>
                  <a:lnTo>
                    <a:pt x="4428375" y="165938"/>
                  </a:lnTo>
                  <a:lnTo>
                    <a:pt x="4428439" y="167030"/>
                  </a:lnTo>
                  <a:lnTo>
                    <a:pt x="4428502" y="168211"/>
                  </a:lnTo>
                  <a:lnTo>
                    <a:pt x="4428502" y="91198"/>
                  </a:lnTo>
                  <a:lnTo>
                    <a:pt x="4428210" y="91046"/>
                  </a:lnTo>
                  <a:lnTo>
                    <a:pt x="4428210" y="163080"/>
                  </a:lnTo>
                  <a:lnTo>
                    <a:pt x="4352709" y="163080"/>
                  </a:lnTo>
                  <a:lnTo>
                    <a:pt x="4374997" y="124879"/>
                  </a:lnTo>
                  <a:lnTo>
                    <a:pt x="4392219" y="121310"/>
                  </a:lnTo>
                  <a:lnTo>
                    <a:pt x="4400486" y="122059"/>
                  </a:lnTo>
                  <a:lnTo>
                    <a:pt x="4427906" y="157378"/>
                  </a:lnTo>
                  <a:lnTo>
                    <a:pt x="4428210" y="163080"/>
                  </a:lnTo>
                  <a:lnTo>
                    <a:pt x="4428210" y="91046"/>
                  </a:lnTo>
                  <a:lnTo>
                    <a:pt x="4427931" y="90893"/>
                  </a:lnTo>
                  <a:lnTo>
                    <a:pt x="4417047" y="87223"/>
                  </a:lnTo>
                  <a:lnTo>
                    <a:pt x="4405274" y="85064"/>
                  </a:lnTo>
                  <a:lnTo>
                    <a:pt x="4405846" y="85064"/>
                  </a:lnTo>
                  <a:lnTo>
                    <a:pt x="4391850" y="84289"/>
                  </a:lnTo>
                  <a:lnTo>
                    <a:pt x="4378363" y="85064"/>
                  </a:lnTo>
                  <a:lnTo>
                    <a:pt x="4365739" y="87401"/>
                  </a:lnTo>
                  <a:lnTo>
                    <a:pt x="4324782" y="111226"/>
                  </a:lnTo>
                  <a:lnTo>
                    <a:pt x="4302341" y="153924"/>
                  </a:lnTo>
                  <a:lnTo>
                    <a:pt x="4299623" y="182511"/>
                  </a:lnTo>
                  <a:lnTo>
                    <a:pt x="4301198" y="202234"/>
                  </a:lnTo>
                  <a:lnTo>
                    <a:pt x="4326623" y="251777"/>
                  </a:lnTo>
                  <a:lnTo>
                    <a:pt x="4379252" y="276161"/>
                  </a:lnTo>
                  <a:lnTo>
                    <a:pt x="4402112" y="277787"/>
                  </a:lnTo>
                  <a:lnTo>
                    <a:pt x="4412373" y="277444"/>
                  </a:lnTo>
                  <a:lnTo>
                    <a:pt x="4449851" y="269252"/>
                  </a:lnTo>
                  <a:lnTo>
                    <a:pt x="4473206" y="256540"/>
                  </a:lnTo>
                  <a:lnTo>
                    <a:pt x="4464596" y="236016"/>
                  </a:lnTo>
                  <a:lnTo>
                    <a:pt x="4457814" y="219887"/>
                  </a:lnTo>
                  <a:lnTo>
                    <a:pt x="4451680" y="223824"/>
                  </a:lnTo>
                  <a:lnTo>
                    <a:pt x="4445355" y="227215"/>
                  </a:lnTo>
                  <a:lnTo>
                    <a:pt x="4438853" y="230060"/>
                  </a:lnTo>
                  <a:lnTo>
                    <a:pt x="4432160" y="232346"/>
                  </a:lnTo>
                  <a:lnTo>
                    <a:pt x="4425454" y="233946"/>
                  </a:lnTo>
                  <a:lnTo>
                    <a:pt x="4417961" y="235191"/>
                  </a:lnTo>
                  <a:lnTo>
                    <a:pt x="4417555" y="235191"/>
                  </a:lnTo>
                  <a:lnTo>
                    <a:pt x="4411345" y="235788"/>
                  </a:lnTo>
                  <a:lnTo>
                    <a:pt x="4372610" y="228587"/>
                  </a:lnTo>
                  <a:lnTo>
                    <a:pt x="4352734" y="195199"/>
                  </a:lnTo>
                  <a:lnTo>
                    <a:pt x="4352429" y="190576"/>
                  </a:lnTo>
                  <a:lnTo>
                    <a:pt x="4475048" y="190576"/>
                  </a:lnTo>
                  <a:close/>
                </a:path>
                <a:path w="5166359" h="4333240" fill="norm" stroke="1" extrusionOk="0">
                  <a:moveTo>
                    <a:pt x="4613872" y="1780311"/>
                  </a:moveTo>
                  <a:lnTo>
                    <a:pt x="4582465" y="1780311"/>
                  </a:lnTo>
                  <a:lnTo>
                    <a:pt x="4582465" y="1844713"/>
                  </a:lnTo>
                  <a:lnTo>
                    <a:pt x="4502366" y="1844713"/>
                  </a:lnTo>
                  <a:lnTo>
                    <a:pt x="4502366" y="1780311"/>
                  </a:lnTo>
                  <a:lnTo>
                    <a:pt x="4470946" y="1780311"/>
                  </a:lnTo>
                  <a:lnTo>
                    <a:pt x="4470946" y="1938629"/>
                  </a:lnTo>
                  <a:lnTo>
                    <a:pt x="4502366" y="1938629"/>
                  </a:lnTo>
                  <a:lnTo>
                    <a:pt x="4502366" y="1869528"/>
                  </a:lnTo>
                  <a:lnTo>
                    <a:pt x="4582465" y="1869528"/>
                  </a:lnTo>
                  <a:lnTo>
                    <a:pt x="4582465" y="1938629"/>
                  </a:lnTo>
                  <a:lnTo>
                    <a:pt x="4613872" y="1938629"/>
                  </a:lnTo>
                  <a:lnTo>
                    <a:pt x="4613872" y="1869528"/>
                  </a:lnTo>
                  <a:lnTo>
                    <a:pt x="4613872" y="1844713"/>
                  </a:lnTo>
                  <a:lnTo>
                    <a:pt x="4613872" y="1780311"/>
                  </a:lnTo>
                  <a:close/>
                </a:path>
                <a:path w="5166359" h="4333240" fill="norm" stroke="1" extrusionOk="0">
                  <a:moveTo>
                    <a:pt x="4686693" y="3006661"/>
                  </a:moveTo>
                  <a:lnTo>
                    <a:pt x="4653712" y="2949486"/>
                  </a:lnTo>
                  <a:lnTo>
                    <a:pt x="4649317" y="2941955"/>
                  </a:lnTo>
                  <a:lnTo>
                    <a:pt x="4646206" y="2937560"/>
                  </a:lnTo>
                  <a:lnTo>
                    <a:pt x="4645025" y="2935884"/>
                  </a:lnTo>
                  <a:lnTo>
                    <a:pt x="4640834" y="2931274"/>
                  </a:lnTo>
                  <a:lnTo>
                    <a:pt x="4636859" y="2926664"/>
                  </a:lnTo>
                  <a:lnTo>
                    <a:pt x="4636338" y="2926245"/>
                  </a:lnTo>
                  <a:lnTo>
                    <a:pt x="4632553" y="2923209"/>
                  </a:lnTo>
                  <a:lnTo>
                    <a:pt x="4627956" y="2920911"/>
                  </a:lnTo>
                  <a:lnTo>
                    <a:pt x="4624857" y="2919222"/>
                  </a:lnTo>
                  <a:lnTo>
                    <a:pt x="4627169" y="2916199"/>
                  </a:lnTo>
                  <a:lnTo>
                    <a:pt x="4629582" y="2913049"/>
                  </a:lnTo>
                  <a:lnTo>
                    <a:pt x="4679150" y="2848343"/>
                  </a:lnTo>
                  <a:lnTo>
                    <a:pt x="4644606" y="2848343"/>
                  </a:lnTo>
                  <a:lnTo>
                    <a:pt x="4594974" y="2913049"/>
                  </a:lnTo>
                  <a:lnTo>
                    <a:pt x="4572355" y="2913049"/>
                  </a:lnTo>
                  <a:lnTo>
                    <a:pt x="4572355" y="2848343"/>
                  </a:lnTo>
                  <a:lnTo>
                    <a:pt x="4540936" y="2848343"/>
                  </a:lnTo>
                  <a:lnTo>
                    <a:pt x="4540936" y="2913049"/>
                  </a:lnTo>
                  <a:lnTo>
                    <a:pt x="4518012" y="2913049"/>
                  </a:lnTo>
                  <a:lnTo>
                    <a:pt x="4468063" y="2848343"/>
                  </a:lnTo>
                  <a:lnTo>
                    <a:pt x="4433506" y="2848343"/>
                  </a:lnTo>
                  <a:lnTo>
                    <a:pt x="4487710" y="2919107"/>
                  </a:lnTo>
                  <a:lnTo>
                    <a:pt x="4487494" y="2919222"/>
                  </a:lnTo>
                  <a:lnTo>
                    <a:pt x="4484395" y="2920911"/>
                  </a:lnTo>
                  <a:lnTo>
                    <a:pt x="4480001" y="2923209"/>
                  </a:lnTo>
                  <a:lnTo>
                    <a:pt x="4475810" y="2926664"/>
                  </a:lnTo>
                  <a:lnTo>
                    <a:pt x="4467847" y="2935884"/>
                  </a:lnTo>
                  <a:lnTo>
                    <a:pt x="4463554" y="2941955"/>
                  </a:lnTo>
                  <a:lnTo>
                    <a:pt x="4458957" y="2949486"/>
                  </a:lnTo>
                  <a:lnTo>
                    <a:pt x="4425962" y="3006661"/>
                  </a:lnTo>
                  <a:lnTo>
                    <a:pt x="4460214" y="3006661"/>
                  </a:lnTo>
                  <a:lnTo>
                    <a:pt x="4488167" y="2958287"/>
                  </a:lnTo>
                  <a:lnTo>
                    <a:pt x="4491520" y="2952839"/>
                  </a:lnTo>
                  <a:lnTo>
                    <a:pt x="4494657" y="2948660"/>
                  </a:lnTo>
                  <a:lnTo>
                    <a:pt x="4497590" y="2945727"/>
                  </a:lnTo>
                  <a:lnTo>
                    <a:pt x="4500524" y="2942577"/>
                  </a:lnTo>
                  <a:lnTo>
                    <a:pt x="4503763" y="2940481"/>
                  </a:lnTo>
                  <a:lnTo>
                    <a:pt x="4507331" y="2939440"/>
                  </a:lnTo>
                  <a:lnTo>
                    <a:pt x="4511103" y="2938183"/>
                  </a:lnTo>
                  <a:lnTo>
                    <a:pt x="4515701" y="2937560"/>
                  </a:lnTo>
                  <a:lnTo>
                    <a:pt x="4540936" y="2937560"/>
                  </a:lnTo>
                  <a:lnTo>
                    <a:pt x="4540936" y="3006661"/>
                  </a:lnTo>
                  <a:lnTo>
                    <a:pt x="4572355" y="3006661"/>
                  </a:lnTo>
                  <a:lnTo>
                    <a:pt x="4572355" y="2937560"/>
                  </a:lnTo>
                  <a:lnTo>
                    <a:pt x="4596955" y="2937560"/>
                  </a:lnTo>
                  <a:lnTo>
                    <a:pt x="4601565" y="2938183"/>
                  </a:lnTo>
                  <a:lnTo>
                    <a:pt x="4605337" y="2939440"/>
                  </a:lnTo>
                  <a:lnTo>
                    <a:pt x="4609109" y="2940481"/>
                  </a:lnTo>
                  <a:lnTo>
                    <a:pt x="4612449" y="2942577"/>
                  </a:lnTo>
                  <a:lnTo>
                    <a:pt x="4615383" y="2945727"/>
                  </a:lnTo>
                  <a:lnTo>
                    <a:pt x="4618533" y="2948660"/>
                  </a:lnTo>
                  <a:lnTo>
                    <a:pt x="4621669" y="2952839"/>
                  </a:lnTo>
                  <a:lnTo>
                    <a:pt x="4652772" y="3006661"/>
                  </a:lnTo>
                  <a:lnTo>
                    <a:pt x="4686693" y="3006661"/>
                  </a:lnTo>
                  <a:close/>
                </a:path>
                <a:path w="5166359" h="4333240" fill="norm" stroke="1" extrusionOk="0">
                  <a:moveTo>
                    <a:pt x="4801540" y="1780311"/>
                  </a:moveTo>
                  <a:lnTo>
                    <a:pt x="4770132" y="1780311"/>
                  </a:lnTo>
                  <a:lnTo>
                    <a:pt x="4770132" y="1844713"/>
                  </a:lnTo>
                  <a:lnTo>
                    <a:pt x="4690034" y="1844713"/>
                  </a:lnTo>
                  <a:lnTo>
                    <a:pt x="4690034" y="1780311"/>
                  </a:lnTo>
                  <a:lnTo>
                    <a:pt x="4658614" y="1780311"/>
                  </a:lnTo>
                  <a:lnTo>
                    <a:pt x="4658614" y="1938629"/>
                  </a:lnTo>
                  <a:lnTo>
                    <a:pt x="4690034" y="1938629"/>
                  </a:lnTo>
                  <a:lnTo>
                    <a:pt x="4690034" y="1869528"/>
                  </a:lnTo>
                  <a:lnTo>
                    <a:pt x="4770132" y="1869528"/>
                  </a:lnTo>
                  <a:lnTo>
                    <a:pt x="4770132" y="1938629"/>
                  </a:lnTo>
                  <a:lnTo>
                    <a:pt x="4801540" y="1938629"/>
                  </a:lnTo>
                  <a:lnTo>
                    <a:pt x="4801540" y="1869528"/>
                  </a:lnTo>
                  <a:lnTo>
                    <a:pt x="4801540" y="1844713"/>
                  </a:lnTo>
                  <a:lnTo>
                    <a:pt x="4801540" y="1780311"/>
                  </a:lnTo>
                  <a:close/>
                </a:path>
                <a:path w="5166359" h="4333240" fill="norm" stroke="1" extrusionOk="0">
                  <a:moveTo>
                    <a:pt x="4857000" y="3006661"/>
                  </a:moveTo>
                  <a:lnTo>
                    <a:pt x="4824019" y="2949486"/>
                  </a:lnTo>
                  <a:lnTo>
                    <a:pt x="4819624" y="2941955"/>
                  </a:lnTo>
                  <a:lnTo>
                    <a:pt x="4816513" y="2937560"/>
                  </a:lnTo>
                  <a:lnTo>
                    <a:pt x="4815332" y="2935884"/>
                  </a:lnTo>
                  <a:lnTo>
                    <a:pt x="4806950" y="2926664"/>
                  </a:lnTo>
                  <a:lnTo>
                    <a:pt x="4806429" y="2926245"/>
                  </a:lnTo>
                  <a:lnTo>
                    <a:pt x="4802657" y="2923209"/>
                  </a:lnTo>
                  <a:lnTo>
                    <a:pt x="4798263" y="2920911"/>
                  </a:lnTo>
                  <a:lnTo>
                    <a:pt x="4795609" y="2919387"/>
                  </a:lnTo>
                  <a:lnTo>
                    <a:pt x="4798034" y="2916199"/>
                  </a:lnTo>
                  <a:lnTo>
                    <a:pt x="4800409" y="2913049"/>
                  </a:lnTo>
                  <a:lnTo>
                    <a:pt x="4849469" y="2848343"/>
                  </a:lnTo>
                  <a:lnTo>
                    <a:pt x="4814913" y="2848343"/>
                  </a:lnTo>
                  <a:lnTo>
                    <a:pt x="4765599" y="2913049"/>
                  </a:lnTo>
                  <a:lnTo>
                    <a:pt x="4738268" y="2913049"/>
                  </a:lnTo>
                  <a:lnTo>
                    <a:pt x="4738268" y="2848343"/>
                  </a:lnTo>
                  <a:lnTo>
                    <a:pt x="4706848" y="2848343"/>
                  </a:lnTo>
                  <a:lnTo>
                    <a:pt x="4706848" y="3006661"/>
                  </a:lnTo>
                  <a:lnTo>
                    <a:pt x="4738268" y="3006661"/>
                  </a:lnTo>
                  <a:lnTo>
                    <a:pt x="4738268" y="2937560"/>
                  </a:lnTo>
                  <a:lnTo>
                    <a:pt x="4767262" y="2937560"/>
                  </a:lnTo>
                  <a:lnTo>
                    <a:pt x="4771872" y="2938183"/>
                  </a:lnTo>
                  <a:lnTo>
                    <a:pt x="4775644" y="2939440"/>
                  </a:lnTo>
                  <a:lnTo>
                    <a:pt x="4779416" y="2940481"/>
                  </a:lnTo>
                  <a:lnTo>
                    <a:pt x="4782769" y="2942577"/>
                  </a:lnTo>
                  <a:lnTo>
                    <a:pt x="4785703" y="2945727"/>
                  </a:lnTo>
                  <a:lnTo>
                    <a:pt x="4788624" y="2948660"/>
                  </a:lnTo>
                  <a:lnTo>
                    <a:pt x="4791672" y="2952839"/>
                  </a:lnTo>
                  <a:lnTo>
                    <a:pt x="4794809" y="2958287"/>
                  </a:lnTo>
                  <a:lnTo>
                    <a:pt x="4823079" y="3006661"/>
                  </a:lnTo>
                  <a:lnTo>
                    <a:pt x="4857000" y="3006661"/>
                  </a:lnTo>
                  <a:close/>
                </a:path>
                <a:path w="5166359" h="4333240" fill="norm" stroke="1" extrusionOk="0">
                  <a:moveTo>
                    <a:pt x="4995176" y="1780311"/>
                  </a:moveTo>
                  <a:lnTo>
                    <a:pt x="4964392" y="1780311"/>
                  </a:lnTo>
                  <a:lnTo>
                    <a:pt x="4962131" y="1806067"/>
                  </a:lnTo>
                  <a:lnTo>
                    <a:pt x="4962118" y="1806232"/>
                  </a:lnTo>
                  <a:lnTo>
                    <a:pt x="4961991" y="1807641"/>
                  </a:lnTo>
                  <a:lnTo>
                    <a:pt x="4961915" y="1808619"/>
                  </a:lnTo>
                  <a:lnTo>
                    <a:pt x="4961547" y="1807641"/>
                  </a:lnTo>
                  <a:lnTo>
                    <a:pt x="4961255" y="1807159"/>
                  </a:lnTo>
                  <a:lnTo>
                    <a:pt x="4961255" y="1859470"/>
                  </a:lnTo>
                  <a:lnTo>
                    <a:pt x="4960531" y="1871764"/>
                  </a:lnTo>
                  <a:lnTo>
                    <a:pt x="4942052" y="1908517"/>
                  </a:lnTo>
                  <a:lnTo>
                    <a:pt x="4916017" y="1916645"/>
                  </a:lnTo>
                  <a:lnTo>
                    <a:pt x="4906048" y="1915744"/>
                  </a:lnTo>
                  <a:lnTo>
                    <a:pt x="4873536" y="1884286"/>
                  </a:lnTo>
                  <a:lnTo>
                    <a:pt x="4870475" y="1859470"/>
                  </a:lnTo>
                  <a:lnTo>
                    <a:pt x="4871186" y="1847062"/>
                  </a:lnTo>
                  <a:lnTo>
                    <a:pt x="4889512" y="1810740"/>
                  </a:lnTo>
                  <a:lnTo>
                    <a:pt x="4916017" y="1802612"/>
                  </a:lnTo>
                  <a:lnTo>
                    <a:pt x="4925720" y="1803514"/>
                  </a:lnTo>
                  <a:lnTo>
                    <a:pt x="4958105" y="1834730"/>
                  </a:lnTo>
                  <a:lnTo>
                    <a:pt x="4961255" y="1859470"/>
                  </a:lnTo>
                  <a:lnTo>
                    <a:pt x="4961255" y="1807159"/>
                  </a:lnTo>
                  <a:lnTo>
                    <a:pt x="4927562" y="1780082"/>
                  </a:lnTo>
                  <a:lnTo>
                    <a:pt x="4908169" y="1777492"/>
                  </a:lnTo>
                  <a:lnTo>
                    <a:pt x="4897653" y="1778139"/>
                  </a:lnTo>
                  <a:lnTo>
                    <a:pt x="4897882" y="1778139"/>
                  </a:lnTo>
                  <a:lnTo>
                    <a:pt x="4888052" y="1780082"/>
                  </a:lnTo>
                  <a:lnTo>
                    <a:pt x="4888230" y="1780082"/>
                  </a:lnTo>
                  <a:lnTo>
                    <a:pt x="4879594" y="1783143"/>
                  </a:lnTo>
                  <a:lnTo>
                    <a:pt x="4871415" y="1787537"/>
                  </a:lnTo>
                  <a:lnTo>
                    <a:pt x="4843196" y="1825078"/>
                  </a:lnTo>
                  <a:lnTo>
                    <a:pt x="4839081" y="1846224"/>
                  </a:lnTo>
                  <a:lnTo>
                    <a:pt x="4838954" y="1847062"/>
                  </a:lnTo>
                  <a:lnTo>
                    <a:pt x="4838433" y="1859470"/>
                  </a:lnTo>
                  <a:lnTo>
                    <a:pt x="4838954" y="1871764"/>
                  </a:lnTo>
                  <a:lnTo>
                    <a:pt x="4840554" y="1883194"/>
                  </a:lnTo>
                  <a:lnTo>
                    <a:pt x="4857432" y="1919782"/>
                  </a:lnTo>
                  <a:lnTo>
                    <a:pt x="4897971" y="1940852"/>
                  </a:lnTo>
                  <a:lnTo>
                    <a:pt x="4908169" y="1941461"/>
                  </a:lnTo>
                  <a:lnTo>
                    <a:pt x="4917618" y="1940852"/>
                  </a:lnTo>
                  <a:lnTo>
                    <a:pt x="4917833" y="1940852"/>
                  </a:lnTo>
                  <a:lnTo>
                    <a:pt x="4926711" y="1939023"/>
                  </a:lnTo>
                  <a:lnTo>
                    <a:pt x="4926876" y="1939023"/>
                  </a:lnTo>
                  <a:lnTo>
                    <a:pt x="4935677" y="1935810"/>
                  </a:lnTo>
                  <a:lnTo>
                    <a:pt x="4960937" y="1912251"/>
                  </a:lnTo>
                  <a:lnTo>
                    <a:pt x="4960937" y="1938629"/>
                  </a:lnTo>
                  <a:lnTo>
                    <a:pt x="4992662" y="1938629"/>
                  </a:lnTo>
                  <a:lnTo>
                    <a:pt x="4992662" y="1903450"/>
                  </a:lnTo>
                  <a:lnTo>
                    <a:pt x="4992662" y="1816125"/>
                  </a:lnTo>
                  <a:lnTo>
                    <a:pt x="4992789" y="1808619"/>
                  </a:lnTo>
                  <a:lnTo>
                    <a:pt x="4992878" y="1806067"/>
                  </a:lnTo>
                  <a:lnTo>
                    <a:pt x="4993271" y="1800098"/>
                  </a:lnTo>
                  <a:lnTo>
                    <a:pt x="4995176" y="1780311"/>
                  </a:lnTo>
                  <a:close/>
                </a:path>
                <a:path w="5166359" h="4333240" fill="norm" stroke="1" extrusionOk="0">
                  <a:moveTo>
                    <a:pt x="5025923" y="2848343"/>
                  </a:moveTo>
                  <a:lnTo>
                    <a:pt x="4995138" y="2848343"/>
                  </a:lnTo>
                  <a:lnTo>
                    <a:pt x="4992890" y="2874099"/>
                  </a:lnTo>
                  <a:lnTo>
                    <a:pt x="4992865" y="2874264"/>
                  </a:lnTo>
                  <a:lnTo>
                    <a:pt x="4992751" y="2875673"/>
                  </a:lnTo>
                  <a:lnTo>
                    <a:pt x="4992662" y="2876651"/>
                  </a:lnTo>
                  <a:lnTo>
                    <a:pt x="4992294" y="2875673"/>
                  </a:lnTo>
                  <a:lnTo>
                    <a:pt x="4992001" y="2875191"/>
                  </a:lnTo>
                  <a:lnTo>
                    <a:pt x="4992001" y="2927502"/>
                  </a:lnTo>
                  <a:lnTo>
                    <a:pt x="4991278" y="2939796"/>
                  </a:lnTo>
                  <a:lnTo>
                    <a:pt x="4972799" y="2976549"/>
                  </a:lnTo>
                  <a:lnTo>
                    <a:pt x="4946764" y="2984677"/>
                  </a:lnTo>
                  <a:lnTo>
                    <a:pt x="4936795" y="2983776"/>
                  </a:lnTo>
                  <a:lnTo>
                    <a:pt x="4904283" y="2952318"/>
                  </a:lnTo>
                  <a:lnTo>
                    <a:pt x="4901222" y="2927502"/>
                  </a:lnTo>
                  <a:lnTo>
                    <a:pt x="4901933" y="2915094"/>
                  </a:lnTo>
                  <a:lnTo>
                    <a:pt x="4920259" y="2878772"/>
                  </a:lnTo>
                  <a:lnTo>
                    <a:pt x="4946764" y="2870644"/>
                  </a:lnTo>
                  <a:lnTo>
                    <a:pt x="4956467" y="2871546"/>
                  </a:lnTo>
                  <a:lnTo>
                    <a:pt x="4988865" y="2902762"/>
                  </a:lnTo>
                  <a:lnTo>
                    <a:pt x="4992001" y="2927502"/>
                  </a:lnTo>
                  <a:lnTo>
                    <a:pt x="4992001" y="2875191"/>
                  </a:lnTo>
                  <a:lnTo>
                    <a:pt x="4958308" y="2848102"/>
                  </a:lnTo>
                  <a:lnTo>
                    <a:pt x="4938915" y="2845511"/>
                  </a:lnTo>
                  <a:lnTo>
                    <a:pt x="4928413" y="2846159"/>
                  </a:lnTo>
                  <a:lnTo>
                    <a:pt x="4928628" y="2846159"/>
                  </a:lnTo>
                  <a:lnTo>
                    <a:pt x="4918811" y="2848102"/>
                  </a:lnTo>
                  <a:lnTo>
                    <a:pt x="4918976" y="2848102"/>
                  </a:lnTo>
                  <a:lnTo>
                    <a:pt x="4910353" y="2851175"/>
                  </a:lnTo>
                  <a:lnTo>
                    <a:pt x="4902162" y="2855569"/>
                  </a:lnTo>
                  <a:lnTo>
                    <a:pt x="4873955" y="2893110"/>
                  </a:lnTo>
                  <a:lnTo>
                    <a:pt x="4869180" y="2927502"/>
                  </a:lnTo>
                  <a:lnTo>
                    <a:pt x="4869713" y="2939796"/>
                  </a:lnTo>
                  <a:lnTo>
                    <a:pt x="4882286" y="2979826"/>
                  </a:lnTo>
                  <a:lnTo>
                    <a:pt x="4919205" y="3007055"/>
                  </a:lnTo>
                  <a:lnTo>
                    <a:pt x="4938915" y="3009493"/>
                  </a:lnTo>
                  <a:lnTo>
                    <a:pt x="4948364" y="3008884"/>
                  </a:lnTo>
                  <a:lnTo>
                    <a:pt x="4948580" y="3008884"/>
                  </a:lnTo>
                  <a:lnTo>
                    <a:pt x="4957457" y="3007055"/>
                  </a:lnTo>
                  <a:lnTo>
                    <a:pt x="4957623" y="3007055"/>
                  </a:lnTo>
                  <a:lnTo>
                    <a:pt x="4966424" y="3003842"/>
                  </a:lnTo>
                  <a:lnTo>
                    <a:pt x="4991684" y="2980283"/>
                  </a:lnTo>
                  <a:lnTo>
                    <a:pt x="4991684" y="3006661"/>
                  </a:lnTo>
                  <a:lnTo>
                    <a:pt x="5023421" y="3006661"/>
                  </a:lnTo>
                  <a:lnTo>
                    <a:pt x="5023421" y="2971482"/>
                  </a:lnTo>
                  <a:lnTo>
                    <a:pt x="5023421" y="2884157"/>
                  </a:lnTo>
                  <a:lnTo>
                    <a:pt x="5023536" y="2876651"/>
                  </a:lnTo>
                  <a:lnTo>
                    <a:pt x="5023624" y="2874099"/>
                  </a:lnTo>
                  <a:lnTo>
                    <a:pt x="5024018" y="2868130"/>
                  </a:lnTo>
                  <a:lnTo>
                    <a:pt x="5025923" y="2848343"/>
                  </a:lnTo>
                  <a:close/>
                </a:path>
                <a:path w="5166359" h="4333240" fill="norm" stroke="1" extrusionOk="0">
                  <a:moveTo>
                    <a:pt x="5166093" y="1780311"/>
                  </a:moveTo>
                  <a:lnTo>
                    <a:pt x="5136883" y="1780311"/>
                  </a:lnTo>
                  <a:lnTo>
                    <a:pt x="5136883" y="1801672"/>
                  </a:lnTo>
                  <a:lnTo>
                    <a:pt x="5136883" y="1858530"/>
                  </a:lnTo>
                  <a:lnTo>
                    <a:pt x="5097615" y="1858530"/>
                  </a:lnTo>
                  <a:lnTo>
                    <a:pt x="5089372" y="1858073"/>
                  </a:lnTo>
                  <a:lnTo>
                    <a:pt x="5062740" y="1821154"/>
                  </a:lnTo>
                  <a:lnTo>
                    <a:pt x="5065573" y="1814233"/>
                  </a:lnTo>
                  <a:lnTo>
                    <a:pt x="5097615" y="1801672"/>
                  </a:lnTo>
                  <a:lnTo>
                    <a:pt x="5136883" y="1801672"/>
                  </a:lnTo>
                  <a:lnTo>
                    <a:pt x="5136883" y="1780311"/>
                  </a:lnTo>
                  <a:lnTo>
                    <a:pt x="5091963" y="1780311"/>
                  </a:lnTo>
                  <a:lnTo>
                    <a:pt x="5078234" y="1781098"/>
                  </a:lnTo>
                  <a:lnTo>
                    <a:pt x="5041074" y="1799805"/>
                  </a:lnTo>
                  <a:lnTo>
                    <a:pt x="5032591" y="1828368"/>
                  </a:lnTo>
                  <a:lnTo>
                    <a:pt x="5033530" y="1839175"/>
                  </a:lnTo>
                  <a:lnTo>
                    <a:pt x="5065725" y="1872742"/>
                  </a:lnTo>
                  <a:lnTo>
                    <a:pt x="5073243" y="1874278"/>
                  </a:lnTo>
                  <a:lnTo>
                    <a:pt x="5071542" y="1874862"/>
                  </a:lnTo>
                  <a:lnTo>
                    <a:pt x="5065255" y="1879257"/>
                  </a:lnTo>
                  <a:lnTo>
                    <a:pt x="5059184" y="1883448"/>
                  </a:lnTo>
                  <a:lnTo>
                    <a:pt x="5054155" y="1888998"/>
                  </a:lnTo>
                  <a:lnTo>
                    <a:pt x="5050180" y="1895906"/>
                  </a:lnTo>
                  <a:lnTo>
                    <a:pt x="5025364" y="1938629"/>
                  </a:lnTo>
                  <a:lnTo>
                    <a:pt x="5060543" y="1938629"/>
                  </a:lnTo>
                  <a:lnTo>
                    <a:pt x="5081905" y="1901571"/>
                  </a:lnTo>
                  <a:lnTo>
                    <a:pt x="5085461" y="1895068"/>
                  </a:lnTo>
                  <a:lnTo>
                    <a:pt x="5089969" y="1889836"/>
                  </a:lnTo>
                  <a:lnTo>
                    <a:pt x="5095418" y="1885861"/>
                  </a:lnTo>
                  <a:lnTo>
                    <a:pt x="5101069" y="1881886"/>
                  </a:lnTo>
                  <a:lnTo>
                    <a:pt x="5107876" y="1879892"/>
                  </a:lnTo>
                  <a:lnTo>
                    <a:pt x="5136883" y="1879892"/>
                  </a:lnTo>
                  <a:lnTo>
                    <a:pt x="5136883" y="1938629"/>
                  </a:lnTo>
                  <a:lnTo>
                    <a:pt x="5166093" y="1938629"/>
                  </a:lnTo>
                  <a:lnTo>
                    <a:pt x="5166093" y="1801672"/>
                  </a:lnTo>
                  <a:lnTo>
                    <a:pt x="5166093" y="17803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5" name="object 23" descr="" hidden="0"/>
            <p:cNvSpPr/>
            <p:nvPr isPhoto="0" userDrawn="0"/>
          </p:nvSpPr>
          <p:spPr bwMode="auto">
            <a:xfrm>
              <a:off x="9214369" y="9243682"/>
              <a:ext cx="1539875" cy="369570"/>
            </a:xfrm>
            <a:custGeom>
              <a:avLst/>
              <a:gdLst/>
              <a:ahLst/>
              <a:cxnLst/>
              <a:rect l="l" t="t" r="r" b="b"/>
              <a:pathLst>
                <a:path w="1539875" h="369570" fill="norm" stroke="1" extrusionOk="0">
                  <a:moveTo>
                    <a:pt x="123139" y="184759"/>
                  </a:moveTo>
                  <a:lnTo>
                    <a:pt x="61569" y="184759"/>
                  </a:lnTo>
                  <a:lnTo>
                    <a:pt x="0" y="184759"/>
                  </a:lnTo>
                  <a:lnTo>
                    <a:pt x="0" y="246329"/>
                  </a:lnTo>
                  <a:lnTo>
                    <a:pt x="61569" y="246329"/>
                  </a:lnTo>
                  <a:lnTo>
                    <a:pt x="123139" y="246329"/>
                  </a:lnTo>
                  <a:lnTo>
                    <a:pt x="123139" y="184759"/>
                  </a:lnTo>
                  <a:close/>
                </a:path>
                <a:path w="1539875" h="369570" fill="norm" stroke="1" extrusionOk="0">
                  <a:moveTo>
                    <a:pt x="123139" y="123113"/>
                  </a:moveTo>
                  <a:lnTo>
                    <a:pt x="61569" y="123113"/>
                  </a:lnTo>
                  <a:lnTo>
                    <a:pt x="0" y="123113"/>
                  </a:lnTo>
                  <a:lnTo>
                    <a:pt x="0" y="184683"/>
                  </a:lnTo>
                  <a:lnTo>
                    <a:pt x="61569" y="184683"/>
                  </a:lnTo>
                  <a:lnTo>
                    <a:pt x="123139" y="184683"/>
                  </a:lnTo>
                  <a:lnTo>
                    <a:pt x="123139" y="123113"/>
                  </a:lnTo>
                  <a:close/>
                </a:path>
                <a:path w="1539875" h="369570" fill="norm" stroke="1" extrusionOk="0">
                  <a:moveTo>
                    <a:pt x="184696" y="246354"/>
                  </a:moveTo>
                  <a:lnTo>
                    <a:pt x="123139" y="246354"/>
                  </a:lnTo>
                  <a:lnTo>
                    <a:pt x="61569" y="246354"/>
                  </a:lnTo>
                  <a:lnTo>
                    <a:pt x="0" y="246354"/>
                  </a:lnTo>
                  <a:lnTo>
                    <a:pt x="0" y="307848"/>
                  </a:lnTo>
                  <a:lnTo>
                    <a:pt x="0" y="369417"/>
                  </a:lnTo>
                  <a:lnTo>
                    <a:pt x="61569" y="369417"/>
                  </a:lnTo>
                  <a:lnTo>
                    <a:pt x="61569" y="307924"/>
                  </a:lnTo>
                  <a:lnTo>
                    <a:pt x="123126" y="307924"/>
                  </a:lnTo>
                  <a:lnTo>
                    <a:pt x="123126" y="369417"/>
                  </a:lnTo>
                  <a:lnTo>
                    <a:pt x="184696" y="369417"/>
                  </a:lnTo>
                  <a:lnTo>
                    <a:pt x="184696" y="307924"/>
                  </a:lnTo>
                  <a:lnTo>
                    <a:pt x="184696" y="246354"/>
                  </a:lnTo>
                  <a:close/>
                </a:path>
                <a:path w="1539875" h="369570" fill="norm" stroke="1" extrusionOk="0">
                  <a:moveTo>
                    <a:pt x="184696" y="61518"/>
                  </a:moveTo>
                  <a:lnTo>
                    <a:pt x="123139" y="61518"/>
                  </a:lnTo>
                  <a:lnTo>
                    <a:pt x="123139" y="0"/>
                  </a:lnTo>
                  <a:lnTo>
                    <a:pt x="61569" y="0"/>
                  </a:lnTo>
                  <a:lnTo>
                    <a:pt x="61569" y="61518"/>
                  </a:lnTo>
                  <a:lnTo>
                    <a:pt x="0" y="61518"/>
                  </a:lnTo>
                  <a:lnTo>
                    <a:pt x="0" y="123088"/>
                  </a:lnTo>
                  <a:lnTo>
                    <a:pt x="61569" y="123088"/>
                  </a:lnTo>
                  <a:lnTo>
                    <a:pt x="123126" y="123088"/>
                  </a:lnTo>
                  <a:lnTo>
                    <a:pt x="184696" y="123088"/>
                  </a:lnTo>
                  <a:lnTo>
                    <a:pt x="184696" y="61518"/>
                  </a:lnTo>
                  <a:close/>
                </a:path>
                <a:path w="1539875" h="369570" fill="norm" stroke="1" extrusionOk="0">
                  <a:moveTo>
                    <a:pt x="307860" y="246354"/>
                  </a:moveTo>
                  <a:lnTo>
                    <a:pt x="246291" y="246354"/>
                  </a:lnTo>
                  <a:lnTo>
                    <a:pt x="246291" y="307924"/>
                  </a:lnTo>
                  <a:lnTo>
                    <a:pt x="307860" y="307924"/>
                  </a:lnTo>
                  <a:lnTo>
                    <a:pt x="307860" y="246354"/>
                  </a:lnTo>
                  <a:close/>
                </a:path>
                <a:path w="1539875" h="369570" fill="norm" stroke="1" extrusionOk="0">
                  <a:moveTo>
                    <a:pt x="369417" y="184759"/>
                  </a:moveTo>
                  <a:lnTo>
                    <a:pt x="307848" y="184759"/>
                  </a:lnTo>
                  <a:lnTo>
                    <a:pt x="307848" y="246329"/>
                  </a:lnTo>
                  <a:lnTo>
                    <a:pt x="369417" y="246329"/>
                  </a:lnTo>
                  <a:lnTo>
                    <a:pt x="369417" y="184759"/>
                  </a:lnTo>
                  <a:close/>
                </a:path>
                <a:path w="1539875" h="369570" fill="norm" stroke="1" extrusionOk="0">
                  <a:moveTo>
                    <a:pt x="492544" y="246354"/>
                  </a:moveTo>
                  <a:lnTo>
                    <a:pt x="430987" y="246354"/>
                  </a:lnTo>
                  <a:lnTo>
                    <a:pt x="369417" y="246354"/>
                  </a:lnTo>
                  <a:lnTo>
                    <a:pt x="369417" y="307924"/>
                  </a:lnTo>
                  <a:lnTo>
                    <a:pt x="430974" y="307924"/>
                  </a:lnTo>
                  <a:lnTo>
                    <a:pt x="430974" y="369417"/>
                  </a:lnTo>
                  <a:lnTo>
                    <a:pt x="492544" y="369417"/>
                  </a:lnTo>
                  <a:lnTo>
                    <a:pt x="492544" y="307924"/>
                  </a:lnTo>
                  <a:lnTo>
                    <a:pt x="492544" y="246354"/>
                  </a:lnTo>
                  <a:close/>
                </a:path>
                <a:path w="1539875" h="369570" fill="norm" stroke="1" extrusionOk="0">
                  <a:moveTo>
                    <a:pt x="492544" y="184759"/>
                  </a:moveTo>
                  <a:lnTo>
                    <a:pt x="430974" y="184759"/>
                  </a:lnTo>
                  <a:lnTo>
                    <a:pt x="430974" y="246329"/>
                  </a:lnTo>
                  <a:lnTo>
                    <a:pt x="492544" y="246329"/>
                  </a:lnTo>
                  <a:lnTo>
                    <a:pt x="492544" y="184759"/>
                  </a:lnTo>
                  <a:close/>
                </a:path>
                <a:path w="1539875" h="369570" fill="norm" stroke="1" extrusionOk="0">
                  <a:moveTo>
                    <a:pt x="492544" y="123113"/>
                  </a:moveTo>
                  <a:lnTo>
                    <a:pt x="430987" y="123113"/>
                  </a:lnTo>
                  <a:lnTo>
                    <a:pt x="369417" y="123113"/>
                  </a:lnTo>
                  <a:lnTo>
                    <a:pt x="369417" y="184683"/>
                  </a:lnTo>
                  <a:lnTo>
                    <a:pt x="430974" y="184683"/>
                  </a:lnTo>
                  <a:lnTo>
                    <a:pt x="492544" y="184683"/>
                  </a:lnTo>
                  <a:lnTo>
                    <a:pt x="492544" y="123113"/>
                  </a:lnTo>
                  <a:close/>
                </a:path>
                <a:path w="1539875" h="369570" fill="norm" stroke="1" extrusionOk="0">
                  <a:moveTo>
                    <a:pt x="492544" y="61518"/>
                  </a:moveTo>
                  <a:lnTo>
                    <a:pt x="430987" y="61518"/>
                  </a:lnTo>
                  <a:lnTo>
                    <a:pt x="430987" y="0"/>
                  </a:lnTo>
                  <a:lnTo>
                    <a:pt x="369417" y="0"/>
                  </a:lnTo>
                  <a:lnTo>
                    <a:pt x="369417" y="61518"/>
                  </a:lnTo>
                  <a:lnTo>
                    <a:pt x="307860" y="61518"/>
                  </a:lnTo>
                  <a:lnTo>
                    <a:pt x="307860" y="0"/>
                  </a:lnTo>
                  <a:lnTo>
                    <a:pt x="246291" y="0"/>
                  </a:lnTo>
                  <a:lnTo>
                    <a:pt x="246291" y="61518"/>
                  </a:lnTo>
                  <a:lnTo>
                    <a:pt x="184721" y="61518"/>
                  </a:lnTo>
                  <a:lnTo>
                    <a:pt x="184721" y="123088"/>
                  </a:lnTo>
                  <a:lnTo>
                    <a:pt x="246291" y="123088"/>
                  </a:lnTo>
                  <a:lnTo>
                    <a:pt x="246291" y="61569"/>
                  </a:lnTo>
                  <a:lnTo>
                    <a:pt x="307848" y="61569"/>
                  </a:lnTo>
                  <a:lnTo>
                    <a:pt x="307848" y="123088"/>
                  </a:lnTo>
                  <a:lnTo>
                    <a:pt x="369417" y="123088"/>
                  </a:lnTo>
                  <a:lnTo>
                    <a:pt x="369417" y="61569"/>
                  </a:lnTo>
                  <a:lnTo>
                    <a:pt x="430974" y="61569"/>
                  </a:lnTo>
                  <a:lnTo>
                    <a:pt x="430974" y="123088"/>
                  </a:lnTo>
                  <a:lnTo>
                    <a:pt x="492544" y="123088"/>
                  </a:lnTo>
                  <a:lnTo>
                    <a:pt x="492544" y="61518"/>
                  </a:lnTo>
                  <a:close/>
                </a:path>
                <a:path w="1539875" h="369570" fill="norm" stroke="1" extrusionOk="0">
                  <a:moveTo>
                    <a:pt x="554139" y="123113"/>
                  </a:moveTo>
                  <a:lnTo>
                    <a:pt x="492569" y="123113"/>
                  </a:lnTo>
                  <a:lnTo>
                    <a:pt x="492569" y="184683"/>
                  </a:lnTo>
                  <a:lnTo>
                    <a:pt x="554139" y="184683"/>
                  </a:lnTo>
                  <a:lnTo>
                    <a:pt x="554139" y="123113"/>
                  </a:lnTo>
                  <a:close/>
                </a:path>
                <a:path w="1539875" h="369570" fill="norm" stroke="1" extrusionOk="0">
                  <a:moveTo>
                    <a:pt x="615708" y="246354"/>
                  </a:moveTo>
                  <a:lnTo>
                    <a:pt x="554139" y="246354"/>
                  </a:lnTo>
                  <a:lnTo>
                    <a:pt x="492569" y="246354"/>
                  </a:lnTo>
                  <a:lnTo>
                    <a:pt x="492569" y="307924"/>
                  </a:lnTo>
                  <a:lnTo>
                    <a:pt x="554139" y="307924"/>
                  </a:lnTo>
                  <a:lnTo>
                    <a:pt x="615708" y="307924"/>
                  </a:lnTo>
                  <a:lnTo>
                    <a:pt x="615708" y="246354"/>
                  </a:lnTo>
                  <a:close/>
                </a:path>
                <a:path w="1539875" h="369570" fill="norm" stroke="1" extrusionOk="0">
                  <a:moveTo>
                    <a:pt x="615708" y="184759"/>
                  </a:moveTo>
                  <a:lnTo>
                    <a:pt x="554139" y="184759"/>
                  </a:lnTo>
                  <a:lnTo>
                    <a:pt x="492569" y="184759"/>
                  </a:lnTo>
                  <a:lnTo>
                    <a:pt x="492569" y="246329"/>
                  </a:lnTo>
                  <a:lnTo>
                    <a:pt x="554139" y="246329"/>
                  </a:lnTo>
                  <a:lnTo>
                    <a:pt x="615708" y="246329"/>
                  </a:lnTo>
                  <a:lnTo>
                    <a:pt x="615708" y="184759"/>
                  </a:lnTo>
                  <a:close/>
                </a:path>
                <a:path w="1539875" h="369570" fill="norm" stroke="1" extrusionOk="0">
                  <a:moveTo>
                    <a:pt x="615708" y="0"/>
                  </a:moveTo>
                  <a:lnTo>
                    <a:pt x="554139" y="0"/>
                  </a:lnTo>
                  <a:lnTo>
                    <a:pt x="492569" y="0"/>
                  </a:lnTo>
                  <a:lnTo>
                    <a:pt x="492569" y="61518"/>
                  </a:lnTo>
                  <a:lnTo>
                    <a:pt x="492569" y="123088"/>
                  </a:lnTo>
                  <a:lnTo>
                    <a:pt x="554139" y="123088"/>
                  </a:lnTo>
                  <a:lnTo>
                    <a:pt x="615708" y="123088"/>
                  </a:lnTo>
                  <a:lnTo>
                    <a:pt x="615708" y="61569"/>
                  </a:lnTo>
                  <a:lnTo>
                    <a:pt x="615708" y="0"/>
                  </a:lnTo>
                  <a:close/>
                </a:path>
                <a:path w="1539875" h="369570" fill="norm" stroke="1" extrusionOk="0">
                  <a:moveTo>
                    <a:pt x="677265" y="123113"/>
                  </a:moveTo>
                  <a:lnTo>
                    <a:pt x="615696" y="123113"/>
                  </a:lnTo>
                  <a:lnTo>
                    <a:pt x="615696" y="184683"/>
                  </a:lnTo>
                  <a:lnTo>
                    <a:pt x="677265" y="184683"/>
                  </a:lnTo>
                  <a:lnTo>
                    <a:pt x="677265" y="123113"/>
                  </a:lnTo>
                  <a:close/>
                </a:path>
                <a:path w="1539875" h="369570" fill="norm" stroke="1" extrusionOk="0">
                  <a:moveTo>
                    <a:pt x="800392" y="184759"/>
                  </a:moveTo>
                  <a:lnTo>
                    <a:pt x="738822" y="184759"/>
                  </a:lnTo>
                  <a:lnTo>
                    <a:pt x="738822" y="246329"/>
                  </a:lnTo>
                  <a:lnTo>
                    <a:pt x="800392" y="246329"/>
                  </a:lnTo>
                  <a:lnTo>
                    <a:pt x="800392" y="184759"/>
                  </a:lnTo>
                  <a:close/>
                </a:path>
                <a:path w="1539875" h="369570" fill="norm" stroke="1" extrusionOk="0">
                  <a:moveTo>
                    <a:pt x="800392" y="123113"/>
                  </a:moveTo>
                  <a:lnTo>
                    <a:pt x="738822" y="123113"/>
                  </a:lnTo>
                  <a:lnTo>
                    <a:pt x="738822" y="184683"/>
                  </a:lnTo>
                  <a:lnTo>
                    <a:pt x="800392" y="184683"/>
                  </a:lnTo>
                  <a:lnTo>
                    <a:pt x="800392" y="123113"/>
                  </a:lnTo>
                  <a:close/>
                </a:path>
                <a:path w="1539875" h="369570" fill="norm" stroke="1" extrusionOk="0">
                  <a:moveTo>
                    <a:pt x="800392" y="0"/>
                  </a:moveTo>
                  <a:lnTo>
                    <a:pt x="738822" y="0"/>
                  </a:lnTo>
                  <a:lnTo>
                    <a:pt x="738822" y="61518"/>
                  </a:lnTo>
                  <a:lnTo>
                    <a:pt x="738822" y="123088"/>
                  </a:lnTo>
                  <a:lnTo>
                    <a:pt x="800392" y="123088"/>
                  </a:lnTo>
                  <a:lnTo>
                    <a:pt x="800392" y="61569"/>
                  </a:lnTo>
                  <a:lnTo>
                    <a:pt x="800392" y="0"/>
                  </a:lnTo>
                  <a:close/>
                </a:path>
                <a:path w="1539875" h="369570" fill="norm" stroke="1" extrusionOk="0">
                  <a:moveTo>
                    <a:pt x="862012" y="246354"/>
                  </a:moveTo>
                  <a:lnTo>
                    <a:pt x="800442" y="246354"/>
                  </a:lnTo>
                  <a:lnTo>
                    <a:pt x="800442" y="307924"/>
                  </a:lnTo>
                  <a:lnTo>
                    <a:pt x="862012" y="307924"/>
                  </a:lnTo>
                  <a:lnTo>
                    <a:pt x="862012" y="246354"/>
                  </a:lnTo>
                  <a:close/>
                </a:path>
                <a:path w="1539875" h="369570" fill="norm" stroke="1" extrusionOk="0">
                  <a:moveTo>
                    <a:pt x="985113" y="123113"/>
                  </a:moveTo>
                  <a:lnTo>
                    <a:pt x="923544" y="123113"/>
                  </a:lnTo>
                  <a:lnTo>
                    <a:pt x="923544" y="184683"/>
                  </a:lnTo>
                  <a:lnTo>
                    <a:pt x="985113" y="184683"/>
                  </a:lnTo>
                  <a:lnTo>
                    <a:pt x="985113" y="123113"/>
                  </a:lnTo>
                  <a:close/>
                </a:path>
                <a:path w="1539875" h="369570" fill="norm" stroke="1" extrusionOk="0">
                  <a:moveTo>
                    <a:pt x="985113" y="0"/>
                  </a:moveTo>
                  <a:lnTo>
                    <a:pt x="985113" y="0"/>
                  </a:lnTo>
                  <a:lnTo>
                    <a:pt x="800442" y="0"/>
                  </a:lnTo>
                  <a:lnTo>
                    <a:pt x="800442" y="61569"/>
                  </a:lnTo>
                  <a:lnTo>
                    <a:pt x="861987" y="61569"/>
                  </a:lnTo>
                  <a:lnTo>
                    <a:pt x="861987" y="123088"/>
                  </a:lnTo>
                  <a:lnTo>
                    <a:pt x="923544" y="123088"/>
                  </a:lnTo>
                  <a:lnTo>
                    <a:pt x="985113" y="123088"/>
                  </a:lnTo>
                  <a:lnTo>
                    <a:pt x="985113" y="61569"/>
                  </a:lnTo>
                  <a:lnTo>
                    <a:pt x="985113" y="0"/>
                  </a:lnTo>
                  <a:close/>
                </a:path>
                <a:path w="1539875" h="369570" fill="norm" stroke="1" extrusionOk="0">
                  <a:moveTo>
                    <a:pt x="1046683" y="184759"/>
                  </a:moveTo>
                  <a:lnTo>
                    <a:pt x="985113" y="184759"/>
                  </a:lnTo>
                  <a:lnTo>
                    <a:pt x="923556" y="184759"/>
                  </a:lnTo>
                  <a:lnTo>
                    <a:pt x="861987" y="184759"/>
                  </a:lnTo>
                  <a:lnTo>
                    <a:pt x="861987" y="246329"/>
                  </a:lnTo>
                  <a:lnTo>
                    <a:pt x="923544" y="246329"/>
                  </a:lnTo>
                  <a:lnTo>
                    <a:pt x="985113" y="246329"/>
                  </a:lnTo>
                  <a:lnTo>
                    <a:pt x="1046683" y="246329"/>
                  </a:lnTo>
                  <a:lnTo>
                    <a:pt x="1046683" y="184759"/>
                  </a:lnTo>
                  <a:close/>
                </a:path>
                <a:path w="1539875" h="369570" fill="norm" stroke="1" extrusionOk="0">
                  <a:moveTo>
                    <a:pt x="1108240" y="246354"/>
                  </a:moveTo>
                  <a:lnTo>
                    <a:pt x="1046683" y="246354"/>
                  </a:lnTo>
                  <a:lnTo>
                    <a:pt x="985113" y="246354"/>
                  </a:lnTo>
                  <a:lnTo>
                    <a:pt x="923544" y="246354"/>
                  </a:lnTo>
                  <a:lnTo>
                    <a:pt x="923544" y="307924"/>
                  </a:lnTo>
                  <a:lnTo>
                    <a:pt x="985113" y="307924"/>
                  </a:lnTo>
                  <a:lnTo>
                    <a:pt x="1046670" y="307924"/>
                  </a:lnTo>
                  <a:lnTo>
                    <a:pt x="1108240" y="307924"/>
                  </a:lnTo>
                  <a:lnTo>
                    <a:pt x="1108240" y="246354"/>
                  </a:lnTo>
                  <a:close/>
                </a:path>
                <a:path w="1539875" h="369570" fill="norm" stroke="1" extrusionOk="0">
                  <a:moveTo>
                    <a:pt x="1108240" y="61518"/>
                  </a:moveTo>
                  <a:lnTo>
                    <a:pt x="1046670" y="61518"/>
                  </a:lnTo>
                  <a:lnTo>
                    <a:pt x="1046670" y="123088"/>
                  </a:lnTo>
                  <a:lnTo>
                    <a:pt x="1108240" y="123088"/>
                  </a:lnTo>
                  <a:lnTo>
                    <a:pt x="1108240" y="61518"/>
                  </a:lnTo>
                  <a:close/>
                </a:path>
                <a:path w="1539875" h="369570" fill="norm" stroke="1" extrusionOk="0">
                  <a:moveTo>
                    <a:pt x="1169797" y="123113"/>
                  </a:moveTo>
                  <a:lnTo>
                    <a:pt x="1108227" y="123113"/>
                  </a:lnTo>
                  <a:lnTo>
                    <a:pt x="1108227" y="184683"/>
                  </a:lnTo>
                  <a:lnTo>
                    <a:pt x="1169797" y="184683"/>
                  </a:lnTo>
                  <a:lnTo>
                    <a:pt x="1169797" y="123113"/>
                  </a:lnTo>
                  <a:close/>
                </a:path>
                <a:path w="1539875" h="369570" fill="norm" stroke="1" extrusionOk="0">
                  <a:moveTo>
                    <a:pt x="1292961" y="246354"/>
                  </a:moveTo>
                  <a:lnTo>
                    <a:pt x="1231392" y="246354"/>
                  </a:lnTo>
                  <a:lnTo>
                    <a:pt x="1231392" y="307924"/>
                  </a:lnTo>
                  <a:lnTo>
                    <a:pt x="1292961" y="307924"/>
                  </a:lnTo>
                  <a:lnTo>
                    <a:pt x="1292961" y="246354"/>
                  </a:lnTo>
                  <a:close/>
                </a:path>
                <a:path w="1539875" h="369570" fill="norm" stroke="1" extrusionOk="0">
                  <a:moveTo>
                    <a:pt x="1292961" y="184759"/>
                  </a:moveTo>
                  <a:lnTo>
                    <a:pt x="1231392" y="184759"/>
                  </a:lnTo>
                  <a:lnTo>
                    <a:pt x="1231392" y="246329"/>
                  </a:lnTo>
                  <a:lnTo>
                    <a:pt x="1292961" y="246329"/>
                  </a:lnTo>
                  <a:lnTo>
                    <a:pt x="1292961" y="184759"/>
                  </a:lnTo>
                  <a:close/>
                </a:path>
                <a:path w="1539875" h="369570" fill="norm" stroke="1" extrusionOk="0">
                  <a:moveTo>
                    <a:pt x="1292961" y="0"/>
                  </a:moveTo>
                  <a:lnTo>
                    <a:pt x="1231392" y="0"/>
                  </a:lnTo>
                  <a:lnTo>
                    <a:pt x="1231392" y="61518"/>
                  </a:lnTo>
                  <a:lnTo>
                    <a:pt x="1169835" y="61518"/>
                  </a:lnTo>
                  <a:lnTo>
                    <a:pt x="1169835" y="123088"/>
                  </a:lnTo>
                  <a:lnTo>
                    <a:pt x="1231404" y="123088"/>
                  </a:lnTo>
                  <a:lnTo>
                    <a:pt x="1231404" y="61569"/>
                  </a:lnTo>
                  <a:lnTo>
                    <a:pt x="1292961" y="61569"/>
                  </a:lnTo>
                  <a:lnTo>
                    <a:pt x="1292961" y="0"/>
                  </a:lnTo>
                  <a:close/>
                </a:path>
                <a:path w="1539875" h="369570" fill="norm" stroke="1" extrusionOk="0">
                  <a:moveTo>
                    <a:pt x="1416100" y="246354"/>
                  </a:moveTo>
                  <a:lnTo>
                    <a:pt x="1354543" y="246354"/>
                  </a:lnTo>
                  <a:lnTo>
                    <a:pt x="1292974" y="246354"/>
                  </a:lnTo>
                  <a:lnTo>
                    <a:pt x="1292974" y="307924"/>
                  </a:lnTo>
                  <a:lnTo>
                    <a:pt x="1354531" y="307924"/>
                  </a:lnTo>
                  <a:lnTo>
                    <a:pt x="1416100" y="307924"/>
                  </a:lnTo>
                  <a:lnTo>
                    <a:pt x="1416100" y="246354"/>
                  </a:lnTo>
                  <a:close/>
                </a:path>
                <a:path w="1539875" h="369570" fill="norm" stroke="1" extrusionOk="0">
                  <a:moveTo>
                    <a:pt x="1416100" y="61518"/>
                  </a:moveTo>
                  <a:lnTo>
                    <a:pt x="1354543" y="61518"/>
                  </a:lnTo>
                  <a:lnTo>
                    <a:pt x="1354543" y="0"/>
                  </a:lnTo>
                  <a:lnTo>
                    <a:pt x="1292974" y="0"/>
                  </a:lnTo>
                  <a:lnTo>
                    <a:pt x="1292974" y="61518"/>
                  </a:lnTo>
                  <a:lnTo>
                    <a:pt x="1292974" y="123088"/>
                  </a:lnTo>
                  <a:lnTo>
                    <a:pt x="1354531" y="123088"/>
                  </a:lnTo>
                  <a:lnTo>
                    <a:pt x="1416100" y="123088"/>
                  </a:lnTo>
                  <a:lnTo>
                    <a:pt x="1416100" y="61518"/>
                  </a:lnTo>
                  <a:close/>
                </a:path>
                <a:path w="1539875" h="369570" fill="norm" stroke="1" extrusionOk="0">
                  <a:moveTo>
                    <a:pt x="1477708" y="184759"/>
                  </a:moveTo>
                  <a:lnTo>
                    <a:pt x="1416138" y="184759"/>
                  </a:lnTo>
                  <a:lnTo>
                    <a:pt x="1416138" y="246329"/>
                  </a:lnTo>
                  <a:lnTo>
                    <a:pt x="1477708" y="246329"/>
                  </a:lnTo>
                  <a:lnTo>
                    <a:pt x="1477708" y="184759"/>
                  </a:lnTo>
                  <a:close/>
                </a:path>
                <a:path w="1539875" h="369570" fill="norm" stroke="1" extrusionOk="0">
                  <a:moveTo>
                    <a:pt x="1539252" y="246354"/>
                  </a:moveTo>
                  <a:lnTo>
                    <a:pt x="1477708" y="246354"/>
                  </a:lnTo>
                  <a:lnTo>
                    <a:pt x="1416138" y="246354"/>
                  </a:lnTo>
                  <a:lnTo>
                    <a:pt x="1416138" y="307924"/>
                  </a:lnTo>
                  <a:lnTo>
                    <a:pt x="1477683" y="307924"/>
                  </a:lnTo>
                  <a:lnTo>
                    <a:pt x="1539252" y="307924"/>
                  </a:lnTo>
                  <a:lnTo>
                    <a:pt x="1539252" y="246354"/>
                  </a:lnTo>
                  <a:close/>
                </a:path>
                <a:path w="1539875" h="369570" fill="norm" stroke="1" extrusionOk="0">
                  <a:moveTo>
                    <a:pt x="1539252" y="123113"/>
                  </a:moveTo>
                  <a:lnTo>
                    <a:pt x="1477683" y="123113"/>
                  </a:lnTo>
                  <a:lnTo>
                    <a:pt x="1477683" y="184683"/>
                  </a:lnTo>
                  <a:lnTo>
                    <a:pt x="1539252" y="184683"/>
                  </a:lnTo>
                  <a:lnTo>
                    <a:pt x="1539252" y="123113"/>
                  </a:lnTo>
                  <a:close/>
                </a:path>
                <a:path w="1539875" h="369570" fill="norm" stroke="1" extrusionOk="0">
                  <a:moveTo>
                    <a:pt x="1539252" y="0"/>
                  </a:moveTo>
                  <a:lnTo>
                    <a:pt x="1477683" y="0"/>
                  </a:lnTo>
                  <a:lnTo>
                    <a:pt x="1477683" y="61518"/>
                  </a:lnTo>
                  <a:lnTo>
                    <a:pt x="1416138" y="61518"/>
                  </a:lnTo>
                  <a:lnTo>
                    <a:pt x="1416138" y="123088"/>
                  </a:lnTo>
                  <a:lnTo>
                    <a:pt x="1477683" y="123088"/>
                  </a:lnTo>
                  <a:lnTo>
                    <a:pt x="1539252" y="123088"/>
                  </a:lnTo>
                  <a:lnTo>
                    <a:pt x="1539252" y="61569"/>
                  </a:lnTo>
                  <a:lnTo>
                    <a:pt x="15392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6" name="object 24" descr="" hidden="0"/>
            <p:cNvSpPr/>
            <p:nvPr isPhoto="0" userDrawn="0"/>
          </p:nvSpPr>
          <p:spPr bwMode="auto">
            <a:xfrm>
              <a:off x="9214369" y="9551530"/>
              <a:ext cx="1539875" cy="431165"/>
            </a:xfrm>
            <a:custGeom>
              <a:avLst/>
              <a:gdLst/>
              <a:ahLst/>
              <a:cxnLst/>
              <a:rect l="l" t="t" r="r" b="b"/>
              <a:pathLst>
                <a:path w="1539875" h="431165" fill="norm" stroke="1" extrusionOk="0">
                  <a:moveTo>
                    <a:pt x="61569" y="61607"/>
                  </a:moveTo>
                  <a:lnTo>
                    <a:pt x="0" y="61607"/>
                  </a:lnTo>
                  <a:lnTo>
                    <a:pt x="0" y="123177"/>
                  </a:lnTo>
                  <a:lnTo>
                    <a:pt x="61569" y="123177"/>
                  </a:lnTo>
                  <a:lnTo>
                    <a:pt x="61569" y="61607"/>
                  </a:lnTo>
                  <a:close/>
                </a:path>
                <a:path w="1539875" h="431165" fill="norm" stroke="1" extrusionOk="0">
                  <a:moveTo>
                    <a:pt x="492544" y="61607"/>
                  </a:moveTo>
                  <a:lnTo>
                    <a:pt x="492544" y="61607"/>
                  </a:lnTo>
                  <a:lnTo>
                    <a:pt x="184721" y="61607"/>
                  </a:lnTo>
                  <a:lnTo>
                    <a:pt x="184721" y="123177"/>
                  </a:lnTo>
                  <a:lnTo>
                    <a:pt x="492544" y="123177"/>
                  </a:lnTo>
                  <a:lnTo>
                    <a:pt x="492544" y="61607"/>
                  </a:lnTo>
                  <a:close/>
                </a:path>
                <a:path w="1539875" h="431165" fill="norm" stroke="1" extrusionOk="0">
                  <a:moveTo>
                    <a:pt x="492544" y="0"/>
                  </a:moveTo>
                  <a:lnTo>
                    <a:pt x="430974" y="0"/>
                  </a:lnTo>
                  <a:lnTo>
                    <a:pt x="430974" y="61569"/>
                  </a:lnTo>
                  <a:lnTo>
                    <a:pt x="492544" y="61569"/>
                  </a:lnTo>
                  <a:lnTo>
                    <a:pt x="492544" y="0"/>
                  </a:lnTo>
                  <a:close/>
                </a:path>
                <a:path w="1539875" h="431165" fill="norm" stroke="1" extrusionOk="0">
                  <a:moveTo>
                    <a:pt x="615708" y="369493"/>
                  </a:moveTo>
                  <a:lnTo>
                    <a:pt x="554139" y="369493"/>
                  </a:lnTo>
                  <a:lnTo>
                    <a:pt x="492569" y="369493"/>
                  </a:lnTo>
                  <a:lnTo>
                    <a:pt x="492569" y="431063"/>
                  </a:lnTo>
                  <a:lnTo>
                    <a:pt x="554139" y="431063"/>
                  </a:lnTo>
                  <a:lnTo>
                    <a:pt x="615708" y="431063"/>
                  </a:lnTo>
                  <a:lnTo>
                    <a:pt x="615708" y="369493"/>
                  </a:lnTo>
                  <a:close/>
                </a:path>
                <a:path w="1539875" h="431165" fill="norm" stroke="1" extrusionOk="0">
                  <a:moveTo>
                    <a:pt x="615708" y="184721"/>
                  </a:moveTo>
                  <a:lnTo>
                    <a:pt x="554139" y="184721"/>
                  </a:lnTo>
                  <a:lnTo>
                    <a:pt x="554139" y="123202"/>
                  </a:lnTo>
                  <a:lnTo>
                    <a:pt x="492569" y="123202"/>
                  </a:lnTo>
                  <a:lnTo>
                    <a:pt x="492569" y="369379"/>
                  </a:lnTo>
                  <a:lnTo>
                    <a:pt x="554139" y="369379"/>
                  </a:lnTo>
                  <a:lnTo>
                    <a:pt x="615708" y="369379"/>
                  </a:lnTo>
                  <a:lnTo>
                    <a:pt x="615708" y="307822"/>
                  </a:lnTo>
                  <a:lnTo>
                    <a:pt x="615708" y="246291"/>
                  </a:lnTo>
                  <a:lnTo>
                    <a:pt x="615708" y="184721"/>
                  </a:lnTo>
                  <a:close/>
                </a:path>
                <a:path w="1539875" h="431165" fill="norm" stroke="1" extrusionOk="0">
                  <a:moveTo>
                    <a:pt x="738822" y="61607"/>
                  </a:moveTo>
                  <a:lnTo>
                    <a:pt x="738822" y="61607"/>
                  </a:lnTo>
                  <a:lnTo>
                    <a:pt x="492569" y="61607"/>
                  </a:lnTo>
                  <a:lnTo>
                    <a:pt x="492569" y="123177"/>
                  </a:lnTo>
                  <a:lnTo>
                    <a:pt x="738822" y="123177"/>
                  </a:lnTo>
                  <a:lnTo>
                    <a:pt x="738822" y="61607"/>
                  </a:lnTo>
                  <a:close/>
                </a:path>
                <a:path w="1539875" h="431165" fill="norm" stroke="1" extrusionOk="0">
                  <a:moveTo>
                    <a:pt x="800392" y="369493"/>
                  </a:moveTo>
                  <a:lnTo>
                    <a:pt x="738822" y="369493"/>
                  </a:lnTo>
                  <a:lnTo>
                    <a:pt x="677252" y="369493"/>
                  </a:lnTo>
                  <a:lnTo>
                    <a:pt x="677252" y="431063"/>
                  </a:lnTo>
                  <a:lnTo>
                    <a:pt x="738822" y="431063"/>
                  </a:lnTo>
                  <a:lnTo>
                    <a:pt x="800392" y="431063"/>
                  </a:lnTo>
                  <a:lnTo>
                    <a:pt x="800392" y="369493"/>
                  </a:lnTo>
                  <a:close/>
                </a:path>
                <a:path w="1539875" h="431165" fill="norm" stroke="1" extrusionOk="0">
                  <a:moveTo>
                    <a:pt x="800392" y="123202"/>
                  </a:moveTo>
                  <a:lnTo>
                    <a:pt x="738822" y="123202"/>
                  </a:lnTo>
                  <a:lnTo>
                    <a:pt x="738822" y="184721"/>
                  </a:lnTo>
                  <a:lnTo>
                    <a:pt x="677252" y="184721"/>
                  </a:lnTo>
                  <a:lnTo>
                    <a:pt x="677252" y="246253"/>
                  </a:lnTo>
                  <a:lnTo>
                    <a:pt x="677252" y="307822"/>
                  </a:lnTo>
                  <a:lnTo>
                    <a:pt x="738822" y="307822"/>
                  </a:lnTo>
                  <a:lnTo>
                    <a:pt x="800392" y="307822"/>
                  </a:lnTo>
                  <a:lnTo>
                    <a:pt x="800392" y="246291"/>
                  </a:lnTo>
                  <a:lnTo>
                    <a:pt x="800392" y="184772"/>
                  </a:lnTo>
                  <a:lnTo>
                    <a:pt x="800392" y="123202"/>
                  </a:lnTo>
                  <a:close/>
                </a:path>
                <a:path w="1539875" h="431165" fill="norm" stroke="1" extrusionOk="0">
                  <a:moveTo>
                    <a:pt x="800392" y="0"/>
                  </a:moveTo>
                  <a:lnTo>
                    <a:pt x="738822" y="0"/>
                  </a:lnTo>
                  <a:lnTo>
                    <a:pt x="677252" y="0"/>
                  </a:lnTo>
                  <a:lnTo>
                    <a:pt x="677252" y="61569"/>
                  </a:lnTo>
                  <a:lnTo>
                    <a:pt x="738822" y="61569"/>
                  </a:lnTo>
                  <a:lnTo>
                    <a:pt x="800392" y="61569"/>
                  </a:lnTo>
                  <a:lnTo>
                    <a:pt x="800392" y="0"/>
                  </a:lnTo>
                  <a:close/>
                </a:path>
                <a:path w="1539875" h="431165" fill="norm" stroke="1" extrusionOk="0">
                  <a:moveTo>
                    <a:pt x="862012" y="61607"/>
                  </a:moveTo>
                  <a:lnTo>
                    <a:pt x="800442" y="61607"/>
                  </a:lnTo>
                  <a:lnTo>
                    <a:pt x="800442" y="123177"/>
                  </a:lnTo>
                  <a:lnTo>
                    <a:pt x="862012" y="123177"/>
                  </a:lnTo>
                  <a:lnTo>
                    <a:pt x="862012" y="61607"/>
                  </a:lnTo>
                  <a:close/>
                </a:path>
                <a:path w="1539875" h="431165" fill="norm" stroke="1" extrusionOk="0">
                  <a:moveTo>
                    <a:pt x="985113" y="369493"/>
                  </a:moveTo>
                  <a:lnTo>
                    <a:pt x="923544" y="369493"/>
                  </a:lnTo>
                  <a:lnTo>
                    <a:pt x="923544" y="431063"/>
                  </a:lnTo>
                  <a:lnTo>
                    <a:pt x="985113" y="431063"/>
                  </a:lnTo>
                  <a:lnTo>
                    <a:pt x="985113" y="369493"/>
                  </a:lnTo>
                  <a:close/>
                </a:path>
                <a:path w="1539875" h="431165" fill="norm" stroke="1" extrusionOk="0">
                  <a:moveTo>
                    <a:pt x="1169797" y="369493"/>
                  </a:moveTo>
                  <a:lnTo>
                    <a:pt x="1108240" y="369493"/>
                  </a:lnTo>
                  <a:lnTo>
                    <a:pt x="1046670" y="369493"/>
                  </a:lnTo>
                  <a:lnTo>
                    <a:pt x="1046670" y="431063"/>
                  </a:lnTo>
                  <a:lnTo>
                    <a:pt x="1108227" y="431063"/>
                  </a:lnTo>
                  <a:lnTo>
                    <a:pt x="1169797" y="431063"/>
                  </a:lnTo>
                  <a:lnTo>
                    <a:pt x="1169797" y="369493"/>
                  </a:lnTo>
                  <a:close/>
                </a:path>
                <a:path w="1539875" h="431165" fill="norm" stroke="1" extrusionOk="0">
                  <a:moveTo>
                    <a:pt x="1169797" y="307809"/>
                  </a:moveTo>
                  <a:lnTo>
                    <a:pt x="1108240" y="307809"/>
                  </a:lnTo>
                  <a:lnTo>
                    <a:pt x="1046683" y="307809"/>
                  </a:lnTo>
                  <a:lnTo>
                    <a:pt x="1046683" y="246291"/>
                  </a:lnTo>
                  <a:lnTo>
                    <a:pt x="1046683" y="184772"/>
                  </a:lnTo>
                  <a:lnTo>
                    <a:pt x="1046683" y="123202"/>
                  </a:lnTo>
                  <a:lnTo>
                    <a:pt x="985113" y="123202"/>
                  </a:lnTo>
                  <a:lnTo>
                    <a:pt x="985113" y="184721"/>
                  </a:lnTo>
                  <a:lnTo>
                    <a:pt x="985113" y="246253"/>
                  </a:lnTo>
                  <a:lnTo>
                    <a:pt x="923544" y="246253"/>
                  </a:lnTo>
                  <a:lnTo>
                    <a:pt x="923544" y="307809"/>
                  </a:lnTo>
                  <a:lnTo>
                    <a:pt x="862012" y="307809"/>
                  </a:lnTo>
                  <a:lnTo>
                    <a:pt x="862012" y="246291"/>
                  </a:lnTo>
                  <a:lnTo>
                    <a:pt x="862012" y="184721"/>
                  </a:lnTo>
                  <a:lnTo>
                    <a:pt x="800442" y="184721"/>
                  </a:lnTo>
                  <a:lnTo>
                    <a:pt x="800442" y="246253"/>
                  </a:lnTo>
                  <a:lnTo>
                    <a:pt x="800442" y="307822"/>
                  </a:lnTo>
                  <a:lnTo>
                    <a:pt x="861987" y="307822"/>
                  </a:lnTo>
                  <a:lnTo>
                    <a:pt x="861987" y="369379"/>
                  </a:lnTo>
                  <a:lnTo>
                    <a:pt x="1169797" y="369379"/>
                  </a:lnTo>
                  <a:lnTo>
                    <a:pt x="1169797" y="307809"/>
                  </a:lnTo>
                  <a:close/>
                </a:path>
                <a:path w="1539875" h="431165" fill="norm" stroke="1" extrusionOk="0">
                  <a:moveTo>
                    <a:pt x="1169797" y="184721"/>
                  </a:moveTo>
                  <a:lnTo>
                    <a:pt x="1108227" y="184721"/>
                  </a:lnTo>
                  <a:lnTo>
                    <a:pt x="1108227" y="246291"/>
                  </a:lnTo>
                  <a:lnTo>
                    <a:pt x="1169797" y="246291"/>
                  </a:lnTo>
                  <a:lnTo>
                    <a:pt x="1169797" y="184721"/>
                  </a:lnTo>
                  <a:close/>
                </a:path>
                <a:path w="1539875" h="431165" fill="norm" stroke="1" extrusionOk="0">
                  <a:moveTo>
                    <a:pt x="1169797" y="61607"/>
                  </a:moveTo>
                  <a:lnTo>
                    <a:pt x="1169797" y="61607"/>
                  </a:lnTo>
                  <a:lnTo>
                    <a:pt x="923544" y="61607"/>
                  </a:lnTo>
                  <a:lnTo>
                    <a:pt x="923544" y="123177"/>
                  </a:lnTo>
                  <a:lnTo>
                    <a:pt x="1169797" y="123177"/>
                  </a:lnTo>
                  <a:lnTo>
                    <a:pt x="1169797" y="61607"/>
                  </a:lnTo>
                  <a:close/>
                </a:path>
                <a:path w="1539875" h="431165" fill="norm" stroke="1" extrusionOk="0">
                  <a:moveTo>
                    <a:pt x="1169797" y="0"/>
                  </a:moveTo>
                  <a:lnTo>
                    <a:pt x="1169797" y="0"/>
                  </a:lnTo>
                  <a:lnTo>
                    <a:pt x="861987" y="0"/>
                  </a:lnTo>
                  <a:lnTo>
                    <a:pt x="861987" y="61569"/>
                  </a:lnTo>
                  <a:lnTo>
                    <a:pt x="1169797" y="61569"/>
                  </a:lnTo>
                  <a:lnTo>
                    <a:pt x="1169797" y="0"/>
                  </a:lnTo>
                  <a:close/>
                </a:path>
                <a:path w="1539875" h="431165" fill="norm" stroke="1" extrusionOk="0">
                  <a:moveTo>
                    <a:pt x="1231404" y="0"/>
                  </a:moveTo>
                  <a:lnTo>
                    <a:pt x="1169835" y="0"/>
                  </a:lnTo>
                  <a:lnTo>
                    <a:pt x="1169835" y="61569"/>
                  </a:lnTo>
                  <a:lnTo>
                    <a:pt x="1231404" y="61569"/>
                  </a:lnTo>
                  <a:lnTo>
                    <a:pt x="1231404" y="0"/>
                  </a:lnTo>
                  <a:close/>
                </a:path>
                <a:path w="1539875" h="431165" fill="norm" stroke="1" extrusionOk="0">
                  <a:moveTo>
                    <a:pt x="1292961" y="123202"/>
                  </a:moveTo>
                  <a:lnTo>
                    <a:pt x="1231392" y="123202"/>
                  </a:lnTo>
                  <a:lnTo>
                    <a:pt x="1231392" y="184721"/>
                  </a:lnTo>
                  <a:lnTo>
                    <a:pt x="1231392" y="246253"/>
                  </a:lnTo>
                  <a:lnTo>
                    <a:pt x="1231392" y="307809"/>
                  </a:lnTo>
                  <a:lnTo>
                    <a:pt x="1169835" y="307809"/>
                  </a:lnTo>
                  <a:lnTo>
                    <a:pt x="1169835" y="369379"/>
                  </a:lnTo>
                  <a:lnTo>
                    <a:pt x="1231392" y="369379"/>
                  </a:lnTo>
                  <a:lnTo>
                    <a:pt x="1292961" y="369379"/>
                  </a:lnTo>
                  <a:lnTo>
                    <a:pt x="1292961" y="307822"/>
                  </a:lnTo>
                  <a:lnTo>
                    <a:pt x="1292961" y="246291"/>
                  </a:lnTo>
                  <a:lnTo>
                    <a:pt x="1292961" y="184772"/>
                  </a:lnTo>
                  <a:lnTo>
                    <a:pt x="1292961" y="123202"/>
                  </a:lnTo>
                  <a:close/>
                </a:path>
                <a:path w="1539875" h="431165" fill="norm" stroke="1" extrusionOk="0">
                  <a:moveTo>
                    <a:pt x="1292961" y="61607"/>
                  </a:moveTo>
                  <a:lnTo>
                    <a:pt x="1231404" y="61607"/>
                  </a:lnTo>
                  <a:lnTo>
                    <a:pt x="1169835" y="61607"/>
                  </a:lnTo>
                  <a:lnTo>
                    <a:pt x="1169835" y="123177"/>
                  </a:lnTo>
                  <a:lnTo>
                    <a:pt x="1231392" y="123177"/>
                  </a:lnTo>
                  <a:lnTo>
                    <a:pt x="1292961" y="123177"/>
                  </a:lnTo>
                  <a:lnTo>
                    <a:pt x="1292961" y="61607"/>
                  </a:lnTo>
                  <a:close/>
                </a:path>
                <a:path w="1539875" h="431165" fill="norm" stroke="1" extrusionOk="0">
                  <a:moveTo>
                    <a:pt x="1416100" y="123202"/>
                  </a:moveTo>
                  <a:lnTo>
                    <a:pt x="1354531" y="123202"/>
                  </a:lnTo>
                  <a:lnTo>
                    <a:pt x="1354531" y="184772"/>
                  </a:lnTo>
                  <a:lnTo>
                    <a:pt x="1416100" y="184772"/>
                  </a:lnTo>
                  <a:lnTo>
                    <a:pt x="1416100" y="123202"/>
                  </a:lnTo>
                  <a:close/>
                </a:path>
                <a:path w="1539875" h="431165" fill="norm" stroke="1" extrusionOk="0">
                  <a:moveTo>
                    <a:pt x="1416100" y="61607"/>
                  </a:moveTo>
                  <a:lnTo>
                    <a:pt x="1354531" y="61607"/>
                  </a:lnTo>
                  <a:lnTo>
                    <a:pt x="1354531" y="123177"/>
                  </a:lnTo>
                  <a:lnTo>
                    <a:pt x="1416100" y="123177"/>
                  </a:lnTo>
                  <a:lnTo>
                    <a:pt x="1416100" y="61607"/>
                  </a:lnTo>
                  <a:close/>
                </a:path>
                <a:path w="1539875" h="431165" fill="norm" stroke="1" extrusionOk="0">
                  <a:moveTo>
                    <a:pt x="1416100" y="0"/>
                  </a:moveTo>
                  <a:lnTo>
                    <a:pt x="1354543" y="0"/>
                  </a:lnTo>
                  <a:lnTo>
                    <a:pt x="1292974" y="0"/>
                  </a:lnTo>
                  <a:lnTo>
                    <a:pt x="1292974" y="61569"/>
                  </a:lnTo>
                  <a:lnTo>
                    <a:pt x="1354531" y="61569"/>
                  </a:lnTo>
                  <a:lnTo>
                    <a:pt x="1416100" y="61569"/>
                  </a:lnTo>
                  <a:lnTo>
                    <a:pt x="1416100" y="0"/>
                  </a:lnTo>
                  <a:close/>
                </a:path>
                <a:path w="1539875" h="431165" fill="norm" stroke="1" extrusionOk="0">
                  <a:moveTo>
                    <a:pt x="1477708" y="369493"/>
                  </a:moveTo>
                  <a:lnTo>
                    <a:pt x="1416138" y="369493"/>
                  </a:lnTo>
                  <a:lnTo>
                    <a:pt x="1416138" y="431063"/>
                  </a:lnTo>
                  <a:lnTo>
                    <a:pt x="1477708" y="431063"/>
                  </a:lnTo>
                  <a:lnTo>
                    <a:pt x="1477708" y="369493"/>
                  </a:lnTo>
                  <a:close/>
                </a:path>
                <a:path w="1539875" h="431165" fill="norm" stroke="1" extrusionOk="0">
                  <a:moveTo>
                    <a:pt x="1477708" y="61607"/>
                  </a:moveTo>
                  <a:lnTo>
                    <a:pt x="1416138" y="61607"/>
                  </a:lnTo>
                  <a:lnTo>
                    <a:pt x="1416138" y="123177"/>
                  </a:lnTo>
                  <a:lnTo>
                    <a:pt x="1477708" y="123177"/>
                  </a:lnTo>
                  <a:lnTo>
                    <a:pt x="1477708" y="61607"/>
                  </a:lnTo>
                  <a:close/>
                </a:path>
                <a:path w="1539875" h="431165" fill="norm" stroke="1" extrusionOk="0">
                  <a:moveTo>
                    <a:pt x="1539252" y="184721"/>
                  </a:moveTo>
                  <a:lnTo>
                    <a:pt x="1477708" y="184721"/>
                  </a:lnTo>
                  <a:lnTo>
                    <a:pt x="1477708" y="123202"/>
                  </a:lnTo>
                  <a:lnTo>
                    <a:pt x="1416138" y="123202"/>
                  </a:lnTo>
                  <a:lnTo>
                    <a:pt x="1416138" y="184772"/>
                  </a:lnTo>
                  <a:lnTo>
                    <a:pt x="1477683" y="184772"/>
                  </a:lnTo>
                  <a:lnTo>
                    <a:pt x="1477683" y="246291"/>
                  </a:lnTo>
                  <a:lnTo>
                    <a:pt x="1539252" y="246291"/>
                  </a:lnTo>
                  <a:lnTo>
                    <a:pt x="1539252" y="184721"/>
                  </a:lnTo>
                  <a:close/>
                </a:path>
                <a:path w="1539875" h="431165" fill="norm" stroke="1" extrusionOk="0">
                  <a:moveTo>
                    <a:pt x="1539252" y="0"/>
                  </a:moveTo>
                  <a:lnTo>
                    <a:pt x="1477683" y="0"/>
                  </a:lnTo>
                  <a:lnTo>
                    <a:pt x="1477683" y="61569"/>
                  </a:lnTo>
                  <a:lnTo>
                    <a:pt x="1539252" y="61569"/>
                  </a:lnTo>
                  <a:lnTo>
                    <a:pt x="15392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7" name="object 25" descr="" hidden="0"/>
            <p:cNvSpPr/>
            <p:nvPr isPhoto="0" userDrawn="0"/>
          </p:nvSpPr>
          <p:spPr bwMode="auto">
            <a:xfrm>
              <a:off x="9214369" y="8628050"/>
              <a:ext cx="1539875" cy="1539240"/>
            </a:xfrm>
            <a:custGeom>
              <a:avLst/>
              <a:gdLst/>
              <a:ahLst/>
              <a:cxnLst/>
              <a:rect l="l" t="t" r="r" b="b"/>
              <a:pathLst>
                <a:path w="1539875" h="1539240" fill="norm" stroke="1" extrusionOk="0">
                  <a:moveTo>
                    <a:pt x="430987" y="1253655"/>
                  </a:moveTo>
                  <a:lnTo>
                    <a:pt x="423468" y="1207731"/>
                  </a:lnTo>
                  <a:lnTo>
                    <a:pt x="405193" y="1172845"/>
                  </a:lnTo>
                  <a:lnTo>
                    <a:pt x="370687" y="1136294"/>
                  </a:lnTo>
                  <a:lnTo>
                    <a:pt x="366344" y="1134071"/>
                  </a:lnTo>
                  <a:lnTo>
                    <a:pt x="366344" y="1253655"/>
                  </a:lnTo>
                  <a:lnTo>
                    <a:pt x="366344" y="1393596"/>
                  </a:lnTo>
                  <a:lnTo>
                    <a:pt x="359854" y="1425041"/>
                  </a:lnTo>
                  <a:lnTo>
                    <a:pt x="342150" y="1450746"/>
                  </a:lnTo>
                  <a:lnTo>
                    <a:pt x="315925" y="1468094"/>
                  </a:lnTo>
                  <a:lnTo>
                    <a:pt x="283832" y="1474457"/>
                  </a:lnTo>
                  <a:lnTo>
                    <a:pt x="147180" y="1474457"/>
                  </a:lnTo>
                  <a:lnTo>
                    <a:pt x="115087" y="1468094"/>
                  </a:lnTo>
                  <a:lnTo>
                    <a:pt x="88849" y="1450746"/>
                  </a:lnTo>
                  <a:lnTo>
                    <a:pt x="71145" y="1425041"/>
                  </a:lnTo>
                  <a:lnTo>
                    <a:pt x="64655" y="1393596"/>
                  </a:lnTo>
                  <a:lnTo>
                    <a:pt x="64655" y="1253655"/>
                  </a:lnTo>
                  <a:lnTo>
                    <a:pt x="74625" y="1215161"/>
                  </a:lnTo>
                  <a:lnTo>
                    <a:pt x="110401" y="1181303"/>
                  </a:lnTo>
                  <a:lnTo>
                    <a:pt x="147142" y="1172845"/>
                  </a:lnTo>
                  <a:lnTo>
                    <a:pt x="283845" y="1172845"/>
                  </a:lnTo>
                  <a:lnTo>
                    <a:pt x="315925" y="1179207"/>
                  </a:lnTo>
                  <a:lnTo>
                    <a:pt x="342150" y="1196543"/>
                  </a:lnTo>
                  <a:lnTo>
                    <a:pt x="359854" y="1222235"/>
                  </a:lnTo>
                  <a:lnTo>
                    <a:pt x="366344" y="1253655"/>
                  </a:lnTo>
                  <a:lnTo>
                    <a:pt x="366344" y="1134071"/>
                  </a:lnTo>
                  <a:lnTo>
                    <a:pt x="330301" y="1115618"/>
                  </a:lnTo>
                  <a:lnTo>
                    <a:pt x="283845" y="1108202"/>
                  </a:lnTo>
                  <a:lnTo>
                    <a:pt x="147142" y="1108202"/>
                  </a:lnTo>
                  <a:lnTo>
                    <a:pt x="99529" y="1116012"/>
                  </a:lnTo>
                  <a:lnTo>
                    <a:pt x="58369" y="1137729"/>
                  </a:lnTo>
                  <a:lnTo>
                    <a:pt x="26327" y="1170711"/>
                  </a:lnTo>
                  <a:lnTo>
                    <a:pt x="6032" y="1212380"/>
                  </a:lnTo>
                  <a:lnTo>
                    <a:pt x="0" y="1246136"/>
                  </a:lnTo>
                  <a:lnTo>
                    <a:pt x="0" y="1393596"/>
                  </a:lnTo>
                  <a:lnTo>
                    <a:pt x="7518" y="1439545"/>
                  </a:lnTo>
                  <a:lnTo>
                    <a:pt x="28435" y="1479486"/>
                  </a:lnTo>
                  <a:lnTo>
                    <a:pt x="60312" y="1510995"/>
                  </a:lnTo>
                  <a:lnTo>
                    <a:pt x="100698" y="1531670"/>
                  </a:lnTo>
                  <a:lnTo>
                    <a:pt x="147142" y="1539100"/>
                  </a:lnTo>
                  <a:lnTo>
                    <a:pt x="283819" y="1539100"/>
                  </a:lnTo>
                  <a:lnTo>
                    <a:pt x="330263" y="1531670"/>
                  </a:lnTo>
                  <a:lnTo>
                    <a:pt x="370674" y="1510995"/>
                  </a:lnTo>
                  <a:lnTo>
                    <a:pt x="402551" y="1479486"/>
                  </a:lnTo>
                  <a:lnTo>
                    <a:pt x="423468" y="1439545"/>
                  </a:lnTo>
                  <a:lnTo>
                    <a:pt x="430987" y="1393596"/>
                  </a:lnTo>
                  <a:lnTo>
                    <a:pt x="430987" y="1253655"/>
                  </a:lnTo>
                  <a:close/>
                </a:path>
                <a:path w="1539875" h="1539240" fill="norm" stroke="1" extrusionOk="0">
                  <a:moveTo>
                    <a:pt x="430987" y="145453"/>
                  </a:moveTo>
                  <a:lnTo>
                    <a:pt x="423468" y="99529"/>
                  </a:lnTo>
                  <a:lnTo>
                    <a:pt x="405193" y="64643"/>
                  </a:lnTo>
                  <a:lnTo>
                    <a:pt x="370687" y="28105"/>
                  </a:lnTo>
                  <a:lnTo>
                    <a:pt x="366344" y="25882"/>
                  </a:lnTo>
                  <a:lnTo>
                    <a:pt x="366344" y="145453"/>
                  </a:lnTo>
                  <a:lnTo>
                    <a:pt x="366344" y="285407"/>
                  </a:lnTo>
                  <a:lnTo>
                    <a:pt x="359854" y="316852"/>
                  </a:lnTo>
                  <a:lnTo>
                    <a:pt x="342150" y="342544"/>
                  </a:lnTo>
                  <a:lnTo>
                    <a:pt x="315925" y="359892"/>
                  </a:lnTo>
                  <a:lnTo>
                    <a:pt x="283832" y="366255"/>
                  </a:lnTo>
                  <a:lnTo>
                    <a:pt x="147180" y="366255"/>
                  </a:lnTo>
                  <a:lnTo>
                    <a:pt x="115087" y="359892"/>
                  </a:lnTo>
                  <a:lnTo>
                    <a:pt x="88849" y="342544"/>
                  </a:lnTo>
                  <a:lnTo>
                    <a:pt x="71145" y="316852"/>
                  </a:lnTo>
                  <a:lnTo>
                    <a:pt x="64655" y="285407"/>
                  </a:lnTo>
                  <a:lnTo>
                    <a:pt x="64655" y="145453"/>
                  </a:lnTo>
                  <a:lnTo>
                    <a:pt x="74625" y="106972"/>
                  </a:lnTo>
                  <a:lnTo>
                    <a:pt x="110401" y="73113"/>
                  </a:lnTo>
                  <a:lnTo>
                    <a:pt x="147142" y="64643"/>
                  </a:lnTo>
                  <a:lnTo>
                    <a:pt x="283845" y="64643"/>
                  </a:lnTo>
                  <a:lnTo>
                    <a:pt x="315925" y="71005"/>
                  </a:lnTo>
                  <a:lnTo>
                    <a:pt x="342150" y="88341"/>
                  </a:lnTo>
                  <a:lnTo>
                    <a:pt x="359854" y="114033"/>
                  </a:lnTo>
                  <a:lnTo>
                    <a:pt x="366344" y="145453"/>
                  </a:lnTo>
                  <a:lnTo>
                    <a:pt x="366344" y="25882"/>
                  </a:lnTo>
                  <a:lnTo>
                    <a:pt x="330301" y="7429"/>
                  </a:lnTo>
                  <a:lnTo>
                    <a:pt x="283845" y="0"/>
                  </a:lnTo>
                  <a:lnTo>
                    <a:pt x="147142" y="0"/>
                  </a:lnTo>
                  <a:lnTo>
                    <a:pt x="99529" y="7823"/>
                  </a:lnTo>
                  <a:lnTo>
                    <a:pt x="58369" y="29527"/>
                  </a:lnTo>
                  <a:lnTo>
                    <a:pt x="26327" y="62522"/>
                  </a:lnTo>
                  <a:lnTo>
                    <a:pt x="6032" y="104178"/>
                  </a:lnTo>
                  <a:lnTo>
                    <a:pt x="0" y="137934"/>
                  </a:lnTo>
                  <a:lnTo>
                    <a:pt x="0" y="285407"/>
                  </a:lnTo>
                  <a:lnTo>
                    <a:pt x="7518" y="331355"/>
                  </a:lnTo>
                  <a:lnTo>
                    <a:pt x="28435" y="371284"/>
                  </a:lnTo>
                  <a:lnTo>
                    <a:pt x="60312" y="402805"/>
                  </a:lnTo>
                  <a:lnTo>
                    <a:pt x="100698" y="423481"/>
                  </a:lnTo>
                  <a:lnTo>
                    <a:pt x="147142" y="430911"/>
                  </a:lnTo>
                  <a:lnTo>
                    <a:pt x="283819" y="430911"/>
                  </a:lnTo>
                  <a:lnTo>
                    <a:pt x="330263" y="423481"/>
                  </a:lnTo>
                  <a:lnTo>
                    <a:pt x="370674" y="402805"/>
                  </a:lnTo>
                  <a:lnTo>
                    <a:pt x="402551" y="371284"/>
                  </a:lnTo>
                  <a:lnTo>
                    <a:pt x="423468" y="331355"/>
                  </a:lnTo>
                  <a:lnTo>
                    <a:pt x="430987" y="285407"/>
                  </a:lnTo>
                  <a:lnTo>
                    <a:pt x="430987" y="145453"/>
                  </a:lnTo>
                  <a:close/>
                </a:path>
                <a:path w="1539875" h="1539240" fill="norm" stroke="1" extrusionOk="0">
                  <a:moveTo>
                    <a:pt x="800392" y="1416062"/>
                  </a:moveTo>
                  <a:lnTo>
                    <a:pt x="738822" y="1416062"/>
                  </a:lnTo>
                  <a:lnTo>
                    <a:pt x="738822" y="1477619"/>
                  </a:lnTo>
                  <a:lnTo>
                    <a:pt x="677265" y="1477619"/>
                  </a:lnTo>
                  <a:lnTo>
                    <a:pt x="677265" y="1416100"/>
                  </a:lnTo>
                  <a:lnTo>
                    <a:pt x="738822" y="1416100"/>
                  </a:lnTo>
                  <a:lnTo>
                    <a:pt x="738822" y="1354531"/>
                  </a:lnTo>
                  <a:lnTo>
                    <a:pt x="677252" y="1354531"/>
                  </a:lnTo>
                  <a:lnTo>
                    <a:pt x="677252" y="1416062"/>
                  </a:lnTo>
                  <a:lnTo>
                    <a:pt x="615708" y="1416062"/>
                  </a:lnTo>
                  <a:lnTo>
                    <a:pt x="554139" y="1416062"/>
                  </a:lnTo>
                  <a:lnTo>
                    <a:pt x="554139" y="1477619"/>
                  </a:lnTo>
                  <a:lnTo>
                    <a:pt x="492569" y="1477619"/>
                  </a:lnTo>
                  <a:lnTo>
                    <a:pt x="492569" y="1539189"/>
                  </a:lnTo>
                  <a:lnTo>
                    <a:pt x="554139" y="1539189"/>
                  </a:lnTo>
                  <a:lnTo>
                    <a:pt x="615708" y="1539189"/>
                  </a:lnTo>
                  <a:lnTo>
                    <a:pt x="615708" y="1477632"/>
                  </a:lnTo>
                  <a:lnTo>
                    <a:pt x="677252" y="1477632"/>
                  </a:lnTo>
                  <a:lnTo>
                    <a:pt x="677252" y="1539189"/>
                  </a:lnTo>
                  <a:lnTo>
                    <a:pt x="738822" y="1539189"/>
                  </a:lnTo>
                  <a:lnTo>
                    <a:pt x="738822" y="1477632"/>
                  </a:lnTo>
                  <a:lnTo>
                    <a:pt x="800392" y="1477632"/>
                  </a:lnTo>
                  <a:lnTo>
                    <a:pt x="800392" y="1416062"/>
                  </a:lnTo>
                  <a:close/>
                </a:path>
                <a:path w="1539875" h="1539240" fill="norm" stroke="1" extrusionOk="0">
                  <a:moveTo>
                    <a:pt x="923556" y="1354531"/>
                  </a:moveTo>
                  <a:lnTo>
                    <a:pt x="862012" y="1354531"/>
                  </a:lnTo>
                  <a:lnTo>
                    <a:pt x="800442" y="1354531"/>
                  </a:lnTo>
                  <a:lnTo>
                    <a:pt x="800442" y="1416100"/>
                  </a:lnTo>
                  <a:lnTo>
                    <a:pt x="861987" y="1416100"/>
                  </a:lnTo>
                  <a:lnTo>
                    <a:pt x="923556" y="1416100"/>
                  </a:lnTo>
                  <a:lnTo>
                    <a:pt x="923556" y="1354531"/>
                  </a:lnTo>
                  <a:close/>
                </a:path>
                <a:path w="1539875" h="1539240" fill="norm" stroke="1" extrusionOk="0">
                  <a:moveTo>
                    <a:pt x="1046683" y="1477619"/>
                  </a:moveTo>
                  <a:lnTo>
                    <a:pt x="985113" y="1477619"/>
                  </a:lnTo>
                  <a:lnTo>
                    <a:pt x="923544" y="1477619"/>
                  </a:lnTo>
                  <a:lnTo>
                    <a:pt x="923544" y="1539189"/>
                  </a:lnTo>
                  <a:lnTo>
                    <a:pt x="985113" y="1539189"/>
                  </a:lnTo>
                  <a:lnTo>
                    <a:pt x="1046683" y="1539189"/>
                  </a:lnTo>
                  <a:lnTo>
                    <a:pt x="1046683" y="1477619"/>
                  </a:lnTo>
                  <a:close/>
                </a:path>
                <a:path w="1539875" h="1539240" fill="norm" stroke="1" extrusionOk="0">
                  <a:moveTo>
                    <a:pt x="1169797" y="1416062"/>
                  </a:moveTo>
                  <a:lnTo>
                    <a:pt x="1108240" y="1416062"/>
                  </a:lnTo>
                  <a:lnTo>
                    <a:pt x="1108240" y="1354531"/>
                  </a:lnTo>
                  <a:lnTo>
                    <a:pt x="1046683" y="1354531"/>
                  </a:lnTo>
                  <a:lnTo>
                    <a:pt x="985113" y="1354531"/>
                  </a:lnTo>
                  <a:lnTo>
                    <a:pt x="985113" y="1416100"/>
                  </a:lnTo>
                  <a:lnTo>
                    <a:pt x="1046670" y="1416100"/>
                  </a:lnTo>
                  <a:lnTo>
                    <a:pt x="1108227" y="1416100"/>
                  </a:lnTo>
                  <a:lnTo>
                    <a:pt x="1108227" y="1477619"/>
                  </a:lnTo>
                  <a:lnTo>
                    <a:pt x="1108227" y="1539189"/>
                  </a:lnTo>
                  <a:lnTo>
                    <a:pt x="1169797" y="1539189"/>
                  </a:lnTo>
                  <a:lnTo>
                    <a:pt x="1169797" y="1477632"/>
                  </a:lnTo>
                  <a:lnTo>
                    <a:pt x="1169797" y="1416062"/>
                  </a:lnTo>
                  <a:close/>
                </a:path>
                <a:path w="1539875" h="1539240" fill="norm" stroke="1" extrusionOk="0">
                  <a:moveTo>
                    <a:pt x="1292961" y="1354531"/>
                  </a:moveTo>
                  <a:lnTo>
                    <a:pt x="1231392" y="1354531"/>
                  </a:lnTo>
                  <a:lnTo>
                    <a:pt x="1231392" y="1416062"/>
                  </a:lnTo>
                  <a:lnTo>
                    <a:pt x="1169835" y="1416062"/>
                  </a:lnTo>
                  <a:lnTo>
                    <a:pt x="1169835" y="1477632"/>
                  </a:lnTo>
                  <a:lnTo>
                    <a:pt x="1231392" y="1477632"/>
                  </a:lnTo>
                  <a:lnTo>
                    <a:pt x="1292961" y="1477632"/>
                  </a:lnTo>
                  <a:lnTo>
                    <a:pt x="1292961" y="1416100"/>
                  </a:lnTo>
                  <a:lnTo>
                    <a:pt x="1292961" y="1354531"/>
                  </a:lnTo>
                  <a:close/>
                </a:path>
                <a:path w="1539875" h="1539240" fill="norm" stroke="1" extrusionOk="0">
                  <a:moveTo>
                    <a:pt x="1416100" y="1354531"/>
                  </a:moveTo>
                  <a:lnTo>
                    <a:pt x="1354543" y="1354531"/>
                  </a:lnTo>
                  <a:lnTo>
                    <a:pt x="1292974" y="1354531"/>
                  </a:lnTo>
                  <a:lnTo>
                    <a:pt x="1292974" y="1416100"/>
                  </a:lnTo>
                  <a:lnTo>
                    <a:pt x="1354531" y="1416100"/>
                  </a:lnTo>
                  <a:lnTo>
                    <a:pt x="1354531" y="1477619"/>
                  </a:lnTo>
                  <a:lnTo>
                    <a:pt x="1292974" y="1477619"/>
                  </a:lnTo>
                  <a:lnTo>
                    <a:pt x="1292974" y="1539189"/>
                  </a:lnTo>
                  <a:lnTo>
                    <a:pt x="1354543" y="1539189"/>
                  </a:lnTo>
                  <a:lnTo>
                    <a:pt x="1354543" y="1477632"/>
                  </a:lnTo>
                  <a:lnTo>
                    <a:pt x="1416100" y="1477632"/>
                  </a:lnTo>
                  <a:lnTo>
                    <a:pt x="1416100" y="1416100"/>
                  </a:lnTo>
                  <a:lnTo>
                    <a:pt x="1416100" y="1354531"/>
                  </a:lnTo>
                  <a:close/>
                </a:path>
                <a:path w="1539875" h="1539240" fill="norm" stroke="1" extrusionOk="0">
                  <a:moveTo>
                    <a:pt x="1539201" y="145453"/>
                  </a:moveTo>
                  <a:lnTo>
                    <a:pt x="1531696" y="99529"/>
                  </a:lnTo>
                  <a:lnTo>
                    <a:pt x="1513408" y="64643"/>
                  </a:lnTo>
                  <a:lnTo>
                    <a:pt x="1510779" y="59613"/>
                  </a:lnTo>
                  <a:lnTo>
                    <a:pt x="1478902" y="28105"/>
                  </a:lnTo>
                  <a:lnTo>
                    <a:pt x="1474558" y="25882"/>
                  </a:lnTo>
                  <a:lnTo>
                    <a:pt x="1474558" y="145453"/>
                  </a:lnTo>
                  <a:lnTo>
                    <a:pt x="1474558" y="285407"/>
                  </a:lnTo>
                  <a:lnTo>
                    <a:pt x="1468069" y="316852"/>
                  </a:lnTo>
                  <a:lnTo>
                    <a:pt x="1450365" y="342544"/>
                  </a:lnTo>
                  <a:lnTo>
                    <a:pt x="1424139" y="359892"/>
                  </a:lnTo>
                  <a:lnTo>
                    <a:pt x="1392047" y="366255"/>
                  </a:lnTo>
                  <a:lnTo>
                    <a:pt x="1255395" y="366255"/>
                  </a:lnTo>
                  <a:lnTo>
                    <a:pt x="1223314" y="359892"/>
                  </a:lnTo>
                  <a:lnTo>
                    <a:pt x="1197063" y="342544"/>
                  </a:lnTo>
                  <a:lnTo>
                    <a:pt x="1179360" y="316852"/>
                  </a:lnTo>
                  <a:lnTo>
                    <a:pt x="1172870" y="285407"/>
                  </a:lnTo>
                  <a:lnTo>
                    <a:pt x="1172870" y="145453"/>
                  </a:lnTo>
                  <a:lnTo>
                    <a:pt x="1182839" y="106972"/>
                  </a:lnTo>
                  <a:lnTo>
                    <a:pt x="1218615" y="73113"/>
                  </a:lnTo>
                  <a:lnTo>
                    <a:pt x="1255356" y="64643"/>
                  </a:lnTo>
                  <a:lnTo>
                    <a:pt x="1392059" y="64643"/>
                  </a:lnTo>
                  <a:lnTo>
                    <a:pt x="1424139" y="71005"/>
                  </a:lnTo>
                  <a:lnTo>
                    <a:pt x="1450365" y="88341"/>
                  </a:lnTo>
                  <a:lnTo>
                    <a:pt x="1468069" y="114033"/>
                  </a:lnTo>
                  <a:lnTo>
                    <a:pt x="1474558" y="145453"/>
                  </a:lnTo>
                  <a:lnTo>
                    <a:pt x="1474558" y="25882"/>
                  </a:lnTo>
                  <a:lnTo>
                    <a:pt x="1438516" y="7429"/>
                  </a:lnTo>
                  <a:lnTo>
                    <a:pt x="1392059" y="0"/>
                  </a:lnTo>
                  <a:lnTo>
                    <a:pt x="1255356" y="0"/>
                  </a:lnTo>
                  <a:lnTo>
                    <a:pt x="1207744" y="7823"/>
                  </a:lnTo>
                  <a:lnTo>
                    <a:pt x="1166596" y="29527"/>
                  </a:lnTo>
                  <a:lnTo>
                    <a:pt x="1134541" y="62522"/>
                  </a:lnTo>
                  <a:lnTo>
                    <a:pt x="1114247" y="104178"/>
                  </a:lnTo>
                  <a:lnTo>
                    <a:pt x="1108214" y="137934"/>
                  </a:lnTo>
                  <a:lnTo>
                    <a:pt x="1108214" y="285407"/>
                  </a:lnTo>
                  <a:lnTo>
                    <a:pt x="1115733" y="331355"/>
                  </a:lnTo>
                  <a:lnTo>
                    <a:pt x="1136650" y="371284"/>
                  </a:lnTo>
                  <a:lnTo>
                    <a:pt x="1168527" y="402805"/>
                  </a:lnTo>
                  <a:lnTo>
                    <a:pt x="1208913" y="423481"/>
                  </a:lnTo>
                  <a:lnTo>
                    <a:pt x="1255356" y="430911"/>
                  </a:lnTo>
                  <a:lnTo>
                    <a:pt x="1392034" y="430911"/>
                  </a:lnTo>
                  <a:lnTo>
                    <a:pt x="1438490" y="423481"/>
                  </a:lnTo>
                  <a:lnTo>
                    <a:pt x="1478889" y="402805"/>
                  </a:lnTo>
                  <a:lnTo>
                    <a:pt x="1510766" y="371284"/>
                  </a:lnTo>
                  <a:lnTo>
                    <a:pt x="1531683" y="331355"/>
                  </a:lnTo>
                  <a:lnTo>
                    <a:pt x="1539201" y="285407"/>
                  </a:lnTo>
                  <a:lnTo>
                    <a:pt x="1539201" y="145453"/>
                  </a:lnTo>
                  <a:close/>
                </a:path>
                <a:path w="1539875" h="1539240" fill="norm" stroke="1" extrusionOk="0">
                  <a:moveTo>
                    <a:pt x="1539252" y="1292974"/>
                  </a:moveTo>
                  <a:lnTo>
                    <a:pt x="1477708" y="1292974"/>
                  </a:lnTo>
                  <a:lnTo>
                    <a:pt x="1416138" y="1292974"/>
                  </a:lnTo>
                  <a:lnTo>
                    <a:pt x="1416138" y="1354531"/>
                  </a:lnTo>
                  <a:lnTo>
                    <a:pt x="1416138" y="1416062"/>
                  </a:lnTo>
                  <a:lnTo>
                    <a:pt x="1416138" y="1477632"/>
                  </a:lnTo>
                  <a:lnTo>
                    <a:pt x="1477683" y="1477632"/>
                  </a:lnTo>
                  <a:lnTo>
                    <a:pt x="1477683" y="1539189"/>
                  </a:lnTo>
                  <a:lnTo>
                    <a:pt x="1539252" y="1539189"/>
                  </a:lnTo>
                  <a:lnTo>
                    <a:pt x="1539252" y="1477632"/>
                  </a:lnTo>
                  <a:lnTo>
                    <a:pt x="1539252" y="1416100"/>
                  </a:lnTo>
                  <a:lnTo>
                    <a:pt x="1539252" y="1354543"/>
                  </a:lnTo>
                  <a:lnTo>
                    <a:pt x="1539252" y="1292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28" name="object 26" descr="" hidden="0"/>
            <p:cNvPicPr/>
            <p:nvPr isPhoto="0" userDrawn="0"/>
          </p:nvPicPr>
          <p:blipFill>
            <a:blip r:embed="rId5"/>
            <a:stretch/>
          </p:blipFill>
          <p:spPr bwMode="auto">
            <a:xfrm>
              <a:off x="9337462" y="8751036"/>
              <a:ext cx="184760" cy="184709"/>
            </a:xfrm>
            <a:prstGeom prst="rect">
              <a:avLst/>
            </a:prstGeom>
          </p:spPr>
        </p:pic>
        <p:pic>
          <p:nvPicPr>
            <p:cNvPr id="29" name="object 27" descr="" hidden="0"/>
            <p:cNvPicPr/>
            <p:nvPr isPhoto="0" userDrawn="0"/>
          </p:nvPicPr>
          <p:blipFill>
            <a:blip r:embed="rId6"/>
            <a:stretch/>
          </p:blipFill>
          <p:spPr bwMode="auto">
            <a:xfrm>
              <a:off x="10445760" y="8751036"/>
              <a:ext cx="184760" cy="184709"/>
            </a:xfrm>
            <a:prstGeom prst="rect">
              <a:avLst/>
            </a:prstGeom>
          </p:spPr>
        </p:pic>
        <p:pic>
          <p:nvPicPr>
            <p:cNvPr id="30" name="object 28" descr="" hidden="0"/>
            <p:cNvPicPr/>
            <p:nvPr isPhoto="0" userDrawn="0"/>
          </p:nvPicPr>
          <p:blipFill>
            <a:blip r:embed="rId7"/>
            <a:stretch/>
          </p:blipFill>
          <p:spPr bwMode="auto">
            <a:xfrm>
              <a:off x="9337462" y="9859273"/>
              <a:ext cx="184760" cy="184709"/>
            </a:xfrm>
            <a:prstGeom prst="rect">
              <a:avLst/>
            </a:prstGeom>
          </p:spPr>
        </p:pic>
        <p:sp>
          <p:nvSpPr>
            <p:cNvPr id="31" name="object 29" descr="" hidden="0"/>
            <p:cNvSpPr/>
            <p:nvPr isPhoto="0" userDrawn="0"/>
          </p:nvSpPr>
          <p:spPr bwMode="auto">
            <a:xfrm>
              <a:off x="607311" y="8167284"/>
              <a:ext cx="6042025" cy="2188845"/>
            </a:xfrm>
            <a:custGeom>
              <a:avLst/>
              <a:gdLst/>
              <a:ahLst/>
              <a:cxnLst/>
              <a:rect l="l" t="t" r="r" b="b"/>
              <a:pathLst>
                <a:path w="6042025" h="2188845" fill="norm" stroke="1" extrusionOk="0">
                  <a:moveTo>
                    <a:pt x="5727574" y="0"/>
                  </a:moveTo>
                  <a:lnTo>
                    <a:pt x="314126" y="0"/>
                  </a:lnTo>
                  <a:lnTo>
                    <a:pt x="267707" y="3405"/>
                  </a:lnTo>
                  <a:lnTo>
                    <a:pt x="223402" y="13299"/>
                  </a:lnTo>
                  <a:lnTo>
                    <a:pt x="181698" y="29195"/>
                  </a:lnTo>
                  <a:lnTo>
                    <a:pt x="143081" y="50607"/>
                  </a:lnTo>
                  <a:lnTo>
                    <a:pt x="108036" y="77049"/>
                  </a:lnTo>
                  <a:lnTo>
                    <a:pt x="77049" y="108036"/>
                  </a:lnTo>
                  <a:lnTo>
                    <a:pt x="50607" y="143081"/>
                  </a:lnTo>
                  <a:lnTo>
                    <a:pt x="29195" y="181698"/>
                  </a:lnTo>
                  <a:lnTo>
                    <a:pt x="13299" y="223402"/>
                  </a:lnTo>
                  <a:lnTo>
                    <a:pt x="3405" y="267707"/>
                  </a:lnTo>
                  <a:lnTo>
                    <a:pt x="0" y="314126"/>
                  </a:lnTo>
                  <a:lnTo>
                    <a:pt x="0" y="1874288"/>
                  </a:lnTo>
                  <a:lnTo>
                    <a:pt x="3405" y="1920707"/>
                  </a:lnTo>
                  <a:lnTo>
                    <a:pt x="13299" y="1965012"/>
                  </a:lnTo>
                  <a:lnTo>
                    <a:pt x="29195" y="2006716"/>
                  </a:lnTo>
                  <a:lnTo>
                    <a:pt x="50607" y="2045333"/>
                  </a:lnTo>
                  <a:lnTo>
                    <a:pt x="77049" y="2080378"/>
                  </a:lnTo>
                  <a:lnTo>
                    <a:pt x="108036" y="2111365"/>
                  </a:lnTo>
                  <a:lnTo>
                    <a:pt x="143081" y="2137807"/>
                  </a:lnTo>
                  <a:lnTo>
                    <a:pt x="181698" y="2159219"/>
                  </a:lnTo>
                  <a:lnTo>
                    <a:pt x="223402" y="2175115"/>
                  </a:lnTo>
                  <a:lnTo>
                    <a:pt x="267707" y="2185009"/>
                  </a:lnTo>
                  <a:lnTo>
                    <a:pt x="314126" y="2188415"/>
                  </a:lnTo>
                  <a:lnTo>
                    <a:pt x="5727574" y="2188415"/>
                  </a:lnTo>
                  <a:lnTo>
                    <a:pt x="5773993" y="2185009"/>
                  </a:lnTo>
                  <a:lnTo>
                    <a:pt x="5818298" y="2175115"/>
                  </a:lnTo>
                  <a:lnTo>
                    <a:pt x="5860002" y="2159219"/>
                  </a:lnTo>
                  <a:lnTo>
                    <a:pt x="5898619" y="2137807"/>
                  </a:lnTo>
                  <a:lnTo>
                    <a:pt x="5933664" y="2111365"/>
                  </a:lnTo>
                  <a:lnTo>
                    <a:pt x="5964650" y="2080378"/>
                  </a:lnTo>
                  <a:lnTo>
                    <a:pt x="5991093" y="2045333"/>
                  </a:lnTo>
                  <a:lnTo>
                    <a:pt x="6012505" y="2006716"/>
                  </a:lnTo>
                  <a:lnTo>
                    <a:pt x="6028401" y="1965012"/>
                  </a:lnTo>
                  <a:lnTo>
                    <a:pt x="6038294" y="1920707"/>
                  </a:lnTo>
                  <a:lnTo>
                    <a:pt x="6041700" y="1874288"/>
                  </a:lnTo>
                  <a:lnTo>
                    <a:pt x="6041700" y="314126"/>
                  </a:lnTo>
                  <a:lnTo>
                    <a:pt x="6038294" y="267707"/>
                  </a:lnTo>
                  <a:lnTo>
                    <a:pt x="6028401" y="223402"/>
                  </a:lnTo>
                  <a:lnTo>
                    <a:pt x="6012505" y="181698"/>
                  </a:lnTo>
                  <a:lnTo>
                    <a:pt x="5991093" y="143081"/>
                  </a:lnTo>
                  <a:lnTo>
                    <a:pt x="5964650" y="108036"/>
                  </a:lnTo>
                  <a:lnTo>
                    <a:pt x="5933664" y="77049"/>
                  </a:lnTo>
                  <a:lnTo>
                    <a:pt x="5898619" y="50607"/>
                  </a:lnTo>
                  <a:lnTo>
                    <a:pt x="5860002" y="29195"/>
                  </a:lnTo>
                  <a:lnTo>
                    <a:pt x="5818298" y="13299"/>
                  </a:lnTo>
                  <a:lnTo>
                    <a:pt x="5773993" y="3405"/>
                  </a:lnTo>
                  <a:lnTo>
                    <a:pt x="5727574" y="0"/>
                  </a:lnTo>
                  <a:close/>
                </a:path>
              </a:pathLst>
            </a:custGeom>
            <a:solidFill>
              <a:srgbClr val="FFFFFF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2" name="object 30" descr="" hidden="0"/>
            <p:cNvSpPr/>
            <p:nvPr isPhoto="0" userDrawn="0"/>
          </p:nvSpPr>
          <p:spPr bwMode="auto">
            <a:xfrm>
              <a:off x="866875" y="8432469"/>
              <a:ext cx="4919980" cy="1729739"/>
            </a:xfrm>
            <a:custGeom>
              <a:avLst/>
              <a:gdLst/>
              <a:ahLst/>
              <a:cxnLst/>
              <a:rect l="l" t="t" r="r" b="b"/>
              <a:pathLst>
                <a:path w="4919980" h="1729740" fill="norm" stroke="1" extrusionOk="0">
                  <a:moveTo>
                    <a:pt x="172770" y="1582305"/>
                  </a:moveTo>
                  <a:lnTo>
                    <a:pt x="163029" y="1538643"/>
                  </a:lnTo>
                  <a:lnTo>
                    <a:pt x="140411" y="1513255"/>
                  </a:lnTo>
                  <a:lnTo>
                    <a:pt x="140411" y="1582305"/>
                  </a:lnTo>
                  <a:lnTo>
                    <a:pt x="139712" y="1594599"/>
                  </a:lnTo>
                  <a:lnTo>
                    <a:pt x="121513" y="1631353"/>
                  </a:lnTo>
                  <a:lnTo>
                    <a:pt x="95186" y="1639481"/>
                  </a:lnTo>
                  <a:lnTo>
                    <a:pt x="85344" y="1638566"/>
                  </a:lnTo>
                  <a:lnTo>
                    <a:pt x="53251" y="1607121"/>
                  </a:lnTo>
                  <a:lnTo>
                    <a:pt x="50266" y="1582305"/>
                  </a:lnTo>
                  <a:lnTo>
                    <a:pt x="50965" y="1570037"/>
                  </a:lnTo>
                  <a:lnTo>
                    <a:pt x="69151" y="1533575"/>
                  </a:lnTo>
                  <a:lnTo>
                    <a:pt x="95186" y="1525447"/>
                  </a:lnTo>
                  <a:lnTo>
                    <a:pt x="105016" y="1526349"/>
                  </a:lnTo>
                  <a:lnTo>
                    <a:pt x="137350" y="1557566"/>
                  </a:lnTo>
                  <a:lnTo>
                    <a:pt x="140411" y="1582305"/>
                  </a:lnTo>
                  <a:lnTo>
                    <a:pt x="140411" y="1513255"/>
                  </a:lnTo>
                  <a:lnTo>
                    <a:pt x="95186" y="1500314"/>
                  </a:lnTo>
                  <a:lnTo>
                    <a:pt x="83794" y="1500949"/>
                  </a:lnTo>
                  <a:lnTo>
                    <a:pt x="46202" y="1515783"/>
                  </a:lnTo>
                  <a:lnTo>
                    <a:pt x="23520" y="1548206"/>
                  </a:lnTo>
                  <a:lnTo>
                    <a:pt x="18224" y="1582305"/>
                  </a:lnTo>
                  <a:lnTo>
                    <a:pt x="18808" y="1594599"/>
                  </a:lnTo>
                  <a:lnTo>
                    <a:pt x="32842" y="1634883"/>
                  </a:lnTo>
                  <a:lnTo>
                    <a:pt x="63373" y="1658810"/>
                  </a:lnTo>
                  <a:lnTo>
                    <a:pt x="95186" y="1664296"/>
                  </a:lnTo>
                  <a:lnTo>
                    <a:pt x="106565" y="1663687"/>
                  </a:lnTo>
                  <a:lnTo>
                    <a:pt x="144297" y="1649018"/>
                  </a:lnTo>
                  <a:lnTo>
                    <a:pt x="167297" y="1616583"/>
                  </a:lnTo>
                  <a:lnTo>
                    <a:pt x="172161" y="1594599"/>
                  </a:lnTo>
                  <a:lnTo>
                    <a:pt x="172770" y="1582305"/>
                  </a:lnTo>
                  <a:close/>
                </a:path>
                <a:path w="4919980" h="1729740" fill="norm" stroke="1" extrusionOk="0">
                  <a:moveTo>
                    <a:pt x="215176" y="1083995"/>
                  </a:moveTo>
                  <a:lnTo>
                    <a:pt x="181254" y="1083995"/>
                  </a:lnTo>
                  <a:lnTo>
                    <a:pt x="115125" y="1209624"/>
                  </a:lnTo>
                  <a:lnTo>
                    <a:pt x="35179" y="1083995"/>
                  </a:lnTo>
                  <a:lnTo>
                    <a:pt x="0" y="1083995"/>
                  </a:lnTo>
                  <a:lnTo>
                    <a:pt x="99263" y="1238504"/>
                  </a:lnTo>
                  <a:lnTo>
                    <a:pt x="63766" y="1305458"/>
                  </a:lnTo>
                  <a:lnTo>
                    <a:pt x="97701" y="1305458"/>
                  </a:lnTo>
                  <a:lnTo>
                    <a:pt x="130352" y="1243888"/>
                  </a:lnTo>
                  <a:lnTo>
                    <a:pt x="136359" y="1232573"/>
                  </a:lnTo>
                  <a:lnTo>
                    <a:pt x="145516" y="1215301"/>
                  </a:lnTo>
                  <a:lnTo>
                    <a:pt x="215176" y="1083995"/>
                  </a:lnTo>
                  <a:close/>
                </a:path>
                <a:path w="4919980" h="1729740" fill="norm" stroke="1" extrusionOk="0">
                  <a:moveTo>
                    <a:pt x="358660" y="1582928"/>
                  </a:moveTo>
                  <a:lnTo>
                    <a:pt x="353809" y="1551012"/>
                  </a:lnTo>
                  <a:lnTo>
                    <a:pt x="353720" y="1550670"/>
                  </a:lnTo>
                  <a:lnTo>
                    <a:pt x="326948" y="1514830"/>
                  </a:lnTo>
                  <a:lnTo>
                    <a:pt x="326948" y="1584502"/>
                  </a:lnTo>
                  <a:lnTo>
                    <a:pt x="326301" y="1595374"/>
                  </a:lnTo>
                  <a:lnTo>
                    <a:pt x="308140" y="1632013"/>
                  </a:lnTo>
                  <a:lnTo>
                    <a:pt x="281393" y="1639785"/>
                  </a:lnTo>
                  <a:lnTo>
                    <a:pt x="271513" y="1638922"/>
                  </a:lnTo>
                  <a:lnTo>
                    <a:pt x="271348" y="1638922"/>
                  </a:lnTo>
                  <a:lnTo>
                    <a:pt x="238836" y="1607743"/>
                  </a:lnTo>
                  <a:lnTo>
                    <a:pt x="236816" y="1597342"/>
                  </a:lnTo>
                  <a:lnTo>
                    <a:pt x="236689" y="1596694"/>
                  </a:lnTo>
                  <a:lnTo>
                    <a:pt x="236588" y="1596199"/>
                  </a:lnTo>
                  <a:lnTo>
                    <a:pt x="235940" y="1584502"/>
                  </a:lnTo>
                  <a:lnTo>
                    <a:pt x="235851" y="1582928"/>
                  </a:lnTo>
                  <a:lnTo>
                    <a:pt x="242646" y="1551228"/>
                  </a:lnTo>
                  <a:lnTo>
                    <a:pt x="242735" y="1551012"/>
                  </a:lnTo>
                  <a:lnTo>
                    <a:pt x="281393" y="1529219"/>
                  </a:lnTo>
                  <a:lnTo>
                    <a:pt x="291363" y="1530096"/>
                  </a:lnTo>
                  <a:lnTo>
                    <a:pt x="323875" y="1560703"/>
                  </a:lnTo>
                  <a:lnTo>
                    <a:pt x="326123" y="1571561"/>
                  </a:lnTo>
                  <a:lnTo>
                    <a:pt x="326174" y="1571802"/>
                  </a:lnTo>
                  <a:lnTo>
                    <a:pt x="326847" y="1582928"/>
                  </a:lnTo>
                  <a:lnTo>
                    <a:pt x="326948" y="1584502"/>
                  </a:lnTo>
                  <a:lnTo>
                    <a:pt x="326948" y="1514830"/>
                  </a:lnTo>
                  <a:lnTo>
                    <a:pt x="290195" y="1504708"/>
                  </a:lnTo>
                  <a:lnTo>
                    <a:pt x="282676" y="1505089"/>
                  </a:lnTo>
                  <a:lnTo>
                    <a:pt x="245973" y="1521815"/>
                  </a:lnTo>
                  <a:lnTo>
                    <a:pt x="234276" y="1538224"/>
                  </a:lnTo>
                  <a:lnTo>
                    <a:pt x="234276" y="1536750"/>
                  </a:lnTo>
                  <a:lnTo>
                    <a:pt x="234429" y="1533042"/>
                  </a:lnTo>
                  <a:lnTo>
                    <a:pt x="234556" y="1530096"/>
                  </a:lnTo>
                  <a:lnTo>
                    <a:pt x="234607" y="1528864"/>
                  </a:lnTo>
                  <a:lnTo>
                    <a:pt x="235534" y="1521815"/>
                  </a:lnTo>
                  <a:lnTo>
                    <a:pt x="235610" y="1521206"/>
                  </a:lnTo>
                  <a:lnTo>
                    <a:pt x="237197" y="1514132"/>
                  </a:lnTo>
                  <a:lnTo>
                    <a:pt x="262140" y="1477327"/>
                  </a:lnTo>
                  <a:lnTo>
                    <a:pt x="348932" y="1452880"/>
                  </a:lnTo>
                  <a:lnTo>
                    <a:pt x="339826" y="1427441"/>
                  </a:lnTo>
                  <a:lnTo>
                    <a:pt x="282028" y="1441259"/>
                  </a:lnTo>
                  <a:lnTo>
                    <a:pt x="233845" y="1465287"/>
                  </a:lnTo>
                  <a:lnTo>
                    <a:pt x="229730" y="1469986"/>
                  </a:lnTo>
                  <a:lnTo>
                    <a:pt x="229730" y="1550670"/>
                  </a:lnTo>
                  <a:lnTo>
                    <a:pt x="229628" y="1551012"/>
                  </a:lnTo>
                  <a:lnTo>
                    <a:pt x="229552" y="1551228"/>
                  </a:lnTo>
                  <a:lnTo>
                    <a:pt x="229730" y="1550670"/>
                  </a:lnTo>
                  <a:lnTo>
                    <a:pt x="229730" y="1469986"/>
                  </a:lnTo>
                  <a:lnTo>
                    <a:pt x="208826" y="1509039"/>
                  </a:lnTo>
                  <a:lnTo>
                    <a:pt x="204114" y="1549006"/>
                  </a:lnTo>
                  <a:lnTo>
                    <a:pt x="204114" y="1576336"/>
                  </a:lnTo>
                  <a:lnTo>
                    <a:pt x="209384" y="1614424"/>
                  </a:lnTo>
                  <a:lnTo>
                    <a:pt x="236753" y="1651749"/>
                  </a:lnTo>
                  <a:lnTo>
                    <a:pt x="250329" y="1658810"/>
                  </a:lnTo>
                  <a:lnTo>
                    <a:pt x="250494" y="1658810"/>
                  </a:lnTo>
                  <a:lnTo>
                    <a:pt x="265341" y="1662899"/>
                  </a:lnTo>
                  <a:lnTo>
                    <a:pt x="282333" y="1664296"/>
                  </a:lnTo>
                  <a:lnTo>
                    <a:pt x="293573" y="1663687"/>
                  </a:lnTo>
                  <a:lnTo>
                    <a:pt x="304012" y="1661858"/>
                  </a:lnTo>
                  <a:lnTo>
                    <a:pt x="337858" y="1642694"/>
                  </a:lnTo>
                  <a:lnTo>
                    <a:pt x="340245" y="1639785"/>
                  </a:lnTo>
                  <a:lnTo>
                    <a:pt x="344043" y="1635175"/>
                  </a:lnTo>
                  <a:lnTo>
                    <a:pt x="358076" y="1595374"/>
                  </a:lnTo>
                  <a:lnTo>
                    <a:pt x="358609" y="1584502"/>
                  </a:lnTo>
                  <a:lnTo>
                    <a:pt x="358660" y="1582928"/>
                  </a:lnTo>
                  <a:close/>
                </a:path>
                <a:path w="4919980" h="1729740" fill="norm" stroke="1" extrusionOk="0">
                  <a:moveTo>
                    <a:pt x="399542" y="1280947"/>
                  </a:moveTo>
                  <a:lnTo>
                    <a:pt x="374103" y="1280947"/>
                  </a:lnTo>
                  <a:lnTo>
                    <a:pt x="374103" y="1171638"/>
                  </a:lnTo>
                  <a:lnTo>
                    <a:pt x="374103" y="1147127"/>
                  </a:lnTo>
                  <a:lnTo>
                    <a:pt x="344258" y="1147127"/>
                  </a:lnTo>
                  <a:lnTo>
                    <a:pt x="344258" y="1171638"/>
                  </a:lnTo>
                  <a:lnTo>
                    <a:pt x="344258" y="1281264"/>
                  </a:lnTo>
                  <a:lnTo>
                    <a:pt x="267614" y="1281264"/>
                  </a:lnTo>
                  <a:lnTo>
                    <a:pt x="271741" y="1273314"/>
                  </a:lnTo>
                  <a:lnTo>
                    <a:pt x="275310" y="1264539"/>
                  </a:lnTo>
                  <a:lnTo>
                    <a:pt x="284340" y="1222286"/>
                  </a:lnTo>
                  <a:lnTo>
                    <a:pt x="285521" y="1199591"/>
                  </a:lnTo>
                  <a:lnTo>
                    <a:pt x="285521" y="1171638"/>
                  </a:lnTo>
                  <a:lnTo>
                    <a:pt x="344258" y="1171638"/>
                  </a:lnTo>
                  <a:lnTo>
                    <a:pt x="344258" y="1147127"/>
                  </a:lnTo>
                  <a:lnTo>
                    <a:pt x="258191" y="1147127"/>
                  </a:lnTo>
                  <a:lnTo>
                    <a:pt x="258191" y="1193304"/>
                  </a:lnTo>
                  <a:lnTo>
                    <a:pt x="257898" y="1207681"/>
                  </a:lnTo>
                  <a:lnTo>
                    <a:pt x="250774" y="1254391"/>
                  </a:lnTo>
                  <a:lnTo>
                    <a:pt x="238404" y="1280947"/>
                  </a:lnTo>
                  <a:lnTo>
                    <a:pt x="220802" y="1280947"/>
                  </a:lnTo>
                  <a:lnTo>
                    <a:pt x="220802" y="1346288"/>
                  </a:lnTo>
                  <a:lnTo>
                    <a:pt x="248132" y="1346288"/>
                  </a:lnTo>
                  <a:lnTo>
                    <a:pt x="248132" y="1305458"/>
                  </a:lnTo>
                  <a:lnTo>
                    <a:pt x="372211" y="1305458"/>
                  </a:lnTo>
                  <a:lnTo>
                    <a:pt x="372211" y="1346288"/>
                  </a:lnTo>
                  <a:lnTo>
                    <a:pt x="399542" y="1346288"/>
                  </a:lnTo>
                  <a:lnTo>
                    <a:pt x="399542" y="1305458"/>
                  </a:lnTo>
                  <a:lnTo>
                    <a:pt x="399542" y="1281264"/>
                  </a:lnTo>
                  <a:lnTo>
                    <a:pt x="399542" y="1280947"/>
                  </a:lnTo>
                  <a:close/>
                </a:path>
                <a:path w="4919980" h="1729740" fill="norm" stroke="1" extrusionOk="0">
                  <a:moveTo>
                    <a:pt x="524967" y="27813"/>
                  </a:moveTo>
                  <a:lnTo>
                    <a:pt x="523087" y="23279"/>
                  </a:lnTo>
                  <a:lnTo>
                    <a:pt x="516407" y="16586"/>
                  </a:lnTo>
                  <a:lnTo>
                    <a:pt x="511873" y="14706"/>
                  </a:lnTo>
                  <a:lnTo>
                    <a:pt x="406158" y="14706"/>
                  </a:lnTo>
                  <a:lnTo>
                    <a:pt x="406158" y="133527"/>
                  </a:lnTo>
                  <a:lnTo>
                    <a:pt x="406158" y="181051"/>
                  </a:lnTo>
                  <a:lnTo>
                    <a:pt x="406158" y="252336"/>
                  </a:lnTo>
                  <a:lnTo>
                    <a:pt x="406158" y="299859"/>
                  </a:lnTo>
                  <a:lnTo>
                    <a:pt x="287350" y="299859"/>
                  </a:lnTo>
                  <a:lnTo>
                    <a:pt x="287350" y="371144"/>
                  </a:lnTo>
                  <a:lnTo>
                    <a:pt x="287350" y="418668"/>
                  </a:lnTo>
                  <a:lnTo>
                    <a:pt x="121005" y="418668"/>
                  </a:lnTo>
                  <a:lnTo>
                    <a:pt x="121005" y="371144"/>
                  </a:lnTo>
                  <a:lnTo>
                    <a:pt x="287350" y="371144"/>
                  </a:lnTo>
                  <a:lnTo>
                    <a:pt x="287350" y="299859"/>
                  </a:lnTo>
                  <a:lnTo>
                    <a:pt x="121005" y="299859"/>
                  </a:lnTo>
                  <a:lnTo>
                    <a:pt x="121005" y="252336"/>
                  </a:lnTo>
                  <a:lnTo>
                    <a:pt x="406158" y="252336"/>
                  </a:lnTo>
                  <a:lnTo>
                    <a:pt x="406158" y="181051"/>
                  </a:lnTo>
                  <a:lnTo>
                    <a:pt x="121005" y="181051"/>
                  </a:lnTo>
                  <a:lnTo>
                    <a:pt x="121005" y="133527"/>
                  </a:lnTo>
                  <a:lnTo>
                    <a:pt x="406158" y="133527"/>
                  </a:lnTo>
                  <a:lnTo>
                    <a:pt x="406158" y="14706"/>
                  </a:lnTo>
                  <a:lnTo>
                    <a:pt x="15290" y="14706"/>
                  </a:lnTo>
                  <a:lnTo>
                    <a:pt x="10756" y="16586"/>
                  </a:lnTo>
                  <a:lnTo>
                    <a:pt x="4076" y="23279"/>
                  </a:lnTo>
                  <a:lnTo>
                    <a:pt x="2197" y="27813"/>
                  </a:lnTo>
                  <a:lnTo>
                    <a:pt x="2197" y="666953"/>
                  </a:lnTo>
                  <a:lnTo>
                    <a:pt x="4076" y="671487"/>
                  </a:lnTo>
                  <a:lnTo>
                    <a:pt x="10756" y="678167"/>
                  </a:lnTo>
                  <a:lnTo>
                    <a:pt x="15290" y="680046"/>
                  </a:lnTo>
                  <a:lnTo>
                    <a:pt x="511873" y="680046"/>
                  </a:lnTo>
                  <a:lnTo>
                    <a:pt x="516407" y="678167"/>
                  </a:lnTo>
                  <a:lnTo>
                    <a:pt x="523087" y="671487"/>
                  </a:lnTo>
                  <a:lnTo>
                    <a:pt x="524967" y="666953"/>
                  </a:lnTo>
                  <a:lnTo>
                    <a:pt x="524967" y="418668"/>
                  </a:lnTo>
                  <a:lnTo>
                    <a:pt x="524967" y="371144"/>
                  </a:lnTo>
                  <a:lnTo>
                    <a:pt x="524967" y="299859"/>
                  </a:lnTo>
                  <a:lnTo>
                    <a:pt x="524967" y="252336"/>
                  </a:lnTo>
                  <a:lnTo>
                    <a:pt x="524967" y="181051"/>
                  </a:lnTo>
                  <a:lnTo>
                    <a:pt x="524967" y="133527"/>
                  </a:lnTo>
                  <a:lnTo>
                    <a:pt x="524967" y="27813"/>
                  </a:lnTo>
                  <a:close/>
                </a:path>
                <a:path w="4919980" h="1729740" fill="norm" stroke="1" extrusionOk="0">
                  <a:moveTo>
                    <a:pt x="553669" y="1582305"/>
                  </a:moveTo>
                  <a:lnTo>
                    <a:pt x="544880" y="1538325"/>
                  </a:lnTo>
                  <a:lnTo>
                    <a:pt x="536981" y="1525447"/>
                  </a:lnTo>
                  <a:lnTo>
                    <a:pt x="534593" y="1522222"/>
                  </a:lnTo>
                  <a:lnTo>
                    <a:pt x="528091" y="1515770"/>
                  </a:lnTo>
                  <a:lnTo>
                    <a:pt x="521627" y="1511058"/>
                  </a:lnTo>
                  <a:lnTo>
                    <a:pt x="521627" y="1582305"/>
                  </a:lnTo>
                  <a:lnTo>
                    <a:pt x="520903" y="1594599"/>
                  </a:lnTo>
                  <a:lnTo>
                    <a:pt x="502412" y="1631353"/>
                  </a:lnTo>
                  <a:lnTo>
                    <a:pt x="476084" y="1639481"/>
                  </a:lnTo>
                  <a:lnTo>
                    <a:pt x="466229" y="1638566"/>
                  </a:lnTo>
                  <a:lnTo>
                    <a:pt x="433590" y="1607121"/>
                  </a:lnTo>
                  <a:lnTo>
                    <a:pt x="430530" y="1582305"/>
                  </a:lnTo>
                  <a:lnTo>
                    <a:pt x="431253" y="1569897"/>
                  </a:lnTo>
                  <a:lnTo>
                    <a:pt x="443801" y="1538960"/>
                  </a:lnTo>
                  <a:lnTo>
                    <a:pt x="449580" y="1533575"/>
                  </a:lnTo>
                  <a:lnTo>
                    <a:pt x="457390" y="1529054"/>
                  </a:lnTo>
                  <a:lnTo>
                    <a:pt x="466229" y="1526349"/>
                  </a:lnTo>
                  <a:lnTo>
                    <a:pt x="476084" y="1525447"/>
                  </a:lnTo>
                  <a:lnTo>
                    <a:pt x="485914" y="1526349"/>
                  </a:lnTo>
                  <a:lnTo>
                    <a:pt x="518490" y="1557566"/>
                  </a:lnTo>
                  <a:lnTo>
                    <a:pt x="521627" y="1582305"/>
                  </a:lnTo>
                  <a:lnTo>
                    <a:pt x="521627" y="1511058"/>
                  </a:lnTo>
                  <a:lnTo>
                    <a:pt x="520687" y="1510372"/>
                  </a:lnTo>
                  <a:lnTo>
                    <a:pt x="512495" y="1505966"/>
                  </a:lnTo>
                  <a:lnTo>
                    <a:pt x="503872" y="1502905"/>
                  </a:lnTo>
                  <a:lnTo>
                    <a:pt x="504037" y="1502905"/>
                  </a:lnTo>
                  <a:lnTo>
                    <a:pt x="494220" y="1500962"/>
                  </a:lnTo>
                  <a:lnTo>
                    <a:pt x="494449" y="1500962"/>
                  </a:lnTo>
                  <a:lnTo>
                    <a:pt x="483933" y="1500314"/>
                  </a:lnTo>
                  <a:lnTo>
                    <a:pt x="440588" y="1516341"/>
                  </a:lnTo>
                  <a:lnTo>
                    <a:pt x="430187" y="1531416"/>
                  </a:lnTo>
                  <a:lnTo>
                    <a:pt x="430796" y="1538325"/>
                  </a:lnTo>
                  <a:lnTo>
                    <a:pt x="430847" y="1538960"/>
                  </a:lnTo>
                  <a:lnTo>
                    <a:pt x="430187" y="1531416"/>
                  </a:lnTo>
                  <a:lnTo>
                    <a:pt x="427710" y="1503146"/>
                  </a:lnTo>
                  <a:lnTo>
                    <a:pt x="396925" y="1503146"/>
                  </a:lnTo>
                  <a:lnTo>
                    <a:pt x="397548" y="1509636"/>
                  </a:lnTo>
                  <a:lnTo>
                    <a:pt x="398043" y="1515770"/>
                  </a:lnTo>
                  <a:lnTo>
                    <a:pt x="398462" y="1522222"/>
                  </a:lnTo>
                  <a:lnTo>
                    <a:pt x="399122" y="1528902"/>
                  </a:lnTo>
                  <a:lnTo>
                    <a:pt x="399135" y="1529054"/>
                  </a:lnTo>
                  <a:lnTo>
                    <a:pt x="399249" y="1531416"/>
                  </a:lnTo>
                  <a:lnTo>
                    <a:pt x="399364" y="1533575"/>
                  </a:lnTo>
                  <a:lnTo>
                    <a:pt x="399440" y="1729320"/>
                  </a:lnTo>
                  <a:lnTo>
                    <a:pt x="431165" y="1729320"/>
                  </a:lnTo>
                  <a:lnTo>
                    <a:pt x="431063" y="1634998"/>
                  </a:lnTo>
                  <a:lnTo>
                    <a:pt x="431165" y="1626285"/>
                  </a:lnTo>
                  <a:lnTo>
                    <a:pt x="431165" y="1635163"/>
                  </a:lnTo>
                  <a:lnTo>
                    <a:pt x="435241" y="1642071"/>
                  </a:lnTo>
                  <a:lnTo>
                    <a:pt x="440905" y="1648599"/>
                  </a:lnTo>
                  <a:lnTo>
                    <a:pt x="447814" y="1654238"/>
                  </a:lnTo>
                  <a:lnTo>
                    <a:pt x="455841" y="1658632"/>
                  </a:lnTo>
                  <a:lnTo>
                    <a:pt x="464756" y="1661858"/>
                  </a:lnTo>
                  <a:lnTo>
                    <a:pt x="464934" y="1661858"/>
                  </a:lnTo>
                  <a:lnTo>
                    <a:pt x="474002" y="1663687"/>
                  </a:lnTo>
                  <a:lnTo>
                    <a:pt x="474218" y="1663687"/>
                  </a:lnTo>
                  <a:lnTo>
                    <a:pt x="483933" y="1664296"/>
                  </a:lnTo>
                  <a:lnTo>
                    <a:pt x="494118" y="1663687"/>
                  </a:lnTo>
                  <a:lnTo>
                    <a:pt x="534593" y="1642618"/>
                  </a:lnTo>
                  <a:lnTo>
                    <a:pt x="536892" y="1639481"/>
                  </a:lnTo>
                  <a:lnTo>
                    <a:pt x="540067" y="1635163"/>
                  </a:lnTo>
                  <a:lnTo>
                    <a:pt x="553123" y="1594599"/>
                  </a:lnTo>
                  <a:lnTo>
                    <a:pt x="553669" y="1582305"/>
                  </a:lnTo>
                  <a:close/>
                </a:path>
                <a:path w="4919980" h="1729740" fill="norm" stroke="1" extrusionOk="0">
                  <a:moveTo>
                    <a:pt x="577697" y="1226299"/>
                  </a:moveTo>
                  <a:lnTo>
                    <a:pt x="567956" y="1182624"/>
                  </a:lnTo>
                  <a:lnTo>
                    <a:pt x="559066" y="1169441"/>
                  </a:lnTo>
                  <a:lnTo>
                    <a:pt x="556501" y="1166291"/>
                  </a:lnTo>
                  <a:lnTo>
                    <a:pt x="549236" y="1159776"/>
                  </a:lnTo>
                  <a:lnTo>
                    <a:pt x="545350" y="1157236"/>
                  </a:lnTo>
                  <a:lnTo>
                    <a:pt x="545350" y="1226299"/>
                  </a:lnTo>
                  <a:lnTo>
                    <a:pt x="544639" y="1238580"/>
                  </a:lnTo>
                  <a:lnTo>
                    <a:pt x="526440" y="1275334"/>
                  </a:lnTo>
                  <a:lnTo>
                    <a:pt x="500113" y="1283462"/>
                  </a:lnTo>
                  <a:lnTo>
                    <a:pt x="490270" y="1282560"/>
                  </a:lnTo>
                  <a:lnTo>
                    <a:pt x="458177" y="1251115"/>
                  </a:lnTo>
                  <a:lnTo>
                    <a:pt x="455193" y="1226299"/>
                  </a:lnTo>
                  <a:lnTo>
                    <a:pt x="455904" y="1214018"/>
                  </a:lnTo>
                  <a:lnTo>
                    <a:pt x="455955" y="1213040"/>
                  </a:lnTo>
                  <a:lnTo>
                    <a:pt x="474078" y="1177569"/>
                  </a:lnTo>
                  <a:lnTo>
                    <a:pt x="500113" y="1169441"/>
                  </a:lnTo>
                  <a:lnTo>
                    <a:pt x="509943" y="1170343"/>
                  </a:lnTo>
                  <a:lnTo>
                    <a:pt x="542277" y="1201559"/>
                  </a:lnTo>
                  <a:lnTo>
                    <a:pt x="545350" y="1226299"/>
                  </a:lnTo>
                  <a:lnTo>
                    <a:pt x="545350" y="1157236"/>
                  </a:lnTo>
                  <a:lnTo>
                    <a:pt x="500113" y="1144308"/>
                  </a:lnTo>
                  <a:lnTo>
                    <a:pt x="488721" y="1144930"/>
                  </a:lnTo>
                  <a:lnTo>
                    <a:pt x="451129" y="1159776"/>
                  </a:lnTo>
                  <a:lnTo>
                    <a:pt x="428447" y="1192187"/>
                  </a:lnTo>
                  <a:lnTo>
                    <a:pt x="423151" y="1226299"/>
                  </a:lnTo>
                  <a:lnTo>
                    <a:pt x="423735" y="1238580"/>
                  </a:lnTo>
                  <a:lnTo>
                    <a:pt x="437781" y="1278864"/>
                  </a:lnTo>
                  <a:lnTo>
                    <a:pt x="468299" y="1302804"/>
                  </a:lnTo>
                  <a:lnTo>
                    <a:pt x="500113" y="1308277"/>
                  </a:lnTo>
                  <a:lnTo>
                    <a:pt x="511492" y="1307668"/>
                  </a:lnTo>
                  <a:lnTo>
                    <a:pt x="549236" y="1293012"/>
                  </a:lnTo>
                  <a:lnTo>
                    <a:pt x="558952" y="1283462"/>
                  </a:lnTo>
                  <a:lnTo>
                    <a:pt x="562737" y="1278864"/>
                  </a:lnTo>
                  <a:lnTo>
                    <a:pt x="567956" y="1270266"/>
                  </a:lnTo>
                  <a:lnTo>
                    <a:pt x="572223" y="1260576"/>
                  </a:lnTo>
                  <a:lnTo>
                    <a:pt x="575271" y="1250010"/>
                  </a:lnTo>
                  <a:lnTo>
                    <a:pt x="577088" y="1238580"/>
                  </a:lnTo>
                  <a:lnTo>
                    <a:pt x="577697" y="1226299"/>
                  </a:lnTo>
                  <a:close/>
                </a:path>
                <a:path w="4919980" h="1729740" fill="norm" stroke="1" extrusionOk="0">
                  <a:moveTo>
                    <a:pt x="741299" y="1164094"/>
                  </a:moveTo>
                  <a:lnTo>
                    <a:pt x="702741" y="1145641"/>
                  </a:lnTo>
                  <a:lnTo>
                    <a:pt x="687578" y="1144308"/>
                  </a:lnTo>
                  <a:lnTo>
                    <a:pt x="676033" y="1144917"/>
                  </a:lnTo>
                  <a:lnTo>
                    <a:pt x="637806" y="1159306"/>
                  </a:lnTo>
                  <a:lnTo>
                    <a:pt x="614527" y="1191247"/>
                  </a:lnTo>
                  <a:lnTo>
                    <a:pt x="611530" y="1201559"/>
                  </a:lnTo>
                  <a:lnTo>
                    <a:pt x="611479" y="1201712"/>
                  </a:lnTo>
                  <a:lnTo>
                    <a:pt x="609701" y="1212811"/>
                  </a:lnTo>
                  <a:lnTo>
                    <a:pt x="609663" y="1213078"/>
                  </a:lnTo>
                  <a:lnTo>
                    <a:pt x="609053" y="1225346"/>
                  </a:lnTo>
                  <a:lnTo>
                    <a:pt x="609638" y="1237792"/>
                  </a:lnTo>
                  <a:lnTo>
                    <a:pt x="623836" y="1278699"/>
                  </a:lnTo>
                  <a:lnTo>
                    <a:pt x="655129" y="1302804"/>
                  </a:lnTo>
                  <a:lnTo>
                    <a:pt x="687578" y="1308277"/>
                  </a:lnTo>
                  <a:lnTo>
                    <a:pt x="694944" y="1307960"/>
                  </a:lnTo>
                  <a:lnTo>
                    <a:pt x="736053" y="1292987"/>
                  </a:lnTo>
                  <a:lnTo>
                    <a:pt x="741299" y="1288491"/>
                  </a:lnTo>
                  <a:lnTo>
                    <a:pt x="738670" y="1282839"/>
                  </a:lnTo>
                  <a:lnTo>
                    <a:pt x="730935" y="1266190"/>
                  </a:lnTo>
                  <a:lnTo>
                    <a:pt x="696480" y="1282839"/>
                  </a:lnTo>
                  <a:lnTo>
                    <a:pt x="689775" y="1282839"/>
                  </a:lnTo>
                  <a:lnTo>
                    <a:pt x="654278" y="1268069"/>
                  </a:lnTo>
                  <a:lnTo>
                    <a:pt x="641400" y="1225664"/>
                  </a:lnTo>
                  <a:lnTo>
                    <a:pt x="642188" y="1213078"/>
                  </a:lnTo>
                  <a:lnTo>
                    <a:pt x="661327" y="1177569"/>
                  </a:lnTo>
                  <a:lnTo>
                    <a:pt x="669455" y="1173124"/>
                  </a:lnTo>
                  <a:lnTo>
                    <a:pt x="669328" y="1173124"/>
                  </a:lnTo>
                  <a:lnTo>
                    <a:pt x="679081" y="1170343"/>
                  </a:lnTo>
                  <a:lnTo>
                    <a:pt x="689775" y="1169441"/>
                  </a:lnTo>
                  <a:lnTo>
                    <a:pt x="696683" y="1169441"/>
                  </a:lnTo>
                  <a:lnTo>
                    <a:pt x="703808" y="1170901"/>
                  </a:lnTo>
                  <a:lnTo>
                    <a:pt x="711136" y="1173835"/>
                  </a:lnTo>
                  <a:lnTo>
                    <a:pt x="718464" y="1176553"/>
                  </a:lnTo>
                  <a:lnTo>
                    <a:pt x="725068" y="1180744"/>
                  </a:lnTo>
                  <a:lnTo>
                    <a:pt x="730935" y="1186395"/>
                  </a:lnTo>
                  <a:lnTo>
                    <a:pt x="738809" y="1169441"/>
                  </a:lnTo>
                  <a:lnTo>
                    <a:pt x="741299" y="1164094"/>
                  </a:lnTo>
                  <a:close/>
                </a:path>
                <a:path w="4919980" h="1729740" fill="norm" stroke="1" extrusionOk="0">
                  <a:moveTo>
                    <a:pt x="742175" y="1503146"/>
                  </a:moveTo>
                  <a:lnTo>
                    <a:pt x="711390" y="1503146"/>
                  </a:lnTo>
                  <a:lnTo>
                    <a:pt x="709129" y="1528902"/>
                  </a:lnTo>
                  <a:lnTo>
                    <a:pt x="709117" y="1529054"/>
                  </a:lnTo>
                  <a:lnTo>
                    <a:pt x="708990" y="1530477"/>
                  </a:lnTo>
                  <a:lnTo>
                    <a:pt x="708914" y="1531454"/>
                  </a:lnTo>
                  <a:lnTo>
                    <a:pt x="708545" y="1530477"/>
                  </a:lnTo>
                  <a:lnTo>
                    <a:pt x="708253" y="1529994"/>
                  </a:lnTo>
                  <a:lnTo>
                    <a:pt x="708253" y="1582305"/>
                  </a:lnTo>
                  <a:lnTo>
                    <a:pt x="707529" y="1594599"/>
                  </a:lnTo>
                  <a:lnTo>
                    <a:pt x="689051" y="1631353"/>
                  </a:lnTo>
                  <a:lnTo>
                    <a:pt x="663016" y="1639481"/>
                  </a:lnTo>
                  <a:lnTo>
                    <a:pt x="653046" y="1638566"/>
                  </a:lnTo>
                  <a:lnTo>
                    <a:pt x="620534" y="1607121"/>
                  </a:lnTo>
                  <a:lnTo>
                    <a:pt x="617474" y="1582305"/>
                  </a:lnTo>
                  <a:lnTo>
                    <a:pt x="618185" y="1569897"/>
                  </a:lnTo>
                  <a:lnTo>
                    <a:pt x="636511" y="1533575"/>
                  </a:lnTo>
                  <a:lnTo>
                    <a:pt x="663016" y="1525447"/>
                  </a:lnTo>
                  <a:lnTo>
                    <a:pt x="672719" y="1526349"/>
                  </a:lnTo>
                  <a:lnTo>
                    <a:pt x="705104" y="1557566"/>
                  </a:lnTo>
                  <a:lnTo>
                    <a:pt x="708253" y="1582305"/>
                  </a:lnTo>
                  <a:lnTo>
                    <a:pt x="708253" y="1529994"/>
                  </a:lnTo>
                  <a:lnTo>
                    <a:pt x="674560" y="1502905"/>
                  </a:lnTo>
                  <a:lnTo>
                    <a:pt x="655167" y="1500314"/>
                  </a:lnTo>
                  <a:lnTo>
                    <a:pt x="644652" y="1500962"/>
                  </a:lnTo>
                  <a:lnTo>
                    <a:pt x="644880" y="1500962"/>
                  </a:lnTo>
                  <a:lnTo>
                    <a:pt x="635050" y="1502905"/>
                  </a:lnTo>
                  <a:lnTo>
                    <a:pt x="635228" y="1502905"/>
                  </a:lnTo>
                  <a:lnTo>
                    <a:pt x="626592" y="1505966"/>
                  </a:lnTo>
                  <a:lnTo>
                    <a:pt x="618413" y="1510372"/>
                  </a:lnTo>
                  <a:lnTo>
                    <a:pt x="590194" y="1547901"/>
                  </a:lnTo>
                  <a:lnTo>
                    <a:pt x="586079" y="1569046"/>
                  </a:lnTo>
                  <a:lnTo>
                    <a:pt x="585952" y="1569897"/>
                  </a:lnTo>
                  <a:lnTo>
                    <a:pt x="585431" y="1582305"/>
                  </a:lnTo>
                  <a:lnTo>
                    <a:pt x="585952" y="1594599"/>
                  </a:lnTo>
                  <a:lnTo>
                    <a:pt x="587552" y="1606016"/>
                  </a:lnTo>
                  <a:lnTo>
                    <a:pt x="604431" y="1642618"/>
                  </a:lnTo>
                  <a:lnTo>
                    <a:pt x="644969" y="1663687"/>
                  </a:lnTo>
                  <a:lnTo>
                    <a:pt x="655167" y="1664296"/>
                  </a:lnTo>
                  <a:lnTo>
                    <a:pt x="664616" y="1663687"/>
                  </a:lnTo>
                  <a:lnTo>
                    <a:pt x="664832" y="1663687"/>
                  </a:lnTo>
                  <a:lnTo>
                    <a:pt x="673709" y="1661858"/>
                  </a:lnTo>
                  <a:lnTo>
                    <a:pt x="673874" y="1661858"/>
                  </a:lnTo>
                  <a:lnTo>
                    <a:pt x="682675" y="1658632"/>
                  </a:lnTo>
                  <a:lnTo>
                    <a:pt x="707936" y="1635074"/>
                  </a:lnTo>
                  <a:lnTo>
                    <a:pt x="707936" y="1661464"/>
                  </a:lnTo>
                  <a:lnTo>
                    <a:pt x="739660" y="1661464"/>
                  </a:lnTo>
                  <a:lnTo>
                    <a:pt x="739660" y="1626285"/>
                  </a:lnTo>
                  <a:lnTo>
                    <a:pt x="739660" y="1538960"/>
                  </a:lnTo>
                  <a:lnTo>
                    <a:pt x="739787" y="1531454"/>
                  </a:lnTo>
                  <a:lnTo>
                    <a:pt x="739876" y="1528902"/>
                  </a:lnTo>
                  <a:lnTo>
                    <a:pt x="740270" y="1522933"/>
                  </a:lnTo>
                  <a:lnTo>
                    <a:pt x="742175" y="1503146"/>
                  </a:lnTo>
                  <a:close/>
                </a:path>
                <a:path w="4919980" h="1729740" fill="norm" stroke="1" extrusionOk="0">
                  <a:moveTo>
                    <a:pt x="898906" y="1147127"/>
                  </a:moveTo>
                  <a:lnTo>
                    <a:pt x="755345" y="1147127"/>
                  </a:lnTo>
                  <a:lnTo>
                    <a:pt x="755345" y="1172578"/>
                  </a:lnTo>
                  <a:lnTo>
                    <a:pt x="811263" y="1172578"/>
                  </a:lnTo>
                  <a:lnTo>
                    <a:pt x="811263" y="1305458"/>
                  </a:lnTo>
                  <a:lnTo>
                    <a:pt x="842683" y="1305458"/>
                  </a:lnTo>
                  <a:lnTo>
                    <a:pt x="842683" y="1172578"/>
                  </a:lnTo>
                  <a:lnTo>
                    <a:pt x="898906" y="1172578"/>
                  </a:lnTo>
                  <a:lnTo>
                    <a:pt x="898906" y="1147127"/>
                  </a:lnTo>
                  <a:close/>
                </a:path>
                <a:path w="4919980" h="1729740" fill="norm" stroke="1" extrusionOk="0">
                  <a:moveTo>
                    <a:pt x="914031" y="1617484"/>
                  </a:moveTo>
                  <a:lnTo>
                    <a:pt x="890574" y="1582305"/>
                  </a:lnTo>
                  <a:lnTo>
                    <a:pt x="889139" y="1581594"/>
                  </a:lnTo>
                  <a:lnTo>
                    <a:pt x="882472" y="1579702"/>
                  </a:lnTo>
                  <a:lnTo>
                    <a:pt x="886447" y="1578216"/>
                  </a:lnTo>
                  <a:lnTo>
                    <a:pt x="886866" y="1578063"/>
                  </a:lnTo>
                  <a:lnTo>
                    <a:pt x="893025" y="1574406"/>
                  </a:lnTo>
                  <a:lnTo>
                    <a:pt x="908380" y="1544612"/>
                  </a:lnTo>
                  <a:lnTo>
                    <a:pt x="907376" y="1534553"/>
                  </a:lnTo>
                  <a:lnTo>
                    <a:pt x="904405" y="1525854"/>
                  </a:lnTo>
                  <a:lnTo>
                    <a:pt x="903960" y="1525130"/>
                  </a:lnTo>
                  <a:lnTo>
                    <a:pt x="902919" y="1523568"/>
                  </a:lnTo>
                  <a:lnTo>
                    <a:pt x="899363" y="1518221"/>
                  </a:lnTo>
                  <a:lnTo>
                    <a:pt x="860018" y="1501038"/>
                  </a:lnTo>
                  <a:lnTo>
                    <a:pt x="845553" y="1500314"/>
                  </a:lnTo>
                  <a:lnTo>
                    <a:pt x="835520" y="1500606"/>
                  </a:lnTo>
                  <a:lnTo>
                    <a:pt x="791133" y="1510995"/>
                  </a:lnTo>
                  <a:lnTo>
                    <a:pt x="777074" y="1519478"/>
                  </a:lnTo>
                  <a:lnTo>
                    <a:pt x="786498" y="1539900"/>
                  </a:lnTo>
                  <a:lnTo>
                    <a:pt x="792708" y="1536065"/>
                  </a:lnTo>
                  <a:lnTo>
                    <a:pt x="799058" y="1532750"/>
                  </a:lnTo>
                  <a:lnTo>
                    <a:pt x="842098" y="1523568"/>
                  </a:lnTo>
                  <a:lnTo>
                    <a:pt x="851052" y="1523949"/>
                  </a:lnTo>
                  <a:lnTo>
                    <a:pt x="879475" y="1539900"/>
                  </a:lnTo>
                  <a:lnTo>
                    <a:pt x="879475" y="1554556"/>
                  </a:lnTo>
                  <a:lnTo>
                    <a:pt x="876858" y="1560106"/>
                  </a:lnTo>
                  <a:lnTo>
                    <a:pt x="866394" y="1568069"/>
                  </a:lnTo>
                  <a:lnTo>
                    <a:pt x="859066" y="1570050"/>
                  </a:lnTo>
                  <a:lnTo>
                    <a:pt x="813828" y="1570050"/>
                  </a:lnTo>
                  <a:lnTo>
                    <a:pt x="813828" y="1592668"/>
                  </a:lnTo>
                  <a:lnTo>
                    <a:pt x="863244" y="1592668"/>
                  </a:lnTo>
                  <a:lnTo>
                    <a:pt x="871207" y="1594662"/>
                  </a:lnTo>
                  <a:lnTo>
                    <a:pt x="882103" y="1602613"/>
                  </a:lnTo>
                  <a:lnTo>
                    <a:pt x="884821" y="1608480"/>
                  </a:lnTo>
                  <a:lnTo>
                    <a:pt x="884821" y="1624190"/>
                  </a:lnTo>
                  <a:lnTo>
                    <a:pt x="852589" y="1640776"/>
                  </a:lnTo>
                  <a:lnTo>
                    <a:pt x="850417" y="1640776"/>
                  </a:lnTo>
                  <a:lnTo>
                    <a:pt x="843356" y="1641043"/>
                  </a:lnTo>
                  <a:lnTo>
                    <a:pt x="803681" y="1634020"/>
                  </a:lnTo>
                  <a:lnTo>
                    <a:pt x="784301" y="1622831"/>
                  </a:lnTo>
                  <a:lnTo>
                    <a:pt x="774560" y="1644192"/>
                  </a:lnTo>
                  <a:lnTo>
                    <a:pt x="813676" y="1661464"/>
                  </a:lnTo>
                  <a:lnTo>
                    <a:pt x="843356" y="1664296"/>
                  </a:lnTo>
                  <a:lnTo>
                    <a:pt x="859586" y="1663509"/>
                  </a:lnTo>
                  <a:lnTo>
                    <a:pt x="895819" y="1651723"/>
                  </a:lnTo>
                  <a:lnTo>
                    <a:pt x="906411" y="1641043"/>
                  </a:lnTo>
                  <a:lnTo>
                    <a:pt x="909485" y="1636725"/>
                  </a:lnTo>
                  <a:lnTo>
                    <a:pt x="912901" y="1627632"/>
                  </a:lnTo>
                  <a:lnTo>
                    <a:pt x="914031" y="1617484"/>
                  </a:lnTo>
                  <a:close/>
                </a:path>
                <a:path w="4919980" h="1729740" fill="norm" stroke="1" extrusionOk="0">
                  <a:moveTo>
                    <a:pt x="1050963" y="678357"/>
                  </a:moveTo>
                  <a:lnTo>
                    <a:pt x="1050264" y="665187"/>
                  </a:lnTo>
                  <a:lnTo>
                    <a:pt x="1050213" y="664019"/>
                  </a:lnTo>
                  <a:lnTo>
                    <a:pt x="1047940" y="650684"/>
                  </a:lnTo>
                  <a:lnTo>
                    <a:pt x="1044155" y="638365"/>
                  </a:lnTo>
                  <a:lnTo>
                    <a:pt x="1038872" y="627049"/>
                  </a:lnTo>
                  <a:lnTo>
                    <a:pt x="1036764" y="623747"/>
                  </a:lnTo>
                  <a:lnTo>
                    <a:pt x="1032370" y="616851"/>
                  </a:lnTo>
                  <a:lnTo>
                    <a:pt x="1024572" y="607898"/>
                  </a:lnTo>
                  <a:lnTo>
                    <a:pt x="1015504" y="600176"/>
                  </a:lnTo>
                  <a:lnTo>
                    <a:pt x="1005154" y="593699"/>
                  </a:lnTo>
                  <a:lnTo>
                    <a:pt x="994892" y="589114"/>
                  </a:lnTo>
                  <a:lnTo>
                    <a:pt x="994892" y="678357"/>
                  </a:lnTo>
                  <a:lnTo>
                    <a:pt x="994181" y="691540"/>
                  </a:lnTo>
                  <a:lnTo>
                    <a:pt x="977531" y="726059"/>
                  </a:lnTo>
                  <a:lnTo>
                    <a:pt x="953477" y="733691"/>
                  </a:lnTo>
                  <a:lnTo>
                    <a:pt x="944435" y="732840"/>
                  </a:lnTo>
                  <a:lnTo>
                    <a:pt x="914819" y="702906"/>
                  </a:lnTo>
                  <a:lnTo>
                    <a:pt x="912063" y="678357"/>
                  </a:lnTo>
                  <a:lnTo>
                    <a:pt x="912749" y="665187"/>
                  </a:lnTo>
                  <a:lnTo>
                    <a:pt x="936345" y="627049"/>
                  </a:lnTo>
                  <a:lnTo>
                    <a:pt x="953477" y="623747"/>
                  </a:lnTo>
                  <a:lnTo>
                    <a:pt x="962507" y="624573"/>
                  </a:lnTo>
                  <a:lnTo>
                    <a:pt x="992047" y="653884"/>
                  </a:lnTo>
                  <a:lnTo>
                    <a:pt x="994892" y="678357"/>
                  </a:lnTo>
                  <a:lnTo>
                    <a:pt x="994892" y="589114"/>
                  </a:lnTo>
                  <a:lnTo>
                    <a:pt x="993673" y="588568"/>
                  </a:lnTo>
                  <a:lnTo>
                    <a:pt x="981240" y="584898"/>
                  </a:lnTo>
                  <a:lnTo>
                    <a:pt x="967841" y="582701"/>
                  </a:lnTo>
                  <a:lnTo>
                    <a:pt x="953477" y="581964"/>
                  </a:lnTo>
                  <a:lnTo>
                    <a:pt x="939114" y="582701"/>
                  </a:lnTo>
                  <a:lnTo>
                    <a:pt x="901801" y="593699"/>
                  </a:lnTo>
                  <a:lnTo>
                    <a:pt x="868095" y="627049"/>
                  </a:lnTo>
                  <a:lnTo>
                    <a:pt x="857097" y="664019"/>
                  </a:lnTo>
                  <a:lnTo>
                    <a:pt x="856361" y="678357"/>
                  </a:lnTo>
                  <a:lnTo>
                    <a:pt x="857034" y="691540"/>
                  </a:lnTo>
                  <a:lnTo>
                    <a:pt x="857097" y="692848"/>
                  </a:lnTo>
                  <a:lnTo>
                    <a:pt x="868095" y="730021"/>
                  </a:lnTo>
                  <a:lnTo>
                    <a:pt x="901801" y="763739"/>
                  </a:lnTo>
                  <a:lnTo>
                    <a:pt x="939114" y="774738"/>
                  </a:lnTo>
                  <a:lnTo>
                    <a:pt x="953477" y="775474"/>
                  </a:lnTo>
                  <a:lnTo>
                    <a:pt x="967841" y="774738"/>
                  </a:lnTo>
                  <a:lnTo>
                    <a:pt x="1005154" y="763739"/>
                  </a:lnTo>
                  <a:lnTo>
                    <a:pt x="1036535" y="733691"/>
                  </a:lnTo>
                  <a:lnTo>
                    <a:pt x="1038872" y="730021"/>
                  </a:lnTo>
                  <a:lnTo>
                    <a:pt x="1044155" y="718693"/>
                  </a:lnTo>
                  <a:lnTo>
                    <a:pt x="1047940" y="706297"/>
                  </a:lnTo>
                  <a:lnTo>
                    <a:pt x="1050213" y="692848"/>
                  </a:lnTo>
                  <a:lnTo>
                    <a:pt x="1050963" y="678357"/>
                  </a:lnTo>
                  <a:close/>
                </a:path>
                <a:path w="4919980" h="1729740" fill="norm" stroke="1" extrusionOk="0">
                  <a:moveTo>
                    <a:pt x="1070051" y="1226299"/>
                  </a:moveTo>
                  <a:lnTo>
                    <a:pt x="1060323" y="1182624"/>
                  </a:lnTo>
                  <a:lnTo>
                    <a:pt x="1037704" y="1157236"/>
                  </a:lnTo>
                  <a:lnTo>
                    <a:pt x="1037704" y="1226299"/>
                  </a:lnTo>
                  <a:lnTo>
                    <a:pt x="1036993" y="1238580"/>
                  </a:lnTo>
                  <a:lnTo>
                    <a:pt x="1018794" y="1275334"/>
                  </a:lnTo>
                  <a:lnTo>
                    <a:pt x="992466" y="1283462"/>
                  </a:lnTo>
                  <a:lnTo>
                    <a:pt x="982637" y="1282560"/>
                  </a:lnTo>
                  <a:lnTo>
                    <a:pt x="950531" y="1251115"/>
                  </a:lnTo>
                  <a:lnTo>
                    <a:pt x="947547" y="1226299"/>
                  </a:lnTo>
                  <a:lnTo>
                    <a:pt x="948258" y="1214018"/>
                  </a:lnTo>
                  <a:lnTo>
                    <a:pt x="948309" y="1213040"/>
                  </a:lnTo>
                  <a:lnTo>
                    <a:pt x="966431" y="1177569"/>
                  </a:lnTo>
                  <a:lnTo>
                    <a:pt x="992466" y="1169441"/>
                  </a:lnTo>
                  <a:lnTo>
                    <a:pt x="1002309" y="1170343"/>
                  </a:lnTo>
                  <a:lnTo>
                    <a:pt x="1034643" y="1201559"/>
                  </a:lnTo>
                  <a:lnTo>
                    <a:pt x="1037704" y="1226299"/>
                  </a:lnTo>
                  <a:lnTo>
                    <a:pt x="1037704" y="1157236"/>
                  </a:lnTo>
                  <a:lnTo>
                    <a:pt x="992466" y="1144308"/>
                  </a:lnTo>
                  <a:lnTo>
                    <a:pt x="981075" y="1144930"/>
                  </a:lnTo>
                  <a:lnTo>
                    <a:pt x="943483" y="1159776"/>
                  </a:lnTo>
                  <a:lnTo>
                    <a:pt x="920813" y="1192187"/>
                  </a:lnTo>
                  <a:lnTo>
                    <a:pt x="915504" y="1226299"/>
                  </a:lnTo>
                  <a:lnTo>
                    <a:pt x="916089" y="1238580"/>
                  </a:lnTo>
                  <a:lnTo>
                    <a:pt x="930135" y="1278864"/>
                  </a:lnTo>
                  <a:lnTo>
                    <a:pt x="960666" y="1302804"/>
                  </a:lnTo>
                  <a:lnTo>
                    <a:pt x="992466" y="1308277"/>
                  </a:lnTo>
                  <a:lnTo>
                    <a:pt x="1003858" y="1307668"/>
                  </a:lnTo>
                  <a:lnTo>
                    <a:pt x="1041590" y="1293012"/>
                  </a:lnTo>
                  <a:lnTo>
                    <a:pt x="1051306" y="1283462"/>
                  </a:lnTo>
                  <a:lnTo>
                    <a:pt x="1055090" y="1278864"/>
                  </a:lnTo>
                  <a:lnTo>
                    <a:pt x="1060323" y="1270266"/>
                  </a:lnTo>
                  <a:lnTo>
                    <a:pt x="1064577" y="1260576"/>
                  </a:lnTo>
                  <a:lnTo>
                    <a:pt x="1067625" y="1250010"/>
                  </a:lnTo>
                  <a:lnTo>
                    <a:pt x="1069454" y="1238580"/>
                  </a:lnTo>
                  <a:lnTo>
                    <a:pt x="1070051" y="1226299"/>
                  </a:lnTo>
                  <a:close/>
                </a:path>
                <a:path w="4919980" h="1729740" fill="norm" stroke="1" extrusionOk="0">
                  <a:moveTo>
                    <a:pt x="1114628" y="1636649"/>
                  </a:moveTo>
                  <a:lnTo>
                    <a:pt x="1089190" y="1636649"/>
                  </a:lnTo>
                  <a:lnTo>
                    <a:pt x="1089190" y="1503146"/>
                  </a:lnTo>
                  <a:lnTo>
                    <a:pt x="1058087" y="1503146"/>
                  </a:lnTo>
                  <a:lnTo>
                    <a:pt x="1058087" y="1636649"/>
                  </a:lnTo>
                  <a:lnTo>
                    <a:pt x="982383" y="1636649"/>
                  </a:lnTo>
                  <a:lnTo>
                    <a:pt x="982383" y="1503146"/>
                  </a:lnTo>
                  <a:lnTo>
                    <a:pt x="950963" y="1503146"/>
                  </a:lnTo>
                  <a:lnTo>
                    <a:pt x="950963" y="1661464"/>
                  </a:lnTo>
                  <a:lnTo>
                    <a:pt x="1087932" y="1661464"/>
                  </a:lnTo>
                  <a:lnTo>
                    <a:pt x="1087932" y="1702295"/>
                  </a:lnTo>
                  <a:lnTo>
                    <a:pt x="1114628" y="1702295"/>
                  </a:lnTo>
                  <a:lnTo>
                    <a:pt x="1114628" y="1636649"/>
                  </a:lnTo>
                  <a:close/>
                </a:path>
                <a:path w="4919980" h="1729740" fill="norm" stroke="1" extrusionOk="0">
                  <a:moveTo>
                    <a:pt x="1137081" y="214388"/>
                  </a:moveTo>
                  <a:lnTo>
                    <a:pt x="1099337" y="214388"/>
                  </a:lnTo>
                  <a:lnTo>
                    <a:pt x="1099337" y="43611"/>
                  </a:lnTo>
                  <a:lnTo>
                    <a:pt x="1099337" y="0"/>
                  </a:lnTo>
                  <a:lnTo>
                    <a:pt x="1042530" y="0"/>
                  </a:lnTo>
                  <a:lnTo>
                    <a:pt x="1042530" y="43611"/>
                  </a:lnTo>
                  <a:lnTo>
                    <a:pt x="1042530" y="214388"/>
                  </a:lnTo>
                  <a:lnTo>
                    <a:pt x="927823" y="214388"/>
                  </a:lnTo>
                  <a:lnTo>
                    <a:pt x="934859" y="202450"/>
                  </a:lnTo>
                  <a:lnTo>
                    <a:pt x="940930" y="189014"/>
                  </a:lnTo>
                  <a:lnTo>
                    <a:pt x="953389" y="139420"/>
                  </a:lnTo>
                  <a:lnTo>
                    <a:pt x="957059" y="97459"/>
                  </a:lnTo>
                  <a:lnTo>
                    <a:pt x="957516" y="73660"/>
                  </a:lnTo>
                  <a:lnTo>
                    <a:pt x="957516" y="43611"/>
                  </a:lnTo>
                  <a:lnTo>
                    <a:pt x="1042530" y="43611"/>
                  </a:lnTo>
                  <a:lnTo>
                    <a:pt x="1042530" y="0"/>
                  </a:lnTo>
                  <a:lnTo>
                    <a:pt x="905471" y="0"/>
                  </a:lnTo>
                  <a:lnTo>
                    <a:pt x="905357" y="73660"/>
                  </a:lnTo>
                  <a:lnTo>
                    <a:pt x="904938" y="93383"/>
                  </a:lnTo>
                  <a:lnTo>
                    <a:pt x="900734" y="137909"/>
                  </a:lnTo>
                  <a:lnTo>
                    <a:pt x="886409" y="189649"/>
                  </a:lnTo>
                  <a:lnTo>
                    <a:pt x="871385" y="214388"/>
                  </a:lnTo>
                  <a:lnTo>
                    <a:pt x="844270" y="214388"/>
                  </a:lnTo>
                  <a:lnTo>
                    <a:pt x="844270" y="320662"/>
                  </a:lnTo>
                  <a:lnTo>
                    <a:pt x="894105" y="320662"/>
                  </a:lnTo>
                  <a:lnTo>
                    <a:pt x="894105" y="258368"/>
                  </a:lnTo>
                  <a:lnTo>
                    <a:pt x="1087615" y="258368"/>
                  </a:lnTo>
                  <a:lnTo>
                    <a:pt x="1087615" y="320662"/>
                  </a:lnTo>
                  <a:lnTo>
                    <a:pt x="1137081" y="320662"/>
                  </a:lnTo>
                  <a:lnTo>
                    <a:pt x="1137081" y="258368"/>
                  </a:lnTo>
                  <a:lnTo>
                    <a:pt x="1137081" y="214388"/>
                  </a:lnTo>
                  <a:close/>
                </a:path>
                <a:path w="4919980" h="1729740" fill="norm" stroke="1" extrusionOk="0">
                  <a:moveTo>
                    <a:pt x="1250302" y="1261478"/>
                  </a:moveTo>
                  <a:lnTo>
                    <a:pt x="1227023" y="1226299"/>
                  </a:lnTo>
                  <a:lnTo>
                    <a:pt x="1225562" y="1225588"/>
                  </a:lnTo>
                  <a:lnTo>
                    <a:pt x="1221092" y="1224356"/>
                  </a:lnTo>
                  <a:lnTo>
                    <a:pt x="1221092" y="1251737"/>
                  </a:lnTo>
                  <a:lnTo>
                    <a:pt x="1221092" y="1268069"/>
                  </a:lnTo>
                  <a:lnTo>
                    <a:pt x="1218361" y="1274356"/>
                  </a:lnTo>
                  <a:lnTo>
                    <a:pt x="1212926" y="1278750"/>
                  </a:lnTo>
                  <a:lnTo>
                    <a:pt x="1207477" y="1282941"/>
                  </a:lnTo>
                  <a:lnTo>
                    <a:pt x="1199616" y="1285036"/>
                  </a:lnTo>
                  <a:lnTo>
                    <a:pt x="1139101" y="1285036"/>
                  </a:lnTo>
                  <a:lnTo>
                    <a:pt x="1139101" y="1235087"/>
                  </a:lnTo>
                  <a:lnTo>
                    <a:pt x="1199616" y="1235087"/>
                  </a:lnTo>
                  <a:lnTo>
                    <a:pt x="1207477" y="1237183"/>
                  </a:lnTo>
                  <a:lnTo>
                    <a:pt x="1218361" y="1245565"/>
                  </a:lnTo>
                  <a:lnTo>
                    <a:pt x="1221092" y="1251737"/>
                  </a:lnTo>
                  <a:lnTo>
                    <a:pt x="1221092" y="1224356"/>
                  </a:lnTo>
                  <a:lnTo>
                    <a:pt x="1218641" y="1223670"/>
                  </a:lnTo>
                  <a:lnTo>
                    <a:pt x="1222679" y="1222209"/>
                  </a:lnTo>
                  <a:lnTo>
                    <a:pt x="1229156" y="1218577"/>
                  </a:lnTo>
                  <a:lnTo>
                    <a:pt x="1233843" y="1214666"/>
                  </a:lnTo>
                  <a:lnTo>
                    <a:pt x="1234592" y="1214043"/>
                  </a:lnTo>
                  <a:lnTo>
                    <a:pt x="1239126" y="1208684"/>
                  </a:lnTo>
                  <a:lnTo>
                    <a:pt x="1242364" y="1202651"/>
                  </a:lnTo>
                  <a:lnTo>
                    <a:pt x="1244307" y="1195959"/>
                  </a:lnTo>
                  <a:lnTo>
                    <a:pt x="1244955" y="1188593"/>
                  </a:lnTo>
                  <a:lnTo>
                    <a:pt x="1244092" y="1179271"/>
                  </a:lnTo>
                  <a:lnTo>
                    <a:pt x="1215745" y="1150556"/>
                  </a:lnTo>
                  <a:lnTo>
                    <a:pt x="1215745" y="1183576"/>
                  </a:lnTo>
                  <a:lnTo>
                    <a:pt x="1215745" y="1198435"/>
                  </a:lnTo>
                  <a:lnTo>
                    <a:pt x="1213129" y="1204201"/>
                  </a:lnTo>
                  <a:lnTo>
                    <a:pt x="1202664" y="1212570"/>
                  </a:lnTo>
                  <a:lnTo>
                    <a:pt x="1195324" y="1214666"/>
                  </a:lnTo>
                  <a:lnTo>
                    <a:pt x="1139101" y="1214666"/>
                  </a:lnTo>
                  <a:lnTo>
                    <a:pt x="1139101" y="1167549"/>
                  </a:lnTo>
                  <a:lnTo>
                    <a:pt x="1195324" y="1167549"/>
                  </a:lnTo>
                  <a:lnTo>
                    <a:pt x="1202664" y="1169644"/>
                  </a:lnTo>
                  <a:lnTo>
                    <a:pt x="1207897" y="1173835"/>
                  </a:lnTo>
                  <a:lnTo>
                    <a:pt x="1213129" y="1177810"/>
                  </a:lnTo>
                  <a:lnTo>
                    <a:pt x="1189050" y="1147127"/>
                  </a:lnTo>
                  <a:lnTo>
                    <a:pt x="1109256" y="1147127"/>
                  </a:lnTo>
                  <a:lnTo>
                    <a:pt x="1109256" y="1305458"/>
                  </a:lnTo>
                  <a:lnTo>
                    <a:pt x="1191869" y="1305458"/>
                  </a:lnTo>
                  <a:lnTo>
                    <a:pt x="1234909" y="1293825"/>
                  </a:lnTo>
                  <a:lnTo>
                    <a:pt x="1243101" y="1285036"/>
                  </a:lnTo>
                  <a:lnTo>
                    <a:pt x="1246454" y="1279779"/>
                  </a:lnTo>
                  <a:lnTo>
                    <a:pt x="1249337" y="1271155"/>
                  </a:lnTo>
                  <a:lnTo>
                    <a:pt x="1250302" y="1261478"/>
                  </a:lnTo>
                  <a:close/>
                </a:path>
                <a:path w="4919980" h="1729740" fill="norm" stroke="1" extrusionOk="0">
                  <a:moveTo>
                    <a:pt x="1278597" y="680923"/>
                  </a:moveTo>
                  <a:lnTo>
                    <a:pt x="1268336" y="632904"/>
                  </a:lnTo>
                  <a:lnTo>
                    <a:pt x="1268107" y="632536"/>
                  </a:lnTo>
                  <a:lnTo>
                    <a:pt x="1262722" y="623430"/>
                  </a:lnTo>
                  <a:lnTo>
                    <a:pt x="1230972" y="597471"/>
                  </a:lnTo>
                  <a:lnTo>
                    <a:pt x="1223619" y="594995"/>
                  </a:lnTo>
                  <a:lnTo>
                    <a:pt x="1223619" y="683488"/>
                  </a:lnTo>
                  <a:lnTo>
                    <a:pt x="1222959" y="694563"/>
                  </a:lnTo>
                  <a:lnTo>
                    <a:pt x="1198968" y="730948"/>
                  </a:lnTo>
                  <a:lnTo>
                    <a:pt x="1181100" y="734060"/>
                  </a:lnTo>
                  <a:lnTo>
                    <a:pt x="1172006" y="733272"/>
                  </a:lnTo>
                  <a:lnTo>
                    <a:pt x="1171816" y="733272"/>
                  </a:lnTo>
                  <a:lnTo>
                    <a:pt x="1163739" y="730948"/>
                  </a:lnTo>
                  <a:lnTo>
                    <a:pt x="1163586" y="730948"/>
                  </a:lnTo>
                  <a:lnTo>
                    <a:pt x="1156169" y="726846"/>
                  </a:lnTo>
                  <a:lnTo>
                    <a:pt x="1149959" y="721233"/>
                  </a:lnTo>
                  <a:lnTo>
                    <a:pt x="1144981" y="713994"/>
                  </a:lnTo>
                  <a:lnTo>
                    <a:pt x="1141437" y="705104"/>
                  </a:lnTo>
                  <a:lnTo>
                    <a:pt x="1139469" y="695350"/>
                  </a:lnTo>
                  <a:lnTo>
                    <a:pt x="1139380" y="694931"/>
                  </a:lnTo>
                  <a:lnTo>
                    <a:pt x="1139304" y="694563"/>
                  </a:lnTo>
                  <a:lnTo>
                    <a:pt x="1138656" y="683488"/>
                  </a:lnTo>
                  <a:lnTo>
                    <a:pt x="1138682" y="680923"/>
                  </a:lnTo>
                  <a:lnTo>
                    <a:pt x="1156169" y="639762"/>
                  </a:lnTo>
                  <a:lnTo>
                    <a:pt x="1181112" y="632536"/>
                  </a:lnTo>
                  <a:lnTo>
                    <a:pt x="1190472" y="633349"/>
                  </a:lnTo>
                  <a:lnTo>
                    <a:pt x="1220673" y="661035"/>
                  </a:lnTo>
                  <a:lnTo>
                    <a:pt x="1223467" y="680923"/>
                  </a:lnTo>
                  <a:lnTo>
                    <a:pt x="1223556" y="682383"/>
                  </a:lnTo>
                  <a:lnTo>
                    <a:pt x="1223619" y="683488"/>
                  </a:lnTo>
                  <a:lnTo>
                    <a:pt x="1223619" y="594995"/>
                  </a:lnTo>
                  <a:lnTo>
                    <a:pt x="1221143" y="594156"/>
                  </a:lnTo>
                  <a:lnTo>
                    <a:pt x="1210627" y="592162"/>
                  </a:lnTo>
                  <a:lnTo>
                    <a:pt x="1200975" y="591591"/>
                  </a:lnTo>
                  <a:lnTo>
                    <a:pt x="1197546" y="591591"/>
                  </a:lnTo>
                  <a:lnTo>
                    <a:pt x="1158341" y="602805"/>
                  </a:lnTo>
                  <a:lnTo>
                    <a:pt x="1135303" y="628294"/>
                  </a:lnTo>
                  <a:lnTo>
                    <a:pt x="1135380" y="623430"/>
                  </a:lnTo>
                  <a:lnTo>
                    <a:pt x="1135595" y="618617"/>
                  </a:lnTo>
                  <a:lnTo>
                    <a:pt x="1135659" y="617131"/>
                  </a:lnTo>
                  <a:lnTo>
                    <a:pt x="1136764" y="609358"/>
                  </a:lnTo>
                  <a:lnTo>
                    <a:pt x="1159116" y="570242"/>
                  </a:lnTo>
                  <a:lnTo>
                    <a:pt x="1266863" y="540550"/>
                  </a:lnTo>
                  <a:lnTo>
                    <a:pt x="1252207" y="497674"/>
                  </a:lnTo>
                  <a:lnTo>
                    <a:pt x="1184402" y="511975"/>
                  </a:lnTo>
                  <a:lnTo>
                    <a:pt x="1140434" y="527456"/>
                  </a:lnTo>
                  <a:lnTo>
                    <a:pt x="1108913" y="554113"/>
                  </a:lnTo>
                  <a:lnTo>
                    <a:pt x="1089952" y="591591"/>
                  </a:lnTo>
                  <a:lnTo>
                    <a:pt x="1083627" y="639572"/>
                  </a:lnTo>
                  <a:lnTo>
                    <a:pt x="1083691" y="671614"/>
                  </a:lnTo>
                  <a:lnTo>
                    <a:pt x="1090307" y="716102"/>
                  </a:lnTo>
                  <a:lnTo>
                    <a:pt x="1110373" y="749084"/>
                  </a:lnTo>
                  <a:lnTo>
                    <a:pt x="1161364" y="773823"/>
                  </a:lnTo>
                  <a:lnTo>
                    <a:pt x="1182941" y="775474"/>
                  </a:lnTo>
                  <a:lnTo>
                    <a:pt x="1196936" y="774763"/>
                  </a:lnTo>
                  <a:lnTo>
                    <a:pt x="1243342" y="757643"/>
                  </a:lnTo>
                  <a:lnTo>
                    <a:pt x="1264539" y="734148"/>
                  </a:lnTo>
                  <a:lnTo>
                    <a:pt x="1266494" y="731126"/>
                  </a:lnTo>
                  <a:lnTo>
                    <a:pt x="1277848" y="694563"/>
                  </a:lnTo>
                  <a:lnTo>
                    <a:pt x="1278509" y="682383"/>
                  </a:lnTo>
                  <a:lnTo>
                    <a:pt x="1278597" y="680923"/>
                  </a:lnTo>
                  <a:close/>
                </a:path>
                <a:path w="4919980" h="1729740" fill="norm" stroke="1" extrusionOk="0">
                  <a:moveTo>
                    <a:pt x="1295273" y="1503146"/>
                  </a:moveTo>
                  <a:lnTo>
                    <a:pt x="1264488" y="1503146"/>
                  </a:lnTo>
                  <a:lnTo>
                    <a:pt x="1262227" y="1528902"/>
                  </a:lnTo>
                  <a:lnTo>
                    <a:pt x="1262214" y="1529054"/>
                  </a:lnTo>
                  <a:lnTo>
                    <a:pt x="1262087" y="1530477"/>
                  </a:lnTo>
                  <a:lnTo>
                    <a:pt x="1262011" y="1531454"/>
                  </a:lnTo>
                  <a:lnTo>
                    <a:pt x="1261643" y="1530477"/>
                  </a:lnTo>
                  <a:lnTo>
                    <a:pt x="1261351" y="1529994"/>
                  </a:lnTo>
                  <a:lnTo>
                    <a:pt x="1261351" y="1582305"/>
                  </a:lnTo>
                  <a:lnTo>
                    <a:pt x="1260614" y="1594599"/>
                  </a:lnTo>
                  <a:lnTo>
                    <a:pt x="1260563" y="1595577"/>
                  </a:lnTo>
                  <a:lnTo>
                    <a:pt x="1242148" y="1631353"/>
                  </a:lnTo>
                  <a:lnTo>
                    <a:pt x="1216113" y="1639481"/>
                  </a:lnTo>
                  <a:lnTo>
                    <a:pt x="1206144" y="1638566"/>
                  </a:lnTo>
                  <a:lnTo>
                    <a:pt x="1173632" y="1607121"/>
                  </a:lnTo>
                  <a:lnTo>
                    <a:pt x="1170559" y="1582305"/>
                  </a:lnTo>
                  <a:lnTo>
                    <a:pt x="1171282" y="1569897"/>
                  </a:lnTo>
                  <a:lnTo>
                    <a:pt x="1189609" y="1533575"/>
                  </a:lnTo>
                  <a:lnTo>
                    <a:pt x="1216113" y="1525447"/>
                  </a:lnTo>
                  <a:lnTo>
                    <a:pt x="1225816" y="1526349"/>
                  </a:lnTo>
                  <a:lnTo>
                    <a:pt x="1258201" y="1557566"/>
                  </a:lnTo>
                  <a:lnTo>
                    <a:pt x="1261351" y="1582305"/>
                  </a:lnTo>
                  <a:lnTo>
                    <a:pt x="1261351" y="1529994"/>
                  </a:lnTo>
                  <a:lnTo>
                    <a:pt x="1227658" y="1502905"/>
                  </a:lnTo>
                  <a:lnTo>
                    <a:pt x="1208265" y="1500314"/>
                  </a:lnTo>
                  <a:lnTo>
                    <a:pt x="1197749" y="1500962"/>
                  </a:lnTo>
                  <a:lnTo>
                    <a:pt x="1197965" y="1500962"/>
                  </a:lnTo>
                  <a:lnTo>
                    <a:pt x="1188148" y="1502905"/>
                  </a:lnTo>
                  <a:lnTo>
                    <a:pt x="1188326" y="1502905"/>
                  </a:lnTo>
                  <a:lnTo>
                    <a:pt x="1179690" y="1505966"/>
                  </a:lnTo>
                  <a:lnTo>
                    <a:pt x="1171511" y="1510372"/>
                  </a:lnTo>
                  <a:lnTo>
                    <a:pt x="1143292" y="1547901"/>
                  </a:lnTo>
                  <a:lnTo>
                    <a:pt x="1139177" y="1569046"/>
                  </a:lnTo>
                  <a:lnTo>
                    <a:pt x="1139050" y="1569897"/>
                  </a:lnTo>
                  <a:lnTo>
                    <a:pt x="1138529" y="1582305"/>
                  </a:lnTo>
                  <a:lnTo>
                    <a:pt x="1139050" y="1594599"/>
                  </a:lnTo>
                  <a:lnTo>
                    <a:pt x="1140650" y="1606016"/>
                  </a:lnTo>
                  <a:lnTo>
                    <a:pt x="1157528" y="1642618"/>
                  </a:lnTo>
                  <a:lnTo>
                    <a:pt x="1198067" y="1663687"/>
                  </a:lnTo>
                  <a:lnTo>
                    <a:pt x="1208265" y="1664296"/>
                  </a:lnTo>
                  <a:lnTo>
                    <a:pt x="1217714" y="1663687"/>
                  </a:lnTo>
                  <a:lnTo>
                    <a:pt x="1217917" y="1663687"/>
                  </a:lnTo>
                  <a:lnTo>
                    <a:pt x="1226807" y="1661858"/>
                  </a:lnTo>
                  <a:lnTo>
                    <a:pt x="1226972" y="1661858"/>
                  </a:lnTo>
                  <a:lnTo>
                    <a:pt x="1235760" y="1658632"/>
                  </a:lnTo>
                  <a:lnTo>
                    <a:pt x="1261033" y="1635074"/>
                  </a:lnTo>
                  <a:lnTo>
                    <a:pt x="1261033" y="1661464"/>
                  </a:lnTo>
                  <a:lnTo>
                    <a:pt x="1292758" y="1661464"/>
                  </a:lnTo>
                  <a:lnTo>
                    <a:pt x="1292758" y="1626285"/>
                  </a:lnTo>
                  <a:lnTo>
                    <a:pt x="1292758" y="1538960"/>
                  </a:lnTo>
                  <a:lnTo>
                    <a:pt x="1292885" y="1531454"/>
                  </a:lnTo>
                  <a:lnTo>
                    <a:pt x="1292974" y="1528902"/>
                  </a:lnTo>
                  <a:lnTo>
                    <a:pt x="1293368" y="1522933"/>
                  </a:lnTo>
                  <a:lnTo>
                    <a:pt x="1295273" y="1503146"/>
                  </a:lnTo>
                  <a:close/>
                </a:path>
                <a:path w="4919980" h="1729740" fill="norm" stroke="1" extrusionOk="0">
                  <a:moveTo>
                    <a:pt x="1356245" y="165277"/>
                  </a:moveTo>
                  <a:lnTo>
                    <a:pt x="1355547" y="152107"/>
                  </a:lnTo>
                  <a:lnTo>
                    <a:pt x="1355496" y="150939"/>
                  </a:lnTo>
                  <a:lnTo>
                    <a:pt x="1353223" y="137604"/>
                  </a:lnTo>
                  <a:lnTo>
                    <a:pt x="1349438" y="125285"/>
                  </a:lnTo>
                  <a:lnTo>
                    <a:pt x="1344155" y="113969"/>
                  </a:lnTo>
                  <a:lnTo>
                    <a:pt x="1342047" y="110667"/>
                  </a:lnTo>
                  <a:lnTo>
                    <a:pt x="1337652" y="103784"/>
                  </a:lnTo>
                  <a:lnTo>
                    <a:pt x="1329855" y="94818"/>
                  </a:lnTo>
                  <a:lnTo>
                    <a:pt x="1320787" y="87109"/>
                  </a:lnTo>
                  <a:lnTo>
                    <a:pt x="1310436" y="80619"/>
                  </a:lnTo>
                  <a:lnTo>
                    <a:pt x="1300175" y="76034"/>
                  </a:lnTo>
                  <a:lnTo>
                    <a:pt x="1300175" y="165277"/>
                  </a:lnTo>
                  <a:lnTo>
                    <a:pt x="1299464" y="178473"/>
                  </a:lnTo>
                  <a:lnTo>
                    <a:pt x="1282814" y="212991"/>
                  </a:lnTo>
                  <a:lnTo>
                    <a:pt x="1258760" y="220611"/>
                  </a:lnTo>
                  <a:lnTo>
                    <a:pt x="1249718" y="219773"/>
                  </a:lnTo>
                  <a:lnTo>
                    <a:pt x="1220101" y="189826"/>
                  </a:lnTo>
                  <a:lnTo>
                    <a:pt x="1217345" y="165277"/>
                  </a:lnTo>
                  <a:lnTo>
                    <a:pt x="1218031" y="152107"/>
                  </a:lnTo>
                  <a:lnTo>
                    <a:pt x="1241628" y="113969"/>
                  </a:lnTo>
                  <a:lnTo>
                    <a:pt x="1258760" y="110667"/>
                  </a:lnTo>
                  <a:lnTo>
                    <a:pt x="1267790" y="111493"/>
                  </a:lnTo>
                  <a:lnTo>
                    <a:pt x="1297330" y="140817"/>
                  </a:lnTo>
                  <a:lnTo>
                    <a:pt x="1300175" y="165277"/>
                  </a:lnTo>
                  <a:lnTo>
                    <a:pt x="1300175" y="76034"/>
                  </a:lnTo>
                  <a:lnTo>
                    <a:pt x="1298956" y="75488"/>
                  </a:lnTo>
                  <a:lnTo>
                    <a:pt x="1286522" y="71831"/>
                  </a:lnTo>
                  <a:lnTo>
                    <a:pt x="1273124" y="69621"/>
                  </a:lnTo>
                  <a:lnTo>
                    <a:pt x="1258760" y="68897"/>
                  </a:lnTo>
                  <a:lnTo>
                    <a:pt x="1244396" y="69621"/>
                  </a:lnTo>
                  <a:lnTo>
                    <a:pt x="1207084" y="80619"/>
                  </a:lnTo>
                  <a:lnTo>
                    <a:pt x="1173365" y="113969"/>
                  </a:lnTo>
                  <a:lnTo>
                    <a:pt x="1162380" y="150939"/>
                  </a:lnTo>
                  <a:lnTo>
                    <a:pt x="1161643" y="165277"/>
                  </a:lnTo>
                  <a:lnTo>
                    <a:pt x="1162316" y="178473"/>
                  </a:lnTo>
                  <a:lnTo>
                    <a:pt x="1162380" y="179781"/>
                  </a:lnTo>
                  <a:lnTo>
                    <a:pt x="1173365" y="216954"/>
                  </a:lnTo>
                  <a:lnTo>
                    <a:pt x="1207084" y="250672"/>
                  </a:lnTo>
                  <a:lnTo>
                    <a:pt x="1244396" y="261658"/>
                  </a:lnTo>
                  <a:lnTo>
                    <a:pt x="1258760" y="262394"/>
                  </a:lnTo>
                  <a:lnTo>
                    <a:pt x="1273124" y="261658"/>
                  </a:lnTo>
                  <a:lnTo>
                    <a:pt x="1310436" y="250672"/>
                  </a:lnTo>
                  <a:lnTo>
                    <a:pt x="1341818" y="220611"/>
                  </a:lnTo>
                  <a:lnTo>
                    <a:pt x="1344155" y="216954"/>
                  </a:lnTo>
                  <a:lnTo>
                    <a:pt x="1349438" y="205613"/>
                  </a:lnTo>
                  <a:lnTo>
                    <a:pt x="1353223" y="193217"/>
                  </a:lnTo>
                  <a:lnTo>
                    <a:pt x="1355496" y="179781"/>
                  </a:lnTo>
                  <a:lnTo>
                    <a:pt x="1356245" y="165277"/>
                  </a:lnTo>
                  <a:close/>
                </a:path>
                <a:path w="4919980" h="1729740" fill="norm" stroke="1" extrusionOk="0">
                  <a:moveTo>
                    <a:pt x="1419072" y="1425867"/>
                  </a:moveTo>
                  <a:lnTo>
                    <a:pt x="1392364" y="1425867"/>
                  </a:lnTo>
                  <a:lnTo>
                    <a:pt x="1310068" y="1679371"/>
                  </a:lnTo>
                  <a:lnTo>
                    <a:pt x="1336763" y="1679371"/>
                  </a:lnTo>
                  <a:lnTo>
                    <a:pt x="1419072" y="1425867"/>
                  </a:lnTo>
                  <a:close/>
                </a:path>
                <a:path w="4919980" h="1729740" fill="norm" stroke="1" extrusionOk="0">
                  <a:moveTo>
                    <a:pt x="1424127" y="1220635"/>
                  </a:moveTo>
                  <a:lnTo>
                    <a:pt x="1423949" y="1216558"/>
                  </a:lnTo>
                  <a:lnTo>
                    <a:pt x="1423860" y="1214589"/>
                  </a:lnTo>
                  <a:lnTo>
                    <a:pt x="1423771" y="1212469"/>
                  </a:lnTo>
                  <a:lnTo>
                    <a:pt x="1423720" y="1211465"/>
                  </a:lnTo>
                  <a:lnTo>
                    <a:pt x="1423631" y="1209408"/>
                  </a:lnTo>
                  <a:lnTo>
                    <a:pt x="1422158" y="1198968"/>
                  </a:lnTo>
                  <a:lnTo>
                    <a:pt x="1400429" y="1158938"/>
                  </a:lnTo>
                  <a:lnTo>
                    <a:pt x="1396860" y="1156322"/>
                  </a:lnTo>
                  <a:lnTo>
                    <a:pt x="1396860" y="1212469"/>
                  </a:lnTo>
                  <a:lnTo>
                    <a:pt x="1311097" y="1212469"/>
                  </a:lnTo>
                  <a:lnTo>
                    <a:pt x="1328940" y="1175588"/>
                  </a:lnTo>
                  <a:lnTo>
                    <a:pt x="1356271" y="1166926"/>
                  </a:lnTo>
                  <a:lnTo>
                    <a:pt x="1365580" y="1167752"/>
                  </a:lnTo>
                  <a:lnTo>
                    <a:pt x="1394447" y="1195666"/>
                  </a:lnTo>
                  <a:lnTo>
                    <a:pt x="1396860" y="1212469"/>
                  </a:lnTo>
                  <a:lnTo>
                    <a:pt x="1396860" y="1156322"/>
                  </a:lnTo>
                  <a:lnTo>
                    <a:pt x="1393342" y="1153731"/>
                  </a:lnTo>
                  <a:lnTo>
                    <a:pt x="1385354" y="1149604"/>
                  </a:lnTo>
                  <a:lnTo>
                    <a:pt x="1376451" y="1146657"/>
                  </a:lnTo>
                  <a:lnTo>
                    <a:pt x="1366989" y="1144955"/>
                  </a:lnTo>
                  <a:lnTo>
                    <a:pt x="1367726" y="1144955"/>
                  </a:lnTo>
                  <a:lnTo>
                    <a:pt x="1355966" y="1144308"/>
                  </a:lnTo>
                  <a:lnTo>
                    <a:pt x="1344980" y="1144955"/>
                  </a:lnTo>
                  <a:lnTo>
                    <a:pt x="1334681" y="1146898"/>
                  </a:lnTo>
                  <a:lnTo>
                    <a:pt x="1300848" y="1166926"/>
                  </a:lnTo>
                  <a:lnTo>
                    <a:pt x="1282293" y="1203363"/>
                  </a:lnTo>
                  <a:lnTo>
                    <a:pt x="1279994" y="1227239"/>
                  </a:lnTo>
                  <a:lnTo>
                    <a:pt x="1281315" y="1244727"/>
                  </a:lnTo>
                  <a:lnTo>
                    <a:pt x="1301927" y="1286611"/>
                  </a:lnTo>
                  <a:lnTo>
                    <a:pt x="1344485" y="1307020"/>
                  </a:lnTo>
                  <a:lnTo>
                    <a:pt x="1345412" y="1307020"/>
                  </a:lnTo>
                  <a:lnTo>
                    <a:pt x="1362240" y="1308277"/>
                  </a:lnTo>
                  <a:lnTo>
                    <a:pt x="1403096" y="1300314"/>
                  </a:lnTo>
                  <a:lnTo>
                    <a:pt x="1422247" y="1288173"/>
                  </a:lnTo>
                  <a:lnTo>
                    <a:pt x="1419987" y="1283462"/>
                  </a:lnTo>
                  <a:lnTo>
                    <a:pt x="1411871" y="1266507"/>
                  </a:lnTo>
                  <a:lnTo>
                    <a:pt x="1375905" y="1282585"/>
                  </a:lnTo>
                  <a:lnTo>
                    <a:pt x="1375676" y="1282585"/>
                  </a:lnTo>
                  <a:lnTo>
                    <a:pt x="1369669" y="1283233"/>
                  </a:lnTo>
                  <a:lnTo>
                    <a:pt x="1331531" y="1275511"/>
                  </a:lnTo>
                  <a:lnTo>
                    <a:pt x="1311262" y="1240345"/>
                  </a:lnTo>
                  <a:lnTo>
                    <a:pt x="1310640" y="1230693"/>
                  </a:lnTo>
                  <a:lnTo>
                    <a:pt x="1424127" y="1230693"/>
                  </a:lnTo>
                  <a:lnTo>
                    <a:pt x="1424127" y="1220635"/>
                  </a:lnTo>
                  <a:close/>
                </a:path>
                <a:path w="4919980" h="1729740" fill="norm" stroke="1" extrusionOk="0">
                  <a:moveTo>
                    <a:pt x="1499692" y="585635"/>
                  </a:moveTo>
                  <a:lnTo>
                    <a:pt x="1444713" y="585635"/>
                  </a:lnTo>
                  <a:lnTo>
                    <a:pt x="1396568" y="705853"/>
                  </a:lnTo>
                  <a:lnTo>
                    <a:pt x="1349070" y="585635"/>
                  </a:lnTo>
                  <a:lnTo>
                    <a:pt x="1290802" y="585635"/>
                  </a:lnTo>
                  <a:lnTo>
                    <a:pt x="1367624" y="764438"/>
                  </a:lnTo>
                  <a:lnTo>
                    <a:pt x="1363726" y="773633"/>
                  </a:lnTo>
                  <a:lnTo>
                    <a:pt x="1360551" y="781215"/>
                  </a:lnTo>
                  <a:lnTo>
                    <a:pt x="1356398" y="787323"/>
                  </a:lnTo>
                  <a:lnTo>
                    <a:pt x="1351267" y="791959"/>
                  </a:lnTo>
                  <a:lnTo>
                    <a:pt x="1346136" y="796848"/>
                  </a:lnTo>
                  <a:lnTo>
                    <a:pt x="1302524" y="811390"/>
                  </a:lnTo>
                  <a:lnTo>
                    <a:pt x="1315351" y="854633"/>
                  </a:lnTo>
                  <a:lnTo>
                    <a:pt x="1354035" y="845235"/>
                  </a:lnTo>
                  <a:lnTo>
                    <a:pt x="1390726" y="819810"/>
                  </a:lnTo>
                  <a:lnTo>
                    <a:pt x="1415770" y="778764"/>
                  </a:lnTo>
                  <a:lnTo>
                    <a:pt x="1418158" y="773264"/>
                  </a:lnTo>
                  <a:lnTo>
                    <a:pt x="1427391" y="752017"/>
                  </a:lnTo>
                  <a:lnTo>
                    <a:pt x="1441246" y="720128"/>
                  </a:lnTo>
                  <a:lnTo>
                    <a:pt x="1499692" y="585635"/>
                  </a:lnTo>
                  <a:close/>
                </a:path>
                <a:path w="4919980" h="1729740" fill="norm" stroke="1" extrusionOk="0">
                  <a:moveTo>
                    <a:pt x="1541335" y="1520101"/>
                  </a:moveTo>
                  <a:lnTo>
                    <a:pt x="1502778" y="1501648"/>
                  </a:lnTo>
                  <a:lnTo>
                    <a:pt x="1487627" y="1500314"/>
                  </a:lnTo>
                  <a:lnTo>
                    <a:pt x="1476082" y="1500924"/>
                  </a:lnTo>
                  <a:lnTo>
                    <a:pt x="1437855" y="1515313"/>
                  </a:lnTo>
                  <a:lnTo>
                    <a:pt x="1414564" y="1547253"/>
                  </a:lnTo>
                  <a:lnTo>
                    <a:pt x="1409090" y="1581365"/>
                  </a:lnTo>
                  <a:lnTo>
                    <a:pt x="1409674" y="1593811"/>
                  </a:lnTo>
                  <a:lnTo>
                    <a:pt x="1411439" y="1605394"/>
                  </a:lnTo>
                  <a:lnTo>
                    <a:pt x="1414335" y="1615897"/>
                  </a:lnTo>
                  <a:lnTo>
                    <a:pt x="1414386" y="1616113"/>
                  </a:lnTo>
                  <a:lnTo>
                    <a:pt x="1437538" y="1648993"/>
                  </a:lnTo>
                  <a:lnTo>
                    <a:pt x="1476057" y="1663687"/>
                  </a:lnTo>
                  <a:lnTo>
                    <a:pt x="1487627" y="1664296"/>
                  </a:lnTo>
                  <a:lnTo>
                    <a:pt x="1494980" y="1663979"/>
                  </a:lnTo>
                  <a:lnTo>
                    <a:pt x="1536090" y="1648993"/>
                  </a:lnTo>
                  <a:lnTo>
                    <a:pt x="1541335" y="1644497"/>
                  </a:lnTo>
                  <a:lnTo>
                    <a:pt x="1538706" y="1638846"/>
                  </a:lnTo>
                  <a:lnTo>
                    <a:pt x="1530972" y="1622196"/>
                  </a:lnTo>
                  <a:lnTo>
                    <a:pt x="1496517" y="1638846"/>
                  </a:lnTo>
                  <a:lnTo>
                    <a:pt x="1489824" y="1638846"/>
                  </a:lnTo>
                  <a:lnTo>
                    <a:pt x="1454327" y="1624088"/>
                  </a:lnTo>
                  <a:lnTo>
                    <a:pt x="1441450" y="1581670"/>
                  </a:lnTo>
                  <a:lnTo>
                    <a:pt x="1442237" y="1569085"/>
                  </a:lnTo>
                  <a:lnTo>
                    <a:pt x="1442250" y="1568818"/>
                  </a:lnTo>
                  <a:lnTo>
                    <a:pt x="1461376" y="1533575"/>
                  </a:lnTo>
                  <a:lnTo>
                    <a:pt x="1469491" y="1529143"/>
                  </a:lnTo>
                  <a:lnTo>
                    <a:pt x="1469364" y="1529143"/>
                  </a:lnTo>
                  <a:lnTo>
                    <a:pt x="1479118" y="1526349"/>
                  </a:lnTo>
                  <a:lnTo>
                    <a:pt x="1489824" y="1525447"/>
                  </a:lnTo>
                  <a:lnTo>
                    <a:pt x="1496733" y="1525447"/>
                  </a:lnTo>
                  <a:lnTo>
                    <a:pt x="1503857" y="1526908"/>
                  </a:lnTo>
                  <a:lnTo>
                    <a:pt x="1511185" y="1529842"/>
                  </a:lnTo>
                  <a:lnTo>
                    <a:pt x="1518513" y="1532572"/>
                  </a:lnTo>
                  <a:lnTo>
                    <a:pt x="1525104" y="1536750"/>
                  </a:lnTo>
                  <a:lnTo>
                    <a:pt x="1530972" y="1542415"/>
                  </a:lnTo>
                  <a:lnTo>
                    <a:pt x="1538859" y="1525447"/>
                  </a:lnTo>
                  <a:lnTo>
                    <a:pt x="1541335" y="1520101"/>
                  </a:lnTo>
                  <a:close/>
                </a:path>
                <a:path w="4919980" h="1729740" fill="norm" stroke="1" extrusionOk="0">
                  <a:moveTo>
                    <a:pt x="1591564" y="258368"/>
                  </a:moveTo>
                  <a:lnTo>
                    <a:pt x="1551178" y="184696"/>
                  </a:lnTo>
                  <a:lnTo>
                    <a:pt x="1548079" y="179082"/>
                  </a:lnTo>
                  <a:lnTo>
                    <a:pt x="1543685" y="172974"/>
                  </a:lnTo>
                  <a:lnTo>
                    <a:pt x="1538795" y="167843"/>
                  </a:lnTo>
                  <a:lnTo>
                    <a:pt x="1538135" y="167106"/>
                  </a:lnTo>
                  <a:lnTo>
                    <a:pt x="1534160" y="162712"/>
                  </a:lnTo>
                  <a:lnTo>
                    <a:pt x="1529143" y="158559"/>
                  </a:lnTo>
                  <a:lnTo>
                    <a:pt x="1524762" y="155968"/>
                  </a:lnTo>
                  <a:lnTo>
                    <a:pt x="1529359" y="149517"/>
                  </a:lnTo>
                  <a:lnTo>
                    <a:pt x="1534325" y="142557"/>
                  </a:lnTo>
                  <a:lnTo>
                    <a:pt x="1584236" y="72555"/>
                  </a:lnTo>
                  <a:lnTo>
                    <a:pt x="1525231" y="72555"/>
                  </a:lnTo>
                  <a:lnTo>
                    <a:pt x="1475028" y="142557"/>
                  </a:lnTo>
                  <a:lnTo>
                    <a:pt x="1451203" y="142557"/>
                  </a:lnTo>
                  <a:lnTo>
                    <a:pt x="1451203" y="72555"/>
                  </a:lnTo>
                  <a:lnTo>
                    <a:pt x="1396606" y="72555"/>
                  </a:lnTo>
                  <a:lnTo>
                    <a:pt x="1396606" y="258368"/>
                  </a:lnTo>
                  <a:lnTo>
                    <a:pt x="1451203" y="258368"/>
                  </a:lnTo>
                  <a:lnTo>
                    <a:pt x="1451203" y="184696"/>
                  </a:lnTo>
                  <a:lnTo>
                    <a:pt x="1477721" y="184696"/>
                  </a:lnTo>
                  <a:lnTo>
                    <a:pt x="1481874" y="185318"/>
                  </a:lnTo>
                  <a:lnTo>
                    <a:pt x="1485290" y="186537"/>
                  </a:lnTo>
                  <a:lnTo>
                    <a:pt x="1488706" y="187515"/>
                  </a:lnTo>
                  <a:lnTo>
                    <a:pt x="1491767" y="189471"/>
                  </a:lnTo>
                  <a:lnTo>
                    <a:pt x="1494447" y="192392"/>
                  </a:lnTo>
                  <a:lnTo>
                    <a:pt x="1497380" y="195084"/>
                  </a:lnTo>
                  <a:lnTo>
                    <a:pt x="1500073" y="198869"/>
                  </a:lnTo>
                  <a:lnTo>
                    <a:pt x="1502511" y="203758"/>
                  </a:lnTo>
                  <a:lnTo>
                    <a:pt x="1532928" y="258368"/>
                  </a:lnTo>
                  <a:lnTo>
                    <a:pt x="1591564" y="258368"/>
                  </a:lnTo>
                  <a:close/>
                </a:path>
                <a:path w="4919980" h="1729740" fill="norm" stroke="1" extrusionOk="0">
                  <a:moveTo>
                    <a:pt x="1618449" y="1226299"/>
                  </a:moveTo>
                  <a:lnTo>
                    <a:pt x="1609648" y="1182319"/>
                  </a:lnTo>
                  <a:lnTo>
                    <a:pt x="1601762" y="1169441"/>
                  </a:lnTo>
                  <a:lnTo>
                    <a:pt x="1599361" y="1166215"/>
                  </a:lnTo>
                  <a:lnTo>
                    <a:pt x="1592872" y="1159764"/>
                  </a:lnTo>
                  <a:lnTo>
                    <a:pt x="1586407" y="1155052"/>
                  </a:lnTo>
                  <a:lnTo>
                    <a:pt x="1586407" y="1226299"/>
                  </a:lnTo>
                  <a:lnTo>
                    <a:pt x="1585683" y="1238580"/>
                  </a:lnTo>
                  <a:lnTo>
                    <a:pt x="1567192" y="1275334"/>
                  </a:lnTo>
                  <a:lnTo>
                    <a:pt x="1540865" y="1283462"/>
                  </a:lnTo>
                  <a:lnTo>
                    <a:pt x="1531010" y="1282560"/>
                  </a:lnTo>
                  <a:lnTo>
                    <a:pt x="1498371" y="1251115"/>
                  </a:lnTo>
                  <a:lnTo>
                    <a:pt x="1495310" y="1226299"/>
                  </a:lnTo>
                  <a:lnTo>
                    <a:pt x="1496034" y="1213891"/>
                  </a:lnTo>
                  <a:lnTo>
                    <a:pt x="1496072" y="1213040"/>
                  </a:lnTo>
                  <a:lnTo>
                    <a:pt x="1498371" y="1201559"/>
                  </a:lnTo>
                  <a:lnTo>
                    <a:pt x="1502181" y="1191895"/>
                  </a:lnTo>
                  <a:lnTo>
                    <a:pt x="1507566" y="1183881"/>
                  </a:lnTo>
                  <a:lnTo>
                    <a:pt x="1508582" y="1182941"/>
                  </a:lnTo>
                  <a:lnTo>
                    <a:pt x="1514360" y="1177569"/>
                  </a:lnTo>
                  <a:lnTo>
                    <a:pt x="1522171" y="1173048"/>
                  </a:lnTo>
                  <a:lnTo>
                    <a:pt x="1531010" y="1170343"/>
                  </a:lnTo>
                  <a:lnTo>
                    <a:pt x="1540865" y="1169441"/>
                  </a:lnTo>
                  <a:lnTo>
                    <a:pt x="1550695" y="1170343"/>
                  </a:lnTo>
                  <a:lnTo>
                    <a:pt x="1583270" y="1201559"/>
                  </a:lnTo>
                  <a:lnTo>
                    <a:pt x="1586407" y="1226299"/>
                  </a:lnTo>
                  <a:lnTo>
                    <a:pt x="1586407" y="1155052"/>
                  </a:lnTo>
                  <a:lnTo>
                    <a:pt x="1585468" y="1154353"/>
                  </a:lnTo>
                  <a:lnTo>
                    <a:pt x="1577276" y="1149959"/>
                  </a:lnTo>
                  <a:lnTo>
                    <a:pt x="1568653" y="1146898"/>
                  </a:lnTo>
                  <a:lnTo>
                    <a:pt x="1568818" y="1146898"/>
                  </a:lnTo>
                  <a:lnTo>
                    <a:pt x="1559001" y="1144955"/>
                  </a:lnTo>
                  <a:lnTo>
                    <a:pt x="1548714" y="1144308"/>
                  </a:lnTo>
                  <a:lnTo>
                    <a:pt x="1538541" y="1144955"/>
                  </a:lnTo>
                  <a:lnTo>
                    <a:pt x="1499704" y="1166926"/>
                  </a:lnTo>
                  <a:lnTo>
                    <a:pt x="1494967" y="1175397"/>
                  </a:lnTo>
                  <a:lnTo>
                    <a:pt x="1495577" y="1182319"/>
                  </a:lnTo>
                  <a:lnTo>
                    <a:pt x="1495628" y="1182941"/>
                  </a:lnTo>
                  <a:lnTo>
                    <a:pt x="1494967" y="1175397"/>
                  </a:lnTo>
                  <a:lnTo>
                    <a:pt x="1492491" y="1147127"/>
                  </a:lnTo>
                  <a:lnTo>
                    <a:pt x="1461706" y="1147127"/>
                  </a:lnTo>
                  <a:lnTo>
                    <a:pt x="1462328" y="1153629"/>
                  </a:lnTo>
                  <a:lnTo>
                    <a:pt x="1462824" y="1159764"/>
                  </a:lnTo>
                  <a:lnTo>
                    <a:pt x="1463243" y="1166215"/>
                  </a:lnTo>
                  <a:lnTo>
                    <a:pt x="1463903" y="1172895"/>
                  </a:lnTo>
                  <a:lnTo>
                    <a:pt x="1463903" y="1173048"/>
                  </a:lnTo>
                  <a:lnTo>
                    <a:pt x="1464030" y="1175397"/>
                  </a:lnTo>
                  <a:lnTo>
                    <a:pt x="1464132" y="1177569"/>
                  </a:lnTo>
                  <a:lnTo>
                    <a:pt x="1464208" y="1373301"/>
                  </a:lnTo>
                  <a:lnTo>
                    <a:pt x="1495945" y="1373301"/>
                  </a:lnTo>
                  <a:lnTo>
                    <a:pt x="1495844" y="1278991"/>
                  </a:lnTo>
                  <a:lnTo>
                    <a:pt x="1495945" y="1270266"/>
                  </a:lnTo>
                  <a:lnTo>
                    <a:pt x="1495945" y="1279144"/>
                  </a:lnTo>
                  <a:lnTo>
                    <a:pt x="1500022" y="1286052"/>
                  </a:lnTo>
                  <a:lnTo>
                    <a:pt x="1505673" y="1292593"/>
                  </a:lnTo>
                  <a:lnTo>
                    <a:pt x="1512595" y="1298232"/>
                  </a:lnTo>
                  <a:lnTo>
                    <a:pt x="1520621" y="1302626"/>
                  </a:lnTo>
                  <a:lnTo>
                    <a:pt x="1529537" y="1305852"/>
                  </a:lnTo>
                  <a:lnTo>
                    <a:pt x="1529702" y="1305852"/>
                  </a:lnTo>
                  <a:lnTo>
                    <a:pt x="1538782" y="1307668"/>
                  </a:lnTo>
                  <a:lnTo>
                    <a:pt x="1538998" y="1307668"/>
                  </a:lnTo>
                  <a:lnTo>
                    <a:pt x="1548714" y="1308277"/>
                  </a:lnTo>
                  <a:lnTo>
                    <a:pt x="1558899" y="1307668"/>
                  </a:lnTo>
                  <a:lnTo>
                    <a:pt x="1599361" y="1286611"/>
                  </a:lnTo>
                  <a:lnTo>
                    <a:pt x="1601673" y="1283462"/>
                  </a:lnTo>
                  <a:lnTo>
                    <a:pt x="1604848" y="1279144"/>
                  </a:lnTo>
                  <a:lnTo>
                    <a:pt x="1617903" y="1238580"/>
                  </a:lnTo>
                  <a:lnTo>
                    <a:pt x="1618449" y="1226299"/>
                  </a:lnTo>
                  <a:close/>
                </a:path>
                <a:path w="4919980" h="1729740" fill="norm" stroke="1" extrusionOk="0">
                  <a:moveTo>
                    <a:pt x="1693710" y="585635"/>
                  </a:moveTo>
                  <a:lnTo>
                    <a:pt x="1638731" y="585635"/>
                  </a:lnTo>
                  <a:lnTo>
                    <a:pt x="1638731" y="665162"/>
                  </a:lnTo>
                  <a:lnTo>
                    <a:pt x="1634578" y="667600"/>
                  </a:lnTo>
                  <a:lnTo>
                    <a:pt x="1630057" y="669429"/>
                  </a:lnTo>
                  <a:lnTo>
                    <a:pt x="1620405" y="671893"/>
                  </a:lnTo>
                  <a:lnTo>
                    <a:pt x="1615287" y="672490"/>
                  </a:lnTo>
                  <a:lnTo>
                    <a:pt x="1609420" y="672490"/>
                  </a:lnTo>
                  <a:lnTo>
                    <a:pt x="1573136" y="650227"/>
                  </a:lnTo>
                  <a:lnTo>
                    <a:pt x="1570939" y="631812"/>
                  </a:lnTo>
                  <a:lnTo>
                    <a:pt x="1570939" y="585635"/>
                  </a:lnTo>
                  <a:lnTo>
                    <a:pt x="1515960" y="585635"/>
                  </a:lnTo>
                  <a:lnTo>
                    <a:pt x="1515960" y="636943"/>
                  </a:lnTo>
                  <a:lnTo>
                    <a:pt x="1517243" y="655358"/>
                  </a:lnTo>
                  <a:lnTo>
                    <a:pt x="1536484" y="696315"/>
                  </a:lnTo>
                  <a:lnTo>
                    <a:pt x="1579575" y="715200"/>
                  </a:lnTo>
                  <a:lnTo>
                    <a:pt x="1599158" y="716470"/>
                  </a:lnTo>
                  <a:lnTo>
                    <a:pt x="1606245" y="716470"/>
                  </a:lnTo>
                  <a:lnTo>
                    <a:pt x="1640205" y="708406"/>
                  </a:lnTo>
                  <a:lnTo>
                    <a:pt x="1640205" y="771436"/>
                  </a:lnTo>
                  <a:lnTo>
                    <a:pt x="1693710" y="771436"/>
                  </a:lnTo>
                  <a:lnTo>
                    <a:pt x="1693710" y="708406"/>
                  </a:lnTo>
                  <a:lnTo>
                    <a:pt x="1693710" y="672490"/>
                  </a:lnTo>
                  <a:lnTo>
                    <a:pt x="1693710" y="585635"/>
                  </a:lnTo>
                  <a:close/>
                </a:path>
                <a:path w="4919980" h="1729740" fill="norm" stroke="1" extrusionOk="0">
                  <a:moveTo>
                    <a:pt x="1719364" y="1503146"/>
                  </a:moveTo>
                  <a:lnTo>
                    <a:pt x="1577378" y="1503146"/>
                  </a:lnTo>
                  <a:lnTo>
                    <a:pt x="1577378" y="1661464"/>
                  </a:lnTo>
                  <a:lnTo>
                    <a:pt x="1608797" y="1661464"/>
                  </a:lnTo>
                  <a:lnTo>
                    <a:pt x="1608797" y="1527962"/>
                  </a:lnTo>
                  <a:lnTo>
                    <a:pt x="1687957" y="1527962"/>
                  </a:lnTo>
                  <a:lnTo>
                    <a:pt x="1687957" y="1661464"/>
                  </a:lnTo>
                  <a:lnTo>
                    <a:pt x="1719364" y="1661464"/>
                  </a:lnTo>
                  <a:lnTo>
                    <a:pt x="1719364" y="1527962"/>
                  </a:lnTo>
                  <a:lnTo>
                    <a:pt x="1719364" y="1503146"/>
                  </a:lnTo>
                  <a:close/>
                </a:path>
                <a:path w="4919980" h="1729740" fill="norm" stroke="1" extrusionOk="0">
                  <a:moveTo>
                    <a:pt x="1794395" y="1220635"/>
                  </a:moveTo>
                  <a:lnTo>
                    <a:pt x="1794217" y="1216558"/>
                  </a:lnTo>
                  <a:lnTo>
                    <a:pt x="1794129" y="1214589"/>
                  </a:lnTo>
                  <a:lnTo>
                    <a:pt x="1794040" y="1212469"/>
                  </a:lnTo>
                  <a:lnTo>
                    <a:pt x="1793989" y="1211465"/>
                  </a:lnTo>
                  <a:lnTo>
                    <a:pt x="1793900" y="1209408"/>
                  </a:lnTo>
                  <a:lnTo>
                    <a:pt x="1792427" y="1198968"/>
                  </a:lnTo>
                  <a:lnTo>
                    <a:pt x="1789976" y="1189304"/>
                  </a:lnTo>
                  <a:lnTo>
                    <a:pt x="1786534" y="1180426"/>
                  </a:lnTo>
                  <a:lnTo>
                    <a:pt x="1782165" y="1172286"/>
                  </a:lnTo>
                  <a:lnTo>
                    <a:pt x="1778203" y="1166926"/>
                  </a:lnTo>
                  <a:lnTo>
                    <a:pt x="1776882" y="1165123"/>
                  </a:lnTo>
                  <a:lnTo>
                    <a:pt x="1770697" y="1158938"/>
                  </a:lnTo>
                  <a:lnTo>
                    <a:pt x="1767370" y="1156500"/>
                  </a:lnTo>
                  <a:lnTo>
                    <a:pt x="1767370" y="1216558"/>
                  </a:lnTo>
                  <a:lnTo>
                    <a:pt x="1767128" y="1212469"/>
                  </a:lnTo>
                  <a:lnTo>
                    <a:pt x="1681365" y="1212469"/>
                  </a:lnTo>
                  <a:lnTo>
                    <a:pt x="1681429" y="1211465"/>
                  </a:lnTo>
                  <a:lnTo>
                    <a:pt x="1699209" y="1175588"/>
                  </a:lnTo>
                  <a:lnTo>
                    <a:pt x="1726539" y="1166926"/>
                  </a:lnTo>
                  <a:lnTo>
                    <a:pt x="1735848" y="1167752"/>
                  </a:lnTo>
                  <a:lnTo>
                    <a:pt x="1764703" y="1195666"/>
                  </a:lnTo>
                  <a:lnTo>
                    <a:pt x="1767128" y="1212469"/>
                  </a:lnTo>
                  <a:lnTo>
                    <a:pt x="1767255" y="1214589"/>
                  </a:lnTo>
                  <a:lnTo>
                    <a:pt x="1767370" y="1216558"/>
                  </a:lnTo>
                  <a:lnTo>
                    <a:pt x="1767370" y="1156500"/>
                  </a:lnTo>
                  <a:lnTo>
                    <a:pt x="1763610" y="1153731"/>
                  </a:lnTo>
                  <a:lnTo>
                    <a:pt x="1755609" y="1149604"/>
                  </a:lnTo>
                  <a:lnTo>
                    <a:pt x="1746719" y="1146657"/>
                  </a:lnTo>
                  <a:lnTo>
                    <a:pt x="1737245" y="1144955"/>
                  </a:lnTo>
                  <a:lnTo>
                    <a:pt x="1737995" y="1144955"/>
                  </a:lnTo>
                  <a:lnTo>
                    <a:pt x="1726222" y="1144308"/>
                  </a:lnTo>
                  <a:lnTo>
                    <a:pt x="1715249" y="1144955"/>
                  </a:lnTo>
                  <a:lnTo>
                    <a:pt x="1704949" y="1146898"/>
                  </a:lnTo>
                  <a:lnTo>
                    <a:pt x="1671116" y="1166926"/>
                  </a:lnTo>
                  <a:lnTo>
                    <a:pt x="1652562" y="1203363"/>
                  </a:lnTo>
                  <a:lnTo>
                    <a:pt x="1650250" y="1227239"/>
                  </a:lnTo>
                  <a:lnTo>
                    <a:pt x="1651584" y="1244727"/>
                  </a:lnTo>
                  <a:lnTo>
                    <a:pt x="1672196" y="1286611"/>
                  </a:lnTo>
                  <a:lnTo>
                    <a:pt x="1714754" y="1307020"/>
                  </a:lnTo>
                  <a:lnTo>
                    <a:pt x="1715681" y="1307020"/>
                  </a:lnTo>
                  <a:lnTo>
                    <a:pt x="1732508" y="1308277"/>
                  </a:lnTo>
                  <a:lnTo>
                    <a:pt x="1773364" y="1300314"/>
                  </a:lnTo>
                  <a:lnTo>
                    <a:pt x="1792503" y="1288173"/>
                  </a:lnTo>
                  <a:lnTo>
                    <a:pt x="1790255" y="1283462"/>
                  </a:lnTo>
                  <a:lnTo>
                    <a:pt x="1782140" y="1266507"/>
                  </a:lnTo>
                  <a:lnTo>
                    <a:pt x="1776564" y="1270736"/>
                  </a:lnTo>
                  <a:lnTo>
                    <a:pt x="1770837" y="1274356"/>
                  </a:lnTo>
                  <a:lnTo>
                    <a:pt x="1764944" y="1277340"/>
                  </a:lnTo>
                  <a:lnTo>
                    <a:pt x="1758899" y="1279690"/>
                  </a:lnTo>
                  <a:lnTo>
                    <a:pt x="1752803" y="1281341"/>
                  </a:lnTo>
                  <a:lnTo>
                    <a:pt x="1746173" y="1282585"/>
                  </a:lnTo>
                  <a:lnTo>
                    <a:pt x="1745945" y="1282585"/>
                  </a:lnTo>
                  <a:lnTo>
                    <a:pt x="1739925" y="1283233"/>
                  </a:lnTo>
                  <a:lnTo>
                    <a:pt x="1701800" y="1275511"/>
                  </a:lnTo>
                  <a:lnTo>
                    <a:pt x="1681518" y="1240345"/>
                  </a:lnTo>
                  <a:lnTo>
                    <a:pt x="1680895" y="1230693"/>
                  </a:lnTo>
                  <a:lnTo>
                    <a:pt x="1794395" y="1230693"/>
                  </a:lnTo>
                  <a:lnTo>
                    <a:pt x="1794395" y="1220635"/>
                  </a:lnTo>
                  <a:close/>
                </a:path>
                <a:path w="4919980" h="1729740" fill="norm" stroke="1" extrusionOk="0">
                  <a:moveTo>
                    <a:pt x="1796389" y="72555"/>
                  </a:moveTo>
                  <a:lnTo>
                    <a:pt x="1741411" y="72555"/>
                  </a:lnTo>
                  <a:lnTo>
                    <a:pt x="1693252" y="192773"/>
                  </a:lnTo>
                  <a:lnTo>
                    <a:pt x="1669580" y="132867"/>
                  </a:lnTo>
                  <a:lnTo>
                    <a:pt x="1669580" y="238937"/>
                  </a:lnTo>
                  <a:lnTo>
                    <a:pt x="1668246" y="258368"/>
                  </a:lnTo>
                  <a:lnTo>
                    <a:pt x="1668119" y="260197"/>
                  </a:lnTo>
                  <a:lnTo>
                    <a:pt x="1669580" y="238937"/>
                  </a:lnTo>
                  <a:lnTo>
                    <a:pt x="1669580" y="132867"/>
                  </a:lnTo>
                  <a:lnTo>
                    <a:pt x="1645754" y="72555"/>
                  </a:lnTo>
                  <a:lnTo>
                    <a:pt x="1587487" y="72555"/>
                  </a:lnTo>
                  <a:lnTo>
                    <a:pt x="1664322" y="251358"/>
                  </a:lnTo>
                  <a:lnTo>
                    <a:pt x="1660423" y="260565"/>
                  </a:lnTo>
                  <a:lnTo>
                    <a:pt x="1657248" y="268135"/>
                  </a:lnTo>
                  <a:lnTo>
                    <a:pt x="1653095" y="274243"/>
                  </a:lnTo>
                  <a:lnTo>
                    <a:pt x="1647964" y="278892"/>
                  </a:lnTo>
                  <a:lnTo>
                    <a:pt x="1642833" y="283768"/>
                  </a:lnTo>
                  <a:lnTo>
                    <a:pt x="1599222" y="298310"/>
                  </a:lnTo>
                  <a:lnTo>
                    <a:pt x="1612049" y="341553"/>
                  </a:lnTo>
                  <a:lnTo>
                    <a:pt x="1650733" y="332168"/>
                  </a:lnTo>
                  <a:lnTo>
                    <a:pt x="1687423" y="306743"/>
                  </a:lnTo>
                  <a:lnTo>
                    <a:pt x="1712455" y="265696"/>
                  </a:lnTo>
                  <a:lnTo>
                    <a:pt x="1714842" y="260197"/>
                  </a:lnTo>
                  <a:lnTo>
                    <a:pt x="1724088" y="238937"/>
                  </a:lnTo>
                  <a:lnTo>
                    <a:pt x="1737944" y="207060"/>
                  </a:lnTo>
                  <a:lnTo>
                    <a:pt x="1796389" y="72555"/>
                  </a:lnTo>
                  <a:close/>
                </a:path>
                <a:path w="4919980" h="1729740" fill="norm" stroke="1" extrusionOk="0">
                  <a:moveTo>
                    <a:pt x="1909813" y="688251"/>
                  </a:moveTo>
                  <a:lnTo>
                    <a:pt x="1909762" y="674319"/>
                  </a:lnTo>
                  <a:lnTo>
                    <a:pt x="1909394" y="665886"/>
                  </a:lnTo>
                  <a:lnTo>
                    <a:pt x="1909343" y="664705"/>
                  </a:lnTo>
                  <a:lnTo>
                    <a:pt x="1909216" y="661924"/>
                  </a:lnTo>
                  <a:lnTo>
                    <a:pt x="1909051" y="660755"/>
                  </a:lnTo>
                  <a:lnTo>
                    <a:pt x="1907438" y="649312"/>
                  </a:lnTo>
                  <a:lnTo>
                    <a:pt x="1904479" y="637654"/>
                  </a:lnTo>
                  <a:lnTo>
                    <a:pt x="1900288" y="626681"/>
                  </a:lnTo>
                  <a:lnTo>
                    <a:pt x="1896313" y="618985"/>
                  </a:lnTo>
                  <a:lnTo>
                    <a:pt x="1895106" y="616648"/>
                  </a:lnTo>
                  <a:lnTo>
                    <a:pt x="1888744" y="607809"/>
                  </a:lnTo>
                  <a:lnTo>
                    <a:pt x="1881187" y="600151"/>
                  </a:lnTo>
                  <a:lnTo>
                    <a:pt x="1872437" y="593699"/>
                  </a:lnTo>
                  <a:lnTo>
                    <a:pt x="1863267" y="588873"/>
                  </a:lnTo>
                  <a:lnTo>
                    <a:pt x="1863267" y="665886"/>
                  </a:lnTo>
                  <a:lnTo>
                    <a:pt x="1863140" y="663613"/>
                  </a:lnTo>
                  <a:lnTo>
                    <a:pt x="1863204" y="664705"/>
                  </a:lnTo>
                  <a:lnTo>
                    <a:pt x="1863267" y="665886"/>
                  </a:lnTo>
                  <a:lnTo>
                    <a:pt x="1863267" y="588873"/>
                  </a:lnTo>
                  <a:lnTo>
                    <a:pt x="1862975" y="588721"/>
                  </a:lnTo>
                  <a:lnTo>
                    <a:pt x="1862975" y="660755"/>
                  </a:lnTo>
                  <a:lnTo>
                    <a:pt x="1787486" y="660755"/>
                  </a:lnTo>
                  <a:lnTo>
                    <a:pt x="1809762" y="622554"/>
                  </a:lnTo>
                  <a:lnTo>
                    <a:pt x="1826996" y="618985"/>
                  </a:lnTo>
                  <a:lnTo>
                    <a:pt x="1835264" y="619734"/>
                  </a:lnTo>
                  <a:lnTo>
                    <a:pt x="1862670" y="655053"/>
                  </a:lnTo>
                  <a:lnTo>
                    <a:pt x="1862975" y="660755"/>
                  </a:lnTo>
                  <a:lnTo>
                    <a:pt x="1862975" y="588721"/>
                  </a:lnTo>
                  <a:lnTo>
                    <a:pt x="1862696" y="588568"/>
                  </a:lnTo>
                  <a:lnTo>
                    <a:pt x="1851825" y="584898"/>
                  </a:lnTo>
                  <a:lnTo>
                    <a:pt x="1840039" y="582752"/>
                  </a:lnTo>
                  <a:lnTo>
                    <a:pt x="1840623" y="582752"/>
                  </a:lnTo>
                  <a:lnTo>
                    <a:pt x="1826628" y="581964"/>
                  </a:lnTo>
                  <a:lnTo>
                    <a:pt x="1813128" y="582752"/>
                  </a:lnTo>
                  <a:lnTo>
                    <a:pt x="1800517" y="585089"/>
                  </a:lnTo>
                  <a:lnTo>
                    <a:pt x="1759559" y="608901"/>
                  </a:lnTo>
                  <a:lnTo>
                    <a:pt x="1737106" y="651598"/>
                  </a:lnTo>
                  <a:lnTo>
                    <a:pt x="1734388" y="680186"/>
                  </a:lnTo>
                  <a:lnTo>
                    <a:pt x="1735963" y="699909"/>
                  </a:lnTo>
                  <a:lnTo>
                    <a:pt x="1761388" y="749452"/>
                  </a:lnTo>
                  <a:lnTo>
                    <a:pt x="1814029" y="773849"/>
                  </a:lnTo>
                  <a:lnTo>
                    <a:pt x="1836889" y="775474"/>
                  </a:lnTo>
                  <a:lnTo>
                    <a:pt x="1847151" y="775131"/>
                  </a:lnTo>
                  <a:lnTo>
                    <a:pt x="1884616" y="766927"/>
                  </a:lnTo>
                  <a:lnTo>
                    <a:pt x="1907984" y="754214"/>
                  </a:lnTo>
                  <a:lnTo>
                    <a:pt x="1899361" y="733691"/>
                  </a:lnTo>
                  <a:lnTo>
                    <a:pt x="1892592" y="717562"/>
                  </a:lnTo>
                  <a:lnTo>
                    <a:pt x="1852726" y="732866"/>
                  </a:lnTo>
                  <a:lnTo>
                    <a:pt x="1852333" y="732866"/>
                  </a:lnTo>
                  <a:lnTo>
                    <a:pt x="1846122" y="733463"/>
                  </a:lnTo>
                  <a:lnTo>
                    <a:pt x="1807387" y="726274"/>
                  </a:lnTo>
                  <a:lnTo>
                    <a:pt x="1787499" y="692873"/>
                  </a:lnTo>
                  <a:lnTo>
                    <a:pt x="1787207" y="688251"/>
                  </a:lnTo>
                  <a:lnTo>
                    <a:pt x="1909813" y="688251"/>
                  </a:lnTo>
                  <a:close/>
                </a:path>
                <a:path w="4919980" h="1729740" fill="norm" stroke="1" extrusionOk="0">
                  <a:moveTo>
                    <a:pt x="1922449" y="1582305"/>
                  </a:moveTo>
                  <a:lnTo>
                    <a:pt x="1913661" y="1538325"/>
                  </a:lnTo>
                  <a:lnTo>
                    <a:pt x="1905762" y="1525447"/>
                  </a:lnTo>
                  <a:lnTo>
                    <a:pt x="1903374" y="1522222"/>
                  </a:lnTo>
                  <a:lnTo>
                    <a:pt x="1896872" y="1515770"/>
                  </a:lnTo>
                  <a:lnTo>
                    <a:pt x="1890407" y="1511058"/>
                  </a:lnTo>
                  <a:lnTo>
                    <a:pt x="1890407" y="1582305"/>
                  </a:lnTo>
                  <a:lnTo>
                    <a:pt x="1889683" y="1594599"/>
                  </a:lnTo>
                  <a:lnTo>
                    <a:pt x="1871192" y="1631353"/>
                  </a:lnTo>
                  <a:lnTo>
                    <a:pt x="1844865" y="1639481"/>
                  </a:lnTo>
                  <a:lnTo>
                    <a:pt x="1835010" y="1638566"/>
                  </a:lnTo>
                  <a:lnTo>
                    <a:pt x="1802384" y="1607121"/>
                  </a:lnTo>
                  <a:lnTo>
                    <a:pt x="1799310" y="1582305"/>
                  </a:lnTo>
                  <a:lnTo>
                    <a:pt x="1800034" y="1569897"/>
                  </a:lnTo>
                  <a:lnTo>
                    <a:pt x="1812582" y="1538960"/>
                  </a:lnTo>
                  <a:lnTo>
                    <a:pt x="1818360" y="1533575"/>
                  </a:lnTo>
                  <a:lnTo>
                    <a:pt x="1826171" y="1529054"/>
                  </a:lnTo>
                  <a:lnTo>
                    <a:pt x="1835010" y="1526349"/>
                  </a:lnTo>
                  <a:lnTo>
                    <a:pt x="1844865" y="1525447"/>
                  </a:lnTo>
                  <a:lnTo>
                    <a:pt x="1854695" y="1526349"/>
                  </a:lnTo>
                  <a:lnTo>
                    <a:pt x="1887270" y="1557566"/>
                  </a:lnTo>
                  <a:lnTo>
                    <a:pt x="1890407" y="1582305"/>
                  </a:lnTo>
                  <a:lnTo>
                    <a:pt x="1890407" y="1511058"/>
                  </a:lnTo>
                  <a:lnTo>
                    <a:pt x="1889467" y="1510372"/>
                  </a:lnTo>
                  <a:lnTo>
                    <a:pt x="1881289" y="1505966"/>
                  </a:lnTo>
                  <a:lnTo>
                    <a:pt x="1872653" y="1502905"/>
                  </a:lnTo>
                  <a:lnTo>
                    <a:pt x="1872830" y="1502905"/>
                  </a:lnTo>
                  <a:lnTo>
                    <a:pt x="1863001" y="1500962"/>
                  </a:lnTo>
                  <a:lnTo>
                    <a:pt x="1863229" y="1500962"/>
                  </a:lnTo>
                  <a:lnTo>
                    <a:pt x="1852714" y="1500314"/>
                  </a:lnTo>
                  <a:lnTo>
                    <a:pt x="1809369" y="1516341"/>
                  </a:lnTo>
                  <a:lnTo>
                    <a:pt x="1798967" y="1531416"/>
                  </a:lnTo>
                  <a:lnTo>
                    <a:pt x="1799577" y="1538325"/>
                  </a:lnTo>
                  <a:lnTo>
                    <a:pt x="1799628" y="1538960"/>
                  </a:lnTo>
                  <a:lnTo>
                    <a:pt x="1798967" y="1531416"/>
                  </a:lnTo>
                  <a:lnTo>
                    <a:pt x="1796491" y="1503146"/>
                  </a:lnTo>
                  <a:lnTo>
                    <a:pt x="1765706" y="1503146"/>
                  </a:lnTo>
                  <a:lnTo>
                    <a:pt x="1766328" y="1509636"/>
                  </a:lnTo>
                  <a:lnTo>
                    <a:pt x="1766824" y="1515770"/>
                  </a:lnTo>
                  <a:lnTo>
                    <a:pt x="1767255" y="1522222"/>
                  </a:lnTo>
                  <a:lnTo>
                    <a:pt x="1767903" y="1528902"/>
                  </a:lnTo>
                  <a:lnTo>
                    <a:pt x="1767916" y="1529054"/>
                  </a:lnTo>
                  <a:lnTo>
                    <a:pt x="1768030" y="1531416"/>
                  </a:lnTo>
                  <a:lnTo>
                    <a:pt x="1768144" y="1533575"/>
                  </a:lnTo>
                  <a:lnTo>
                    <a:pt x="1768221" y="1729320"/>
                  </a:lnTo>
                  <a:lnTo>
                    <a:pt x="1799945" y="1729320"/>
                  </a:lnTo>
                  <a:lnTo>
                    <a:pt x="1799856" y="1634998"/>
                  </a:lnTo>
                  <a:lnTo>
                    <a:pt x="1799945" y="1626285"/>
                  </a:lnTo>
                  <a:lnTo>
                    <a:pt x="1799945" y="1635163"/>
                  </a:lnTo>
                  <a:lnTo>
                    <a:pt x="1804022" y="1642071"/>
                  </a:lnTo>
                  <a:lnTo>
                    <a:pt x="1809686" y="1648599"/>
                  </a:lnTo>
                  <a:lnTo>
                    <a:pt x="1816595" y="1654238"/>
                  </a:lnTo>
                  <a:lnTo>
                    <a:pt x="1824621" y="1658632"/>
                  </a:lnTo>
                  <a:lnTo>
                    <a:pt x="1833537" y="1661858"/>
                  </a:lnTo>
                  <a:lnTo>
                    <a:pt x="1833714" y="1661858"/>
                  </a:lnTo>
                  <a:lnTo>
                    <a:pt x="1842782" y="1663687"/>
                  </a:lnTo>
                  <a:lnTo>
                    <a:pt x="1842998" y="1663687"/>
                  </a:lnTo>
                  <a:lnTo>
                    <a:pt x="1852714" y="1664296"/>
                  </a:lnTo>
                  <a:lnTo>
                    <a:pt x="1862912" y="1663687"/>
                  </a:lnTo>
                  <a:lnTo>
                    <a:pt x="1903374" y="1642618"/>
                  </a:lnTo>
                  <a:lnTo>
                    <a:pt x="1905673" y="1639481"/>
                  </a:lnTo>
                  <a:lnTo>
                    <a:pt x="1908848" y="1635163"/>
                  </a:lnTo>
                  <a:lnTo>
                    <a:pt x="1921903" y="1594599"/>
                  </a:lnTo>
                  <a:lnTo>
                    <a:pt x="1922449" y="1582305"/>
                  </a:lnTo>
                  <a:close/>
                </a:path>
                <a:path w="4919980" h="1729740" fill="norm" stroke="1" extrusionOk="0">
                  <a:moveTo>
                    <a:pt x="1976145" y="1147127"/>
                  </a:moveTo>
                  <a:lnTo>
                    <a:pt x="1944738" y="1147127"/>
                  </a:lnTo>
                  <a:lnTo>
                    <a:pt x="1944738" y="1211529"/>
                  </a:lnTo>
                  <a:lnTo>
                    <a:pt x="1864639" y="1211529"/>
                  </a:lnTo>
                  <a:lnTo>
                    <a:pt x="1864639" y="1147127"/>
                  </a:lnTo>
                  <a:lnTo>
                    <a:pt x="1833219" y="1147127"/>
                  </a:lnTo>
                  <a:lnTo>
                    <a:pt x="1833219" y="1305458"/>
                  </a:lnTo>
                  <a:lnTo>
                    <a:pt x="1864639" y="1305458"/>
                  </a:lnTo>
                  <a:lnTo>
                    <a:pt x="1864639" y="1236345"/>
                  </a:lnTo>
                  <a:lnTo>
                    <a:pt x="1944738" y="1236345"/>
                  </a:lnTo>
                  <a:lnTo>
                    <a:pt x="1944738" y="1305458"/>
                  </a:lnTo>
                  <a:lnTo>
                    <a:pt x="1976145" y="1305458"/>
                  </a:lnTo>
                  <a:lnTo>
                    <a:pt x="1976145" y="1236345"/>
                  </a:lnTo>
                  <a:lnTo>
                    <a:pt x="1976145" y="1211529"/>
                  </a:lnTo>
                  <a:lnTo>
                    <a:pt x="1976145" y="1147127"/>
                  </a:lnTo>
                  <a:close/>
                </a:path>
                <a:path w="4919980" h="1729740" fill="norm" stroke="1" extrusionOk="0">
                  <a:moveTo>
                    <a:pt x="2032914" y="72555"/>
                  </a:moveTo>
                  <a:lnTo>
                    <a:pt x="1987105" y="72555"/>
                  </a:lnTo>
                  <a:lnTo>
                    <a:pt x="1926628" y="175907"/>
                  </a:lnTo>
                  <a:lnTo>
                    <a:pt x="1902472" y="134861"/>
                  </a:lnTo>
                  <a:lnTo>
                    <a:pt x="1865795" y="72555"/>
                  </a:lnTo>
                  <a:lnTo>
                    <a:pt x="1819986" y="72555"/>
                  </a:lnTo>
                  <a:lnTo>
                    <a:pt x="1819986" y="258368"/>
                  </a:lnTo>
                  <a:lnTo>
                    <a:pt x="1868360" y="258368"/>
                  </a:lnTo>
                  <a:lnTo>
                    <a:pt x="1868360" y="150012"/>
                  </a:lnTo>
                  <a:lnTo>
                    <a:pt x="1913801" y="228307"/>
                  </a:lnTo>
                  <a:lnTo>
                    <a:pt x="1939099" y="228307"/>
                  </a:lnTo>
                  <a:lnTo>
                    <a:pt x="1969516" y="175907"/>
                  </a:lnTo>
                  <a:lnTo>
                    <a:pt x="1984171" y="150647"/>
                  </a:lnTo>
                  <a:lnTo>
                    <a:pt x="1984171" y="258368"/>
                  </a:lnTo>
                  <a:lnTo>
                    <a:pt x="2032914" y="258368"/>
                  </a:lnTo>
                  <a:lnTo>
                    <a:pt x="2032914" y="134861"/>
                  </a:lnTo>
                  <a:lnTo>
                    <a:pt x="2032914" y="72555"/>
                  </a:lnTo>
                  <a:close/>
                </a:path>
                <a:path w="4919980" h="1729740" fill="norm" stroke="1" extrusionOk="0">
                  <a:moveTo>
                    <a:pt x="2110956" y="1503146"/>
                  </a:moveTo>
                  <a:lnTo>
                    <a:pt x="2080171" y="1503146"/>
                  </a:lnTo>
                  <a:lnTo>
                    <a:pt x="2077910" y="1528902"/>
                  </a:lnTo>
                  <a:lnTo>
                    <a:pt x="2077897" y="1529054"/>
                  </a:lnTo>
                  <a:lnTo>
                    <a:pt x="2077783" y="1530477"/>
                  </a:lnTo>
                  <a:lnTo>
                    <a:pt x="2077694" y="1531454"/>
                  </a:lnTo>
                  <a:lnTo>
                    <a:pt x="2077326" y="1530477"/>
                  </a:lnTo>
                  <a:lnTo>
                    <a:pt x="2077034" y="1529994"/>
                  </a:lnTo>
                  <a:lnTo>
                    <a:pt x="2077034" y="1582305"/>
                  </a:lnTo>
                  <a:lnTo>
                    <a:pt x="2076310" y="1594599"/>
                  </a:lnTo>
                  <a:lnTo>
                    <a:pt x="2057831" y="1631353"/>
                  </a:lnTo>
                  <a:lnTo>
                    <a:pt x="2031796" y="1639481"/>
                  </a:lnTo>
                  <a:lnTo>
                    <a:pt x="2021827" y="1638566"/>
                  </a:lnTo>
                  <a:lnTo>
                    <a:pt x="1989315" y="1607121"/>
                  </a:lnTo>
                  <a:lnTo>
                    <a:pt x="1986254" y="1582305"/>
                  </a:lnTo>
                  <a:lnTo>
                    <a:pt x="1986965" y="1569897"/>
                  </a:lnTo>
                  <a:lnTo>
                    <a:pt x="2005291" y="1533575"/>
                  </a:lnTo>
                  <a:lnTo>
                    <a:pt x="2031796" y="1525447"/>
                  </a:lnTo>
                  <a:lnTo>
                    <a:pt x="2041499" y="1526349"/>
                  </a:lnTo>
                  <a:lnTo>
                    <a:pt x="2073897" y="1557566"/>
                  </a:lnTo>
                  <a:lnTo>
                    <a:pt x="2077034" y="1582305"/>
                  </a:lnTo>
                  <a:lnTo>
                    <a:pt x="2077034" y="1529994"/>
                  </a:lnTo>
                  <a:lnTo>
                    <a:pt x="2043341" y="1502905"/>
                  </a:lnTo>
                  <a:lnTo>
                    <a:pt x="2023948" y="1500314"/>
                  </a:lnTo>
                  <a:lnTo>
                    <a:pt x="2013432" y="1500962"/>
                  </a:lnTo>
                  <a:lnTo>
                    <a:pt x="2013661" y="1500962"/>
                  </a:lnTo>
                  <a:lnTo>
                    <a:pt x="2003844" y="1502905"/>
                  </a:lnTo>
                  <a:lnTo>
                    <a:pt x="2004009" y="1502905"/>
                  </a:lnTo>
                  <a:lnTo>
                    <a:pt x="1995385" y="1505966"/>
                  </a:lnTo>
                  <a:lnTo>
                    <a:pt x="1987194" y="1510372"/>
                  </a:lnTo>
                  <a:lnTo>
                    <a:pt x="1958975" y="1547901"/>
                  </a:lnTo>
                  <a:lnTo>
                    <a:pt x="1954212" y="1582305"/>
                  </a:lnTo>
                  <a:lnTo>
                    <a:pt x="1954745" y="1594599"/>
                  </a:lnTo>
                  <a:lnTo>
                    <a:pt x="1967318" y="1634629"/>
                  </a:lnTo>
                  <a:lnTo>
                    <a:pt x="2004237" y="1661858"/>
                  </a:lnTo>
                  <a:lnTo>
                    <a:pt x="2023948" y="1664296"/>
                  </a:lnTo>
                  <a:lnTo>
                    <a:pt x="2033397" y="1663687"/>
                  </a:lnTo>
                  <a:lnTo>
                    <a:pt x="2033612" y="1663687"/>
                  </a:lnTo>
                  <a:lnTo>
                    <a:pt x="2042490" y="1661858"/>
                  </a:lnTo>
                  <a:lnTo>
                    <a:pt x="2042655" y="1661858"/>
                  </a:lnTo>
                  <a:lnTo>
                    <a:pt x="2051456" y="1658632"/>
                  </a:lnTo>
                  <a:lnTo>
                    <a:pt x="2076716" y="1635074"/>
                  </a:lnTo>
                  <a:lnTo>
                    <a:pt x="2076716" y="1661464"/>
                  </a:lnTo>
                  <a:lnTo>
                    <a:pt x="2108441" y="1661464"/>
                  </a:lnTo>
                  <a:lnTo>
                    <a:pt x="2108441" y="1626285"/>
                  </a:lnTo>
                  <a:lnTo>
                    <a:pt x="2108441" y="1538960"/>
                  </a:lnTo>
                  <a:lnTo>
                    <a:pt x="2108568" y="1531454"/>
                  </a:lnTo>
                  <a:lnTo>
                    <a:pt x="2108657" y="1528902"/>
                  </a:lnTo>
                  <a:lnTo>
                    <a:pt x="2109051" y="1522933"/>
                  </a:lnTo>
                  <a:lnTo>
                    <a:pt x="2110956" y="1503146"/>
                  </a:lnTo>
                  <a:close/>
                </a:path>
                <a:path w="4919980" h="1729740" fill="norm" stroke="1" extrusionOk="0">
                  <a:moveTo>
                    <a:pt x="2132050" y="585635"/>
                  </a:moveTo>
                  <a:lnTo>
                    <a:pt x="2077440" y="585635"/>
                  </a:lnTo>
                  <a:lnTo>
                    <a:pt x="2077440" y="655624"/>
                  </a:lnTo>
                  <a:lnTo>
                    <a:pt x="2004148" y="655624"/>
                  </a:lnTo>
                  <a:lnTo>
                    <a:pt x="2004148" y="585635"/>
                  </a:lnTo>
                  <a:lnTo>
                    <a:pt x="1949538" y="585635"/>
                  </a:lnTo>
                  <a:lnTo>
                    <a:pt x="1949538" y="771436"/>
                  </a:lnTo>
                  <a:lnTo>
                    <a:pt x="2004148" y="771436"/>
                  </a:lnTo>
                  <a:lnTo>
                    <a:pt x="2004148" y="697776"/>
                  </a:lnTo>
                  <a:lnTo>
                    <a:pt x="2077440" y="697776"/>
                  </a:lnTo>
                  <a:lnTo>
                    <a:pt x="2077440" y="771436"/>
                  </a:lnTo>
                  <a:lnTo>
                    <a:pt x="2132050" y="771436"/>
                  </a:lnTo>
                  <a:lnTo>
                    <a:pt x="2132050" y="697776"/>
                  </a:lnTo>
                  <a:lnTo>
                    <a:pt x="2132050" y="655624"/>
                  </a:lnTo>
                  <a:lnTo>
                    <a:pt x="2132050" y="585635"/>
                  </a:lnTo>
                  <a:close/>
                </a:path>
                <a:path w="4919980" h="1729740" fill="norm" stroke="1" extrusionOk="0">
                  <a:moveTo>
                    <a:pt x="2166010" y="1147127"/>
                  </a:moveTo>
                  <a:lnTo>
                    <a:pt x="2139632" y="1147127"/>
                  </a:lnTo>
                  <a:lnTo>
                    <a:pt x="2052929" y="1263205"/>
                  </a:lnTo>
                  <a:lnTo>
                    <a:pt x="2052929" y="1147127"/>
                  </a:lnTo>
                  <a:lnTo>
                    <a:pt x="2024024" y="1147127"/>
                  </a:lnTo>
                  <a:lnTo>
                    <a:pt x="2024024" y="1305458"/>
                  </a:lnTo>
                  <a:lnTo>
                    <a:pt x="2050415" y="1305458"/>
                  </a:lnTo>
                  <a:lnTo>
                    <a:pt x="2073275" y="1274978"/>
                  </a:lnTo>
                  <a:lnTo>
                    <a:pt x="2137435" y="1189431"/>
                  </a:lnTo>
                  <a:lnTo>
                    <a:pt x="2137435" y="1305458"/>
                  </a:lnTo>
                  <a:lnTo>
                    <a:pt x="2166010" y="1305458"/>
                  </a:lnTo>
                  <a:lnTo>
                    <a:pt x="2166010" y="1177290"/>
                  </a:lnTo>
                  <a:lnTo>
                    <a:pt x="2166010" y="1147127"/>
                  </a:lnTo>
                  <a:close/>
                </a:path>
                <a:path w="4919980" h="1729740" fill="norm" stroke="1" extrusionOk="0">
                  <a:moveTo>
                    <a:pt x="2249093" y="175171"/>
                  </a:moveTo>
                  <a:lnTo>
                    <a:pt x="2249043" y="161251"/>
                  </a:lnTo>
                  <a:lnTo>
                    <a:pt x="2248674" y="152819"/>
                  </a:lnTo>
                  <a:lnTo>
                    <a:pt x="2248624" y="151625"/>
                  </a:lnTo>
                  <a:lnTo>
                    <a:pt x="2248497" y="148856"/>
                  </a:lnTo>
                  <a:lnTo>
                    <a:pt x="2248331" y="147688"/>
                  </a:lnTo>
                  <a:lnTo>
                    <a:pt x="2246719" y="136232"/>
                  </a:lnTo>
                  <a:lnTo>
                    <a:pt x="2243759" y="124574"/>
                  </a:lnTo>
                  <a:lnTo>
                    <a:pt x="2239568" y="113601"/>
                  </a:lnTo>
                  <a:lnTo>
                    <a:pt x="2235593" y="105905"/>
                  </a:lnTo>
                  <a:lnTo>
                    <a:pt x="2234387" y="103568"/>
                  </a:lnTo>
                  <a:lnTo>
                    <a:pt x="2228024" y="94729"/>
                  </a:lnTo>
                  <a:lnTo>
                    <a:pt x="2220468" y="87083"/>
                  </a:lnTo>
                  <a:lnTo>
                    <a:pt x="2211717" y="80619"/>
                  </a:lnTo>
                  <a:lnTo>
                    <a:pt x="2202548" y="75793"/>
                  </a:lnTo>
                  <a:lnTo>
                    <a:pt x="2202548" y="152819"/>
                  </a:lnTo>
                  <a:lnTo>
                    <a:pt x="2202332" y="148856"/>
                  </a:lnTo>
                  <a:lnTo>
                    <a:pt x="2202484" y="151625"/>
                  </a:lnTo>
                  <a:lnTo>
                    <a:pt x="2202548" y="152819"/>
                  </a:lnTo>
                  <a:lnTo>
                    <a:pt x="2202548" y="75793"/>
                  </a:lnTo>
                  <a:lnTo>
                    <a:pt x="2202269" y="75653"/>
                  </a:lnTo>
                  <a:lnTo>
                    <a:pt x="2202269" y="147688"/>
                  </a:lnTo>
                  <a:lnTo>
                    <a:pt x="2126767" y="147688"/>
                  </a:lnTo>
                  <a:lnTo>
                    <a:pt x="2149043" y="109486"/>
                  </a:lnTo>
                  <a:lnTo>
                    <a:pt x="2166277" y="105905"/>
                  </a:lnTo>
                  <a:lnTo>
                    <a:pt x="2174544" y="106667"/>
                  </a:lnTo>
                  <a:lnTo>
                    <a:pt x="2201964" y="141986"/>
                  </a:lnTo>
                  <a:lnTo>
                    <a:pt x="2202269" y="147688"/>
                  </a:lnTo>
                  <a:lnTo>
                    <a:pt x="2202269" y="75653"/>
                  </a:lnTo>
                  <a:lnTo>
                    <a:pt x="2201976" y="75488"/>
                  </a:lnTo>
                  <a:lnTo>
                    <a:pt x="2191105" y="71831"/>
                  </a:lnTo>
                  <a:lnTo>
                    <a:pt x="2179332" y="69672"/>
                  </a:lnTo>
                  <a:lnTo>
                    <a:pt x="2179904" y="69672"/>
                  </a:lnTo>
                  <a:lnTo>
                    <a:pt x="2165908" y="68897"/>
                  </a:lnTo>
                  <a:lnTo>
                    <a:pt x="2152408" y="69672"/>
                  </a:lnTo>
                  <a:lnTo>
                    <a:pt x="2139797" y="72009"/>
                  </a:lnTo>
                  <a:lnTo>
                    <a:pt x="2098840" y="95834"/>
                  </a:lnTo>
                  <a:lnTo>
                    <a:pt x="2076386" y="138531"/>
                  </a:lnTo>
                  <a:lnTo>
                    <a:pt x="2073668" y="167106"/>
                  </a:lnTo>
                  <a:lnTo>
                    <a:pt x="2075243" y="186829"/>
                  </a:lnTo>
                  <a:lnTo>
                    <a:pt x="2100668" y="236372"/>
                  </a:lnTo>
                  <a:lnTo>
                    <a:pt x="2153310" y="260769"/>
                  </a:lnTo>
                  <a:lnTo>
                    <a:pt x="2176170" y="262394"/>
                  </a:lnTo>
                  <a:lnTo>
                    <a:pt x="2186432" y="262051"/>
                  </a:lnTo>
                  <a:lnTo>
                    <a:pt x="2223897" y="253847"/>
                  </a:lnTo>
                  <a:lnTo>
                    <a:pt x="2247265" y="241134"/>
                  </a:lnTo>
                  <a:lnTo>
                    <a:pt x="2238641" y="220611"/>
                  </a:lnTo>
                  <a:lnTo>
                    <a:pt x="2231872" y="204495"/>
                  </a:lnTo>
                  <a:lnTo>
                    <a:pt x="2192007" y="219798"/>
                  </a:lnTo>
                  <a:lnTo>
                    <a:pt x="2191613" y="219798"/>
                  </a:lnTo>
                  <a:lnTo>
                    <a:pt x="2185403" y="220383"/>
                  </a:lnTo>
                  <a:lnTo>
                    <a:pt x="2146668" y="213194"/>
                  </a:lnTo>
                  <a:lnTo>
                    <a:pt x="2126780" y="179806"/>
                  </a:lnTo>
                  <a:lnTo>
                    <a:pt x="2126488" y="175171"/>
                  </a:lnTo>
                  <a:lnTo>
                    <a:pt x="2249093" y="175171"/>
                  </a:lnTo>
                  <a:close/>
                </a:path>
                <a:path w="4919980" h="1729740" fill="norm" stroke="1" extrusionOk="0">
                  <a:moveTo>
                    <a:pt x="2298204" y="1617484"/>
                  </a:moveTo>
                  <a:lnTo>
                    <a:pt x="2297506" y="1609394"/>
                  </a:lnTo>
                  <a:lnTo>
                    <a:pt x="2295385" y="1602092"/>
                  </a:lnTo>
                  <a:lnTo>
                    <a:pt x="2291842" y="1595577"/>
                  </a:lnTo>
                  <a:lnTo>
                    <a:pt x="2287981" y="1591094"/>
                  </a:lnTo>
                  <a:lnTo>
                    <a:pt x="2286901" y="1589836"/>
                  </a:lnTo>
                  <a:lnTo>
                    <a:pt x="2280716" y="1585112"/>
                  </a:lnTo>
                  <a:lnTo>
                    <a:pt x="2274925" y="1582305"/>
                  </a:lnTo>
                  <a:lnTo>
                    <a:pt x="2273465" y="1581594"/>
                  </a:lnTo>
                  <a:lnTo>
                    <a:pt x="2268994" y="1580362"/>
                  </a:lnTo>
                  <a:lnTo>
                    <a:pt x="2268994" y="1607743"/>
                  </a:lnTo>
                  <a:lnTo>
                    <a:pt x="2268994" y="1624088"/>
                  </a:lnTo>
                  <a:lnTo>
                    <a:pt x="2266277" y="1630362"/>
                  </a:lnTo>
                  <a:lnTo>
                    <a:pt x="2260828" y="1634756"/>
                  </a:lnTo>
                  <a:lnTo>
                    <a:pt x="2255380" y="1638947"/>
                  </a:lnTo>
                  <a:lnTo>
                    <a:pt x="2247531" y="1641043"/>
                  </a:lnTo>
                  <a:lnTo>
                    <a:pt x="2187003" y="1641043"/>
                  </a:lnTo>
                  <a:lnTo>
                    <a:pt x="2187003" y="1591094"/>
                  </a:lnTo>
                  <a:lnTo>
                    <a:pt x="2247531" y="1591094"/>
                  </a:lnTo>
                  <a:lnTo>
                    <a:pt x="2255380" y="1593189"/>
                  </a:lnTo>
                  <a:lnTo>
                    <a:pt x="2266277" y="1601571"/>
                  </a:lnTo>
                  <a:lnTo>
                    <a:pt x="2268994" y="1607743"/>
                  </a:lnTo>
                  <a:lnTo>
                    <a:pt x="2268994" y="1580362"/>
                  </a:lnTo>
                  <a:lnTo>
                    <a:pt x="2266556" y="1579689"/>
                  </a:lnTo>
                  <a:lnTo>
                    <a:pt x="2270582" y="1578216"/>
                  </a:lnTo>
                  <a:lnTo>
                    <a:pt x="2277059" y="1574584"/>
                  </a:lnTo>
                  <a:lnTo>
                    <a:pt x="2292870" y="1544612"/>
                  </a:lnTo>
                  <a:lnTo>
                    <a:pt x="2292007" y="1535277"/>
                  </a:lnTo>
                  <a:lnTo>
                    <a:pt x="2289416" y="1527098"/>
                  </a:lnTo>
                  <a:lnTo>
                    <a:pt x="2287244" y="1523568"/>
                  </a:lnTo>
                  <a:lnTo>
                    <a:pt x="2285098" y="1520050"/>
                  </a:lnTo>
                  <a:lnTo>
                    <a:pt x="2279040" y="1514132"/>
                  </a:lnTo>
                  <a:lnTo>
                    <a:pt x="2271344" y="1509331"/>
                  </a:lnTo>
                  <a:lnTo>
                    <a:pt x="2263648" y="1506575"/>
                  </a:lnTo>
                  <a:lnTo>
                    <a:pt x="2263648" y="1539582"/>
                  </a:lnTo>
                  <a:lnTo>
                    <a:pt x="2263648" y="1554454"/>
                  </a:lnTo>
                  <a:lnTo>
                    <a:pt x="2261031" y="1560207"/>
                  </a:lnTo>
                  <a:lnTo>
                    <a:pt x="2250567" y="1568589"/>
                  </a:lnTo>
                  <a:lnTo>
                    <a:pt x="2243239" y="1570685"/>
                  </a:lnTo>
                  <a:lnTo>
                    <a:pt x="2187003" y="1570685"/>
                  </a:lnTo>
                  <a:lnTo>
                    <a:pt x="2187003" y="1523568"/>
                  </a:lnTo>
                  <a:lnTo>
                    <a:pt x="2243239" y="1523568"/>
                  </a:lnTo>
                  <a:lnTo>
                    <a:pt x="2250567" y="1525651"/>
                  </a:lnTo>
                  <a:lnTo>
                    <a:pt x="2255799" y="1529842"/>
                  </a:lnTo>
                  <a:lnTo>
                    <a:pt x="2261031" y="1533829"/>
                  </a:lnTo>
                  <a:lnTo>
                    <a:pt x="2236952" y="1503146"/>
                  </a:lnTo>
                  <a:lnTo>
                    <a:pt x="2157171" y="1503146"/>
                  </a:lnTo>
                  <a:lnTo>
                    <a:pt x="2157171" y="1661464"/>
                  </a:lnTo>
                  <a:lnTo>
                    <a:pt x="2239784" y="1661464"/>
                  </a:lnTo>
                  <a:lnTo>
                    <a:pt x="2282812" y="1649844"/>
                  </a:lnTo>
                  <a:lnTo>
                    <a:pt x="2297252" y="1627162"/>
                  </a:lnTo>
                  <a:lnTo>
                    <a:pt x="2298204" y="1617484"/>
                  </a:lnTo>
                  <a:close/>
                </a:path>
                <a:path w="4919980" h="1729740" fill="norm" stroke="1" extrusionOk="0">
                  <a:moveTo>
                    <a:pt x="2349944" y="1220635"/>
                  </a:moveTo>
                  <a:lnTo>
                    <a:pt x="2349766" y="1216558"/>
                  </a:lnTo>
                  <a:lnTo>
                    <a:pt x="2349677" y="1214589"/>
                  </a:lnTo>
                  <a:lnTo>
                    <a:pt x="2349589" y="1212469"/>
                  </a:lnTo>
                  <a:lnTo>
                    <a:pt x="2349538" y="1211465"/>
                  </a:lnTo>
                  <a:lnTo>
                    <a:pt x="2349449" y="1209408"/>
                  </a:lnTo>
                  <a:lnTo>
                    <a:pt x="2347976" y="1198968"/>
                  </a:lnTo>
                  <a:lnTo>
                    <a:pt x="2326246" y="1158938"/>
                  </a:lnTo>
                  <a:lnTo>
                    <a:pt x="2322677" y="1156322"/>
                  </a:lnTo>
                  <a:lnTo>
                    <a:pt x="2322677" y="1212469"/>
                  </a:lnTo>
                  <a:lnTo>
                    <a:pt x="2236914" y="1212469"/>
                  </a:lnTo>
                  <a:lnTo>
                    <a:pt x="2254758" y="1175588"/>
                  </a:lnTo>
                  <a:lnTo>
                    <a:pt x="2282088" y="1166926"/>
                  </a:lnTo>
                  <a:lnTo>
                    <a:pt x="2291397" y="1167752"/>
                  </a:lnTo>
                  <a:lnTo>
                    <a:pt x="2320252" y="1195666"/>
                  </a:lnTo>
                  <a:lnTo>
                    <a:pt x="2322677" y="1212469"/>
                  </a:lnTo>
                  <a:lnTo>
                    <a:pt x="2322677" y="1156322"/>
                  </a:lnTo>
                  <a:lnTo>
                    <a:pt x="2319159" y="1153731"/>
                  </a:lnTo>
                  <a:lnTo>
                    <a:pt x="2311171" y="1149604"/>
                  </a:lnTo>
                  <a:lnTo>
                    <a:pt x="2302268" y="1146657"/>
                  </a:lnTo>
                  <a:lnTo>
                    <a:pt x="2292807" y="1144955"/>
                  </a:lnTo>
                  <a:lnTo>
                    <a:pt x="2293543" y="1144955"/>
                  </a:lnTo>
                  <a:lnTo>
                    <a:pt x="2281771" y="1144308"/>
                  </a:lnTo>
                  <a:lnTo>
                    <a:pt x="2270798" y="1144955"/>
                  </a:lnTo>
                  <a:lnTo>
                    <a:pt x="2260498" y="1146898"/>
                  </a:lnTo>
                  <a:lnTo>
                    <a:pt x="2226665" y="1166926"/>
                  </a:lnTo>
                  <a:lnTo>
                    <a:pt x="2208111" y="1203363"/>
                  </a:lnTo>
                  <a:lnTo>
                    <a:pt x="2205799" y="1227239"/>
                  </a:lnTo>
                  <a:lnTo>
                    <a:pt x="2207133" y="1244727"/>
                  </a:lnTo>
                  <a:lnTo>
                    <a:pt x="2227745" y="1286611"/>
                  </a:lnTo>
                  <a:lnTo>
                    <a:pt x="2270302" y="1307020"/>
                  </a:lnTo>
                  <a:lnTo>
                    <a:pt x="2271230" y="1307020"/>
                  </a:lnTo>
                  <a:lnTo>
                    <a:pt x="2288057" y="1308277"/>
                  </a:lnTo>
                  <a:lnTo>
                    <a:pt x="2328913" y="1300314"/>
                  </a:lnTo>
                  <a:lnTo>
                    <a:pt x="2348052" y="1288173"/>
                  </a:lnTo>
                  <a:lnTo>
                    <a:pt x="2345804" y="1283462"/>
                  </a:lnTo>
                  <a:lnTo>
                    <a:pt x="2337689" y="1266507"/>
                  </a:lnTo>
                  <a:lnTo>
                    <a:pt x="2332113" y="1270736"/>
                  </a:lnTo>
                  <a:lnTo>
                    <a:pt x="2326386" y="1274356"/>
                  </a:lnTo>
                  <a:lnTo>
                    <a:pt x="2320493" y="1277340"/>
                  </a:lnTo>
                  <a:lnTo>
                    <a:pt x="2314448" y="1279690"/>
                  </a:lnTo>
                  <a:lnTo>
                    <a:pt x="2308364" y="1281341"/>
                  </a:lnTo>
                  <a:lnTo>
                    <a:pt x="2301722" y="1282585"/>
                  </a:lnTo>
                  <a:lnTo>
                    <a:pt x="2301494" y="1282585"/>
                  </a:lnTo>
                  <a:lnTo>
                    <a:pt x="2295474" y="1283233"/>
                  </a:lnTo>
                  <a:lnTo>
                    <a:pt x="2257348" y="1275511"/>
                  </a:lnTo>
                  <a:lnTo>
                    <a:pt x="2237067" y="1240345"/>
                  </a:lnTo>
                  <a:lnTo>
                    <a:pt x="2236444" y="1230693"/>
                  </a:lnTo>
                  <a:lnTo>
                    <a:pt x="2349944" y="1230693"/>
                  </a:lnTo>
                  <a:lnTo>
                    <a:pt x="2349944" y="1220635"/>
                  </a:lnTo>
                  <a:close/>
                </a:path>
                <a:path w="4919980" h="1729740" fill="norm" stroke="1" extrusionOk="0">
                  <a:moveTo>
                    <a:pt x="2361793" y="585635"/>
                  </a:moveTo>
                  <a:lnTo>
                    <a:pt x="2316353" y="585635"/>
                  </a:lnTo>
                  <a:lnTo>
                    <a:pt x="2230221" y="700036"/>
                  </a:lnTo>
                  <a:lnTo>
                    <a:pt x="2230221" y="585635"/>
                  </a:lnTo>
                  <a:lnTo>
                    <a:pt x="2180386" y="585635"/>
                  </a:lnTo>
                  <a:lnTo>
                    <a:pt x="2180386" y="771436"/>
                  </a:lnTo>
                  <a:lnTo>
                    <a:pt x="2225459" y="771436"/>
                  </a:lnTo>
                  <a:lnTo>
                    <a:pt x="2267280" y="716102"/>
                  </a:lnTo>
                  <a:lnTo>
                    <a:pt x="2311946" y="656971"/>
                  </a:lnTo>
                  <a:lnTo>
                    <a:pt x="2311946" y="771436"/>
                  </a:lnTo>
                  <a:lnTo>
                    <a:pt x="2361793" y="771436"/>
                  </a:lnTo>
                  <a:lnTo>
                    <a:pt x="2361793" y="640969"/>
                  </a:lnTo>
                  <a:lnTo>
                    <a:pt x="2361793" y="585635"/>
                  </a:lnTo>
                  <a:close/>
                </a:path>
                <a:path w="4919980" h="1729740" fill="norm" stroke="1" extrusionOk="0">
                  <a:moveTo>
                    <a:pt x="2471331" y="72555"/>
                  </a:moveTo>
                  <a:lnTo>
                    <a:pt x="2416721" y="72555"/>
                  </a:lnTo>
                  <a:lnTo>
                    <a:pt x="2416721" y="142557"/>
                  </a:lnTo>
                  <a:lnTo>
                    <a:pt x="2343429" y="142557"/>
                  </a:lnTo>
                  <a:lnTo>
                    <a:pt x="2343429" y="72555"/>
                  </a:lnTo>
                  <a:lnTo>
                    <a:pt x="2288819" y="72555"/>
                  </a:lnTo>
                  <a:lnTo>
                    <a:pt x="2288819" y="258368"/>
                  </a:lnTo>
                  <a:lnTo>
                    <a:pt x="2343429" y="258368"/>
                  </a:lnTo>
                  <a:lnTo>
                    <a:pt x="2343429" y="184696"/>
                  </a:lnTo>
                  <a:lnTo>
                    <a:pt x="2416721" y="184696"/>
                  </a:lnTo>
                  <a:lnTo>
                    <a:pt x="2416721" y="258368"/>
                  </a:lnTo>
                  <a:lnTo>
                    <a:pt x="2471331" y="258368"/>
                  </a:lnTo>
                  <a:lnTo>
                    <a:pt x="2471331" y="184696"/>
                  </a:lnTo>
                  <a:lnTo>
                    <a:pt x="2471331" y="142557"/>
                  </a:lnTo>
                  <a:lnTo>
                    <a:pt x="2471331" y="72555"/>
                  </a:lnTo>
                  <a:close/>
                </a:path>
                <a:path w="4919980" h="1729740" fill="norm" stroke="1" extrusionOk="0">
                  <a:moveTo>
                    <a:pt x="2485860" y="1661464"/>
                  </a:moveTo>
                  <a:lnTo>
                    <a:pt x="2452865" y="1604289"/>
                  </a:lnTo>
                  <a:lnTo>
                    <a:pt x="2448471" y="1596758"/>
                  </a:lnTo>
                  <a:lnTo>
                    <a:pt x="2445359" y="1592351"/>
                  </a:lnTo>
                  <a:lnTo>
                    <a:pt x="2444178" y="1590675"/>
                  </a:lnTo>
                  <a:lnTo>
                    <a:pt x="2435809" y="1581467"/>
                  </a:lnTo>
                  <a:lnTo>
                    <a:pt x="2435288" y="1581048"/>
                  </a:lnTo>
                  <a:lnTo>
                    <a:pt x="2431516" y="1578013"/>
                  </a:lnTo>
                  <a:lnTo>
                    <a:pt x="2427109" y="1575701"/>
                  </a:lnTo>
                  <a:lnTo>
                    <a:pt x="2424455" y="1574190"/>
                  </a:lnTo>
                  <a:lnTo>
                    <a:pt x="2426881" y="1570990"/>
                  </a:lnTo>
                  <a:lnTo>
                    <a:pt x="2429256" y="1567853"/>
                  </a:lnTo>
                  <a:lnTo>
                    <a:pt x="2478316" y="1503146"/>
                  </a:lnTo>
                  <a:lnTo>
                    <a:pt x="2443759" y="1503146"/>
                  </a:lnTo>
                  <a:lnTo>
                    <a:pt x="2394445" y="1567853"/>
                  </a:lnTo>
                  <a:lnTo>
                    <a:pt x="2367115" y="1567853"/>
                  </a:lnTo>
                  <a:lnTo>
                    <a:pt x="2367115" y="1503146"/>
                  </a:lnTo>
                  <a:lnTo>
                    <a:pt x="2335707" y="1503146"/>
                  </a:lnTo>
                  <a:lnTo>
                    <a:pt x="2335707" y="1661464"/>
                  </a:lnTo>
                  <a:lnTo>
                    <a:pt x="2367115" y="1661464"/>
                  </a:lnTo>
                  <a:lnTo>
                    <a:pt x="2367115" y="1592351"/>
                  </a:lnTo>
                  <a:lnTo>
                    <a:pt x="2396121" y="1592351"/>
                  </a:lnTo>
                  <a:lnTo>
                    <a:pt x="2400731" y="1592986"/>
                  </a:lnTo>
                  <a:lnTo>
                    <a:pt x="2404491" y="1594243"/>
                  </a:lnTo>
                  <a:lnTo>
                    <a:pt x="2408263" y="1595285"/>
                  </a:lnTo>
                  <a:lnTo>
                    <a:pt x="2411615" y="1597380"/>
                  </a:lnTo>
                  <a:lnTo>
                    <a:pt x="2414549" y="1600517"/>
                  </a:lnTo>
                  <a:lnTo>
                    <a:pt x="2417483" y="1603451"/>
                  </a:lnTo>
                  <a:lnTo>
                    <a:pt x="2420518" y="1607642"/>
                  </a:lnTo>
                  <a:lnTo>
                    <a:pt x="2423655" y="1613090"/>
                  </a:lnTo>
                  <a:lnTo>
                    <a:pt x="2451925" y="1661464"/>
                  </a:lnTo>
                  <a:lnTo>
                    <a:pt x="2485860" y="1661464"/>
                  </a:lnTo>
                  <a:close/>
                </a:path>
                <a:path w="4919980" h="1729740" fill="norm" stroke="1" extrusionOk="0">
                  <a:moveTo>
                    <a:pt x="2575077" y="585635"/>
                  </a:moveTo>
                  <a:lnTo>
                    <a:pt x="2524874" y="585635"/>
                  </a:lnTo>
                  <a:lnTo>
                    <a:pt x="2524874" y="620814"/>
                  </a:lnTo>
                  <a:lnTo>
                    <a:pt x="2524874" y="674687"/>
                  </a:lnTo>
                  <a:lnTo>
                    <a:pt x="2487853" y="674687"/>
                  </a:lnTo>
                  <a:lnTo>
                    <a:pt x="2480106" y="674255"/>
                  </a:lnTo>
                  <a:lnTo>
                    <a:pt x="2454503" y="656361"/>
                  </a:lnTo>
                  <a:lnTo>
                    <a:pt x="2454503" y="639267"/>
                  </a:lnTo>
                  <a:lnTo>
                    <a:pt x="2487853" y="620814"/>
                  </a:lnTo>
                  <a:lnTo>
                    <a:pt x="2524874" y="620814"/>
                  </a:lnTo>
                  <a:lnTo>
                    <a:pt x="2524874" y="585635"/>
                  </a:lnTo>
                  <a:lnTo>
                    <a:pt x="2476855" y="585635"/>
                  </a:lnTo>
                  <a:lnTo>
                    <a:pt x="2459799" y="586600"/>
                  </a:lnTo>
                  <a:lnTo>
                    <a:pt x="2421521" y="601027"/>
                  </a:lnTo>
                  <a:lnTo>
                    <a:pt x="2402827" y="643902"/>
                  </a:lnTo>
                  <a:lnTo>
                    <a:pt x="2403881" y="656361"/>
                  </a:lnTo>
                  <a:lnTo>
                    <a:pt x="2403932" y="657009"/>
                  </a:lnTo>
                  <a:lnTo>
                    <a:pt x="2430386" y="692670"/>
                  </a:lnTo>
                  <a:lnTo>
                    <a:pt x="2448471" y="698322"/>
                  </a:lnTo>
                  <a:lnTo>
                    <a:pt x="2446807" y="698881"/>
                  </a:lnTo>
                  <a:lnTo>
                    <a:pt x="2393670" y="771436"/>
                  </a:lnTo>
                  <a:lnTo>
                    <a:pt x="2455240" y="771436"/>
                  </a:lnTo>
                  <a:lnTo>
                    <a:pt x="2479052" y="729297"/>
                  </a:lnTo>
                  <a:lnTo>
                    <a:pt x="2482481" y="723430"/>
                  </a:lnTo>
                  <a:lnTo>
                    <a:pt x="2486634" y="718781"/>
                  </a:lnTo>
                  <a:lnTo>
                    <a:pt x="2491524" y="715365"/>
                  </a:lnTo>
                  <a:lnTo>
                    <a:pt x="2496401" y="711708"/>
                  </a:lnTo>
                  <a:lnTo>
                    <a:pt x="2501900" y="709866"/>
                  </a:lnTo>
                  <a:lnTo>
                    <a:pt x="2524874" y="709866"/>
                  </a:lnTo>
                  <a:lnTo>
                    <a:pt x="2524874" y="771436"/>
                  </a:lnTo>
                  <a:lnTo>
                    <a:pt x="2575077" y="771436"/>
                  </a:lnTo>
                  <a:lnTo>
                    <a:pt x="2575077" y="620814"/>
                  </a:lnTo>
                  <a:lnTo>
                    <a:pt x="2575077" y="585635"/>
                  </a:lnTo>
                  <a:close/>
                </a:path>
                <a:path w="4919980" h="1729740" fill="norm" stroke="1" extrusionOk="0">
                  <a:moveTo>
                    <a:pt x="2617330" y="1147127"/>
                  </a:moveTo>
                  <a:lnTo>
                    <a:pt x="2584666" y="1147127"/>
                  </a:lnTo>
                  <a:lnTo>
                    <a:pt x="2535504" y="1268590"/>
                  </a:lnTo>
                  <a:lnTo>
                    <a:pt x="2486342" y="1147127"/>
                  </a:lnTo>
                  <a:lnTo>
                    <a:pt x="2452420" y="1147127"/>
                  </a:lnTo>
                  <a:lnTo>
                    <a:pt x="2518791" y="1302600"/>
                  </a:lnTo>
                  <a:lnTo>
                    <a:pt x="2513977" y="1313929"/>
                  </a:lnTo>
                  <a:lnTo>
                    <a:pt x="2510840" y="1321269"/>
                  </a:lnTo>
                  <a:lnTo>
                    <a:pt x="2507069" y="1327238"/>
                  </a:lnTo>
                  <a:lnTo>
                    <a:pt x="2502674" y="1331836"/>
                  </a:lnTo>
                  <a:lnTo>
                    <a:pt x="2498280" y="1336662"/>
                  </a:lnTo>
                  <a:lnTo>
                    <a:pt x="2461526" y="1351000"/>
                  </a:lnTo>
                  <a:lnTo>
                    <a:pt x="2469057" y="1376756"/>
                  </a:lnTo>
                  <a:lnTo>
                    <a:pt x="2506967" y="1364818"/>
                  </a:lnTo>
                  <a:lnTo>
                    <a:pt x="2533866" y="1337500"/>
                  </a:lnTo>
                  <a:lnTo>
                    <a:pt x="2553906" y="1295400"/>
                  </a:lnTo>
                  <a:lnTo>
                    <a:pt x="2560891" y="1279067"/>
                  </a:lnTo>
                  <a:lnTo>
                    <a:pt x="2617330" y="1147127"/>
                  </a:lnTo>
                  <a:close/>
                </a:path>
                <a:path w="4919980" h="1729740" fill="norm" stroke="1" extrusionOk="0">
                  <a:moveTo>
                    <a:pt x="2657919" y="1503146"/>
                  </a:moveTo>
                  <a:lnTo>
                    <a:pt x="2627134" y="1503146"/>
                  </a:lnTo>
                  <a:lnTo>
                    <a:pt x="2624874" y="1528902"/>
                  </a:lnTo>
                  <a:lnTo>
                    <a:pt x="2624861" y="1529054"/>
                  </a:lnTo>
                  <a:lnTo>
                    <a:pt x="2624734" y="1530477"/>
                  </a:lnTo>
                  <a:lnTo>
                    <a:pt x="2624658" y="1531454"/>
                  </a:lnTo>
                  <a:lnTo>
                    <a:pt x="2624290" y="1530477"/>
                  </a:lnTo>
                  <a:lnTo>
                    <a:pt x="2623997" y="1529994"/>
                  </a:lnTo>
                  <a:lnTo>
                    <a:pt x="2623997" y="1582305"/>
                  </a:lnTo>
                  <a:lnTo>
                    <a:pt x="2623261" y="1594599"/>
                  </a:lnTo>
                  <a:lnTo>
                    <a:pt x="2623210" y="1595577"/>
                  </a:lnTo>
                  <a:lnTo>
                    <a:pt x="2604795" y="1631353"/>
                  </a:lnTo>
                  <a:lnTo>
                    <a:pt x="2578760" y="1639481"/>
                  </a:lnTo>
                  <a:lnTo>
                    <a:pt x="2568791" y="1638566"/>
                  </a:lnTo>
                  <a:lnTo>
                    <a:pt x="2536279" y="1607121"/>
                  </a:lnTo>
                  <a:lnTo>
                    <a:pt x="2533205" y="1582305"/>
                  </a:lnTo>
                  <a:lnTo>
                    <a:pt x="2533929" y="1569897"/>
                  </a:lnTo>
                  <a:lnTo>
                    <a:pt x="2552255" y="1533575"/>
                  </a:lnTo>
                  <a:lnTo>
                    <a:pt x="2578760" y="1525447"/>
                  </a:lnTo>
                  <a:lnTo>
                    <a:pt x="2588463" y="1526349"/>
                  </a:lnTo>
                  <a:lnTo>
                    <a:pt x="2620848" y="1557566"/>
                  </a:lnTo>
                  <a:lnTo>
                    <a:pt x="2623997" y="1582305"/>
                  </a:lnTo>
                  <a:lnTo>
                    <a:pt x="2623997" y="1529994"/>
                  </a:lnTo>
                  <a:lnTo>
                    <a:pt x="2590304" y="1502905"/>
                  </a:lnTo>
                  <a:lnTo>
                    <a:pt x="2570911" y="1500314"/>
                  </a:lnTo>
                  <a:lnTo>
                    <a:pt x="2560396" y="1500962"/>
                  </a:lnTo>
                  <a:lnTo>
                    <a:pt x="2560612" y="1500962"/>
                  </a:lnTo>
                  <a:lnTo>
                    <a:pt x="2550795" y="1502905"/>
                  </a:lnTo>
                  <a:lnTo>
                    <a:pt x="2550972" y="1502905"/>
                  </a:lnTo>
                  <a:lnTo>
                    <a:pt x="2542336" y="1505966"/>
                  </a:lnTo>
                  <a:lnTo>
                    <a:pt x="2534158" y="1510372"/>
                  </a:lnTo>
                  <a:lnTo>
                    <a:pt x="2505938" y="1547901"/>
                  </a:lnTo>
                  <a:lnTo>
                    <a:pt x="2501823" y="1569046"/>
                  </a:lnTo>
                  <a:lnTo>
                    <a:pt x="2501696" y="1569897"/>
                  </a:lnTo>
                  <a:lnTo>
                    <a:pt x="2501176" y="1582305"/>
                  </a:lnTo>
                  <a:lnTo>
                    <a:pt x="2501696" y="1594599"/>
                  </a:lnTo>
                  <a:lnTo>
                    <a:pt x="2503297" y="1606016"/>
                  </a:lnTo>
                  <a:lnTo>
                    <a:pt x="2520175" y="1642618"/>
                  </a:lnTo>
                  <a:lnTo>
                    <a:pt x="2560713" y="1663687"/>
                  </a:lnTo>
                  <a:lnTo>
                    <a:pt x="2570911" y="1664296"/>
                  </a:lnTo>
                  <a:lnTo>
                    <a:pt x="2580360" y="1663687"/>
                  </a:lnTo>
                  <a:lnTo>
                    <a:pt x="2580563" y="1663687"/>
                  </a:lnTo>
                  <a:lnTo>
                    <a:pt x="2589453" y="1661858"/>
                  </a:lnTo>
                  <a:lnTo>
                    <a:pt x="2589619" y="1661858"/>
                  </a:lnTo>
                  <a:lnTo>
                    <a:pt x="2598407" y="1658632"/>
                  </a:lnTo>
                  <a:lnTo>
                    <a:pt x="2623680" y="1635074"/>
                  </a:lnTo>
                  <a:lnTo>
                    <a:pt x="2623680" y="1661464"/>
                  </a:lnTo>
                  <a:lnTo>
                    <a:pt x="2655405" y="1661464"/>
                  </a:lnTo>
                  <a:lnTo>
                    <a:pt x="2655405" y="1626285"/>
                  </a:lnTo>
                  <a:lnTo>
                    <a:pt x="2655405" y="1538960"/>
                  </a:lnTo>
                  <a:lnTo>
                    <a:pt x="2655532" y="1531454"/>
                  </a:lnTo>
                  <a:lnTo>
                    <a:pt x="2655620" y="1528902"/>
                  </a:lnTo>
                  <a:lnTo>
                    <a:pt x="2656014" y="1522933"/>
                  </a:lnTo>
                  <a:lnTo>
                    <a:pt x="2657919" y="1503146"/>
                  </a:lnTo>
                  <a:close/>
                </a:path>
                <a:path w="4919980" h="1729740" fill="norm" stroke="1" extrusionOk="0">
                  <a:moveTo>
                    <a:pt x="2676525" y="72555"/>
                  </a:moveTo>
                  <a:lnTo>
                    <a:pt x="2498407" y="72555"/>
                  </a:lnTo>
                  <a:lnTo>
                    <a:pt x="2498407" y="115798"/>
                  </a:lnTo>
                  <a:lnTo>
                    <a:pt x="2559977" y="115798"/>
                  </a:lnTo>
                  <a:lnTo>
                    <a:pt x="2559977" y="258368"/>
                  </a:lnTo>
                  <a:lnTo>
                    <a:pt x="2614587" y="258368"/>
                  </a:lnTo>
                  <a:lnTo>
                    <a:pt x="2614587" y="115798"/>
                  </a:lnTo>
                  <a:lnTo>
                    <a:pt x="2676525" y="115798"/>
                  </a:lnTo>
                  <a:lnTo>
                    <a:pt x="2676525" y="72555"/>
                  </a:lnTo>
                  <a:close/>
                </a:path>
                <a:path w="4919980" h="1729740" fill="norm" stroke="1" extrusionOk="0">
                  <a:moveTo>
                    <a:pt x="2766860" y="1164094"/>
                  </a:moveTo>
                  <a:lnTo>
                    <a:pt x="2728303" y="1145641"/>
                  </a:lnTo>
                  <a:lnTo>
                    <a:pt x="2713139" y="1144308"/>
                  </a:lnTo>
                  <a:lnTo>
                    <a:pt x="2701594" y="1144917"/>
                  </a:lnTo>
                  <a:lnTo>
                    <a:pt x="2663380" y="1159306"/>
                  </a:lnTo>
                  <a:lnTo>
                    <a:pt x="2640088" y="1191247"/>
                  </a:lnTo>
                  <a:lnTo>
                    <a:pt x="2634615" y="1225346"/>
                  </a:lnTo>
                  <a:lnTo>
                    <a:pt x="2635199" y="1237792"/>
                  </a:lnTo>
                  <a:lnTo>
                    <a:pt x="2636964" y="1249387"/>
                  </a:lnTo>
                  <a:lnTo>
                    <a:pt x="2639860" y="1259890"/>
                  </a:lnTo>
                  <a:lnTo>
                    <a:pt x="2639911" y="1260106"/>
                  </a:lnTo>
                  <a:lnTo>
                    <a:pt x="2663063" y="1292987"/>
                  </a:lnTo>
                  <a:lnTo>
                    <a:pt x="2701582" y="1307668"/>
                  </a:lnTo>
                  <a:lnTo>
                    <a:pt x="2713139" y="1308277"/>
                  </a:lnTo>
                  <a:lnTo>
                    <a:pt x="2720505" y="1307960"/>
                  </a:lnTo>
                  <a:lnTo>
                    <a:pt x="2761615" y="1292987"/>
                  </a:lnTo>
                  <a:lnTo>
                    <a:pt x="2766860" y="1288491"/>
                  </a:lnTo>
                  <a:lnTo>
                    <a:pt x="2764231" y="1282839"/>
                  </a:lnTo>
                  <a:lnTo>
                    <a:pt x="2756497" y="1266190"/>
                  </a:lnTo>
                  <a:lnTo>
                    <a:pt x="2722041" y="1282839"/>
                  </a:lnTo>
                  <a:lnTo>
                    <a:pt x="2715349" y="1282839"/>
                  </a:lnTo>
                  <a:lnTo>
                    <a:pt x="2679852" y="1268069"/>
                  </a:lnTo>
                  <a:lnTo>
                    <a:pt x="2666962" y="1225664"/>
                  </a:lnTo>
                  <a:lnTo>
                    <a:pt x="2667762" y="1213078"/>
                  </a:lnTo>
                  <a:lnTo>
                    <a:pt x="2667774" y="1212811"/>
                  </a:lnTo>
                  <a:lnTo>
                    <a:pt x="2686901" y="1177569"/>
                  </a:lnTo>
                  <a:lnTo>
                    <a:pt x="2695016" y="1173124"/>
                  </a:lnTo>
                  <a:lnTo>
                    <a:pt x="2694889" y="1173124"/>
                  </a:lnTo>
                  <a:lnTo>
                    <a:pt x="2704642" y="1170343"/>
                  </a:lnTo>
                  <a:lnTo>
                    <a:pt x="2715349" y="1169441"/>
                  </a:lnTo>
                  <a:lnTo>
                    <a:pt x="2722257" y="1169441"/>
                  </a:lnTo>
                  <a:lnTo>
                    <a:pt x="2729369" y="1170901"/>
                  </a:lnTo>
                  <a:lnTo>
                    <a:pt x="2736710" y="1173835"/>
                  </a:lnTo>
                  <a:lnTo>
                    <a:pt x="2744038" y="1176553"/>
                  </a:lnTo>
                  <a:lnTo>
                    <a:pt x="2750629" y="1180744"/>
                  </a:lnTo>
                  <a:lnTo>
                    <a:pt x="2756497" y="1186395"/>
                  </a:lnTo>
                  <a:lnTo>
                    <a:pt x="2764383" y="1169441"/>
                  </a:lnTo>
                  <a:lnTo>
                    <a:pt x="2766860" y="1164094"/>
                  </a:lnTo>
                  <a:close/>
                </a:path>
                <a:path w="4919980" h="1729740" fill="norm" stroke="1" extrusionOk="0">
                  <a:moveTo>
                    <a:pt x="2924467" y="1147127"/>
                  </a:moveTo>
                  <a:lnTo>
                    <a:pt x="2780919" y="1147127"/>
                  </a:lnTo>
                  <a:lnTo>
                    <a:pt x="2780919" y="1172578"/>
                  </a:lnTo>
                  <a:lnTo>
                    <a:pt x="2836824" y="1172578"/>
                  </a:lnTo>
                  <a:lnTo>
                    <a:pt x="2836824" y="1305458"/>
                  </a:lnTo>
                  <a:lnTo>
                    <a:pt x="2868244" y="1305458"/>
                  </a:lnTo>
                  <a:lnTo>
                    <a:pt x="2868244" y="1172578"/>
                  </a:lnTo>
                  <a:lnTo>
                    <a:pt x="2924467" y="1172578"/>
                  </a:lnTo>
                  <a:lnTo>
                    <a:pt x="2924467" y="1147127"/>
                  </a:lnTo>
                  <a:close/>
                </a:path>
                <a:path w="4919980" h="1729740" fill="norm" stroke="1" extrusionOk="0">
                  <a:moveTo>
                    <a:pt x="2988106" y="72555"/>
                  </a:moveTo>
                  <a:lnTo>
                    <a:pt x="2806700" y="72555"/>
                  </a:lnTo>
                  <a:lnTo>
                    <a:pt x="2806700" y="258368"/>
                  </a:lnTo>
                  <a:lnTo>
                    <a:pt x="2861297" y="258368"/>
                  </a:lnTo>
                  <a:lnTo>
                    <a:pt x="2861297" y="114706"/>
                  </a:lnTo>
                  <a:lnTo>
                    <a:pt x="2933496" y="114706"/>
                  </a:lnTo>
                  <a:lnTo>
                    <a:pt x="2933496" y="258368"/>
                  </a:lnTo>
                  <a:lnTo>
                    <a:pt x="2988106" y="258368"/>
                  </a:lnTo>
                  <a:lnTo>
                    <a:pt x="2988106" y="114706"/>
                  </a:lnTo>
                  <a:lnTo>
                    <a:pt x="2988106" y="72555"/>
                  </a:lnTo>
                  <a:close/>
                </a:path>
                <a:path w="4919980" h="1729740" fill="norm" stroke="1" extrusionOk="0">
                  <a:moveTo>
                    <a:pt x="3098736" y="1147127"/>
                  </a:moveTo>
                  <a:lnTo>
                    <a:pt x="3067951" y="1147127"/>
                  </a:lnTo>
                  <a:lnTo>
                    <a:pt x="3065691" y="1172895"/>
                  </a:lnTo>
                  <a:lnTo>
                    <a:pt x="3065678" y="1173048"/>
                  </a:lnTo>
                  <a:lnTo>
                    <a:pt x="3065564" y="1174457"/>
                  </a:lnTo>
                  <a:lnTo>
                    <a:pt x="3065475" y="1175435"/>
                  </a:lnTo>
                  <a:lnTo>
                    <a:pt x="3065107" y="1174457"/>
                  </a:lnTo>
                  <a:lnTo>
                    <a:pt x="3064814" y="1173975"/>
                  </a:lnTo>
                  <a:lnTo>
                    <a:pt x="3064814" y="1226299"/>
                  </a:lnTo>
                  <a:lnTo>
                    <a:pt x="3064091" y="1238580"/>
                  </a:lnTo>
                  <a:lnTo>
                    <a:pt x="3045612" y="1275334"/>
                  </a:lnTo>
                  <a:lnTo>
                    <a:pt x="3019577" y="1283462"/>
                  </a:lnTo>
                  <a:lnTo>
                    <a:pt x="3009608" y="1282560"/>
                  </a:lnTo>
                  <a:lnTo>
                    <a:pt x="2977096" y="1251115"/>
                  </a:lnTo>
                  <a:lnTo>
                    <a:pt x="2974035" y="1226299"/>
                  </a:lnTo>
                  <a:lnTo>
                    <a:pt x="2974746" y="1213891"/>
                  </a:lnTo>
                  <a:lnTo>
                    <a:pt x="2993072" y="1177569"/>
                  </a:lnTo>
                  <a:lnTo>
                    <a:pt x="3019577" y="1169441"/>
                  </a:lnTo>
                  <a:lnTo>
                    <a:pt x="3029280" y="1170343"/>
                  </a:lnTo>
                  <a:lnTo>
                    <a:pt x="3061678" y="1201559"/>
                  </a:lnTo>
                  <a:lnTo>
                    <a:pt x="3064814" y="1226299"/>
                  </a:lnTo>
                  <a:lnTo>
                    <a:pt x="3064814" y="1173975"/>
                  </a:lnTo>
                  <a:lnTo>
                    <a:pt x="3062135" y="1169441"/>
                  </a:lnTo>
                  <a:lnTo>
                    <a:pt x="3060649" y="1166926"/>
                  </a:lnTo>
                  <a:lnTo>
                    <a:pt x="3054896" y="1160322"/>
                  </a:lnTo>
                  <a:lnTo>
                    <a:pt x="3011728" y="1144308"/>
                  </a:lnTo>
                  <a:lnTo>
                    <a:pt x="3001213" y="1144955"/>
                  </a:lnTo>
                  <a:lnTo>
                    <a:pt x="3001441" y="1144955"/>
                  </a:lnTo>
                  <a:lnTo>
                    <a:pt x="2991624" y="1146898"/>
                  </a:lnTo>
                  <a:lnTo>
                    <a:pt x="2991789" y="1146898"/>
                  </a:lnTo>
                  <a:lnTo>
                    <a:pt x="2983166" y="1149959"/>
                  </a:lnTo>
                  <a:lnTo>
                    <a:pt x="2974975" y="1154353"/>
                  </a:lnTo>
                  <a:lnTo>
                    <a:pt x="2946755" y="1191895"/>
                  </a:lnTo>
                  <a:lnTo>
                    <a:pt x="2941993" y="1226299"/>
                  </a:lnTo>
                  <a:lnTo>
                    <a:pt x="2942526" y="1238580"/>
                  </a:lnTo>
                  <a:lnTo>
                    <a:pt x="2955099" y="1278610"/>
                  </a:lnTo>
                  <a:lnTo>
                    <a:pt x="2992018" y="1305852"/>
                  </a:lnTo>
                  <a:lnTo>
                    <a:pt x="3011728" y="1308277"/>
                  </a:lnTo>
                  <a:lnTo>
                    <a:pt x="3021177" y="1307668"/>
                  </a:lnTo>
                  <a:lnTo>
                    <a:pt x="3021393" y="1307668"/>
                  </a:lnTo>
                  <a:lnTo>
                    <a:pt x="3030270" y="1305852"/>
                  </a:lnTo>
                  <a:lnTo>
                    <a:pt x="3030436" y="1305852"/>
                  </a:lnTo>
                  <a:lnTo>
                    <a:pt x="3039237" y="1302626"/>
                  </a:lnTo>
                  <a:lnTo>
                    <a:pt x="3064497" y="1279067"/>
                  </a:lnTo>
                  <a:lnTo>
                    <a:pt x="3064497" y="1305458"/>
                  </a:lnTo>
                  <a:lnTo>
                    <a:pt x="3096222" y="1305458"/>
                  </a:lnTo>
                  <a:lnTo>
                    <a:pt x="3096222" y="1270266"/>
                  </a:lnTo>
                  <a:lnTo>
                    <a:pt x="3096222" y="1182941"/>
                  </a:lnTo>
                  <a:lnTo>
                    <a:pt x="3096349" y="1175435"/>
                  </a:lnTo>
                  <a:lnTo>
                    <a:pt x="3096437" y="1172895"/>
                  </a:lnTo>
                  <a:lnTo>
                    <a:pt x="3096831" y="1166926"/>
                  </a:lnTo>
                  <a:lnTo>
                    <a:pt x="3098736" y="1147127"/>
                  </a:lnTo>
                  <a:close/>
                </a:path>
                <a:path w="4919980" h="1729740" fill="norm" stroke="1" extrusionOk="0">
                  <a:moveTo>
                    <a:pt x="3223361" y="165277"/>
                  </a:moveTo>
                  <a:lnTo>
                    <a:pt x="3216567" y="125285"/>
                  </a:lnTo>
                  <a:lnTo>
                    <a:pt x="3209163" y="110667"/>
                  </a:lnTo>
                  <a:lnTo>
                    <a:pt x="3204768" y="103784"/>
                  </a:lnTo>
                  <a:lnTo>
                    <a:pt x="3196983" y="94818"/>
                  </a:lnTo>
                  <a:lnTo>
                    <a:pt x="3187903" y="87109"/>
                  </a:lnTo>
                  <a:lnTo>
                    <a:pt x="3177552" y="80619"/>
                  </a:lnTo>
                  <a:lnTo>
                    <a:pt x="3167291" y="76034"/>
                  </a:lnTo>
                  <a:lnTo>
                    <a:pt x="3167291" y="165277"/>
                  </a:lnTo>
                  <a:lnTo>
                    <a:pt x="3166580" y="178473"/>
                  </a:lnTo>
                  <a:lnTo>
                    <a:pt x="3149930" y="212991"/>
                  </a:lnTo>
                  <a:lnTo>
                    <a:pt x="3125876" y="220611"/>
                  </a:lnTo>
                  <a:lnTo>
                    <a:pt x="3116834" y="219773"/>
                  </a:lnTo>
                  <a:lnTo>
                    <a:pt x="3087217" y="189826"/>
                  </a:lnTo>
                  <a:lnTo>
                    <a:pt x="3084474" y="165277"/>
                  </a:lnTo>
                  <a:lnTo>
                    <a:pt x="3085160" y="152107"/>
                  </a:lnTo>
                  <a:lnTo>
                    <a:pt x="3108744" y="113969"/>
                  </a:lnTo>
                  <a:lnTo>
                    <a:pt x="3125876" y="110667"/>
                  </a:lnTo>
                  <a:lnTo>
                    <a:pt x="3134906" y="111493"/>
                  </a:lnTo>
                  <a:lnTo>
                    <a:pt x="3164459" y="140817"/>
                  </a:lnTo>
                  <a:lnTo>
                    <a:pt x="3167291" y="165277"/>
                  </a:lnTo>
                  <a:lnTo>
                    <a:pt x="3167291" y="76034"/>
                  </a:lnTo>
                  <a:lnTo>
                    <a:pt x="3166084" y="75488"/>
                  </a:lnTo>
                  <a:lnTo>
                    <a:pt x="3153638" y="71831"/>
                  </a:lnTo>
                  <a:lnTo>
                    <a:pt x="3140240" y="69621"/>
                  </a:lnTo>
                  <a:lnTo>
                    <a:pt x="3125876" y="68897"/>
                  </a:lnTo>
                  <a:lnTo>
                    <a:pt x="3111525" y="69621"/>
                  </a:lnTo>
                  <a:lnTo>
                    <a:pt x="3074212" y="80619"/>
                  </a:lnTo>
                  <a:lnTo>
                    <a:pt x="3040494" y="113969"/>
                  </a:lnTo>
                  <a:lnTo>
                    <a:pt x="3029496" y="150939"/>
                  </a:lnTo>
                  <a:lnTo>
                    <a:pt x="3028759" y="165277"/>
                  </a:lnTo>
                  <a:lnTo>
                    <a:pt x="3029432" y="178473"/>
                  </a:lnTo>
                  <a:lnTo>
                    <a:pt x="3029496" y="179781"/>
                  </a:lnTo>
                  <a:lnTo>
                    <a:pt x="3040494" y="216954"/>
                  </a:lnTo>
                  <a:lnTo>
                    <a:pt x="3074212" y="250672"/>
                  </a:lnTo>
                  <a:lnTo>
                    <a:pt x="3111525" y="261658"/>
                  </a:lnTo>
                  <a:lnTo>
                    <a:pt x="3125876" y="262394"/>
                  </a:lnTo>
                  <a:lnTo>
                    <a:pt x="3140240" y="261658"/>
                  </a:lnTo>
                  <a:lnTo>
                    <a:pt x="3177552" y="250672"/>
                  </a:lnTo>
                  <a:lnTo>
                    <a:pt x="3208934" y="220611"/>
                  </a:lnTo>
                  <a:lnTo>
                    <a:pt x="3211271" y="216954"/>
                  </a:lnTo>
                  <a:lnTo>
                    <a:pt x="3216567" y="205613"/>
                  </a:lnTo>
                  <a:lnTo>
                    <a:pt x="3220339" y="193217"/>
                  </a:lnTo>
                  <a:lnTo>
                    <a:pt x="3222612" y="179781"/>
                  </a:lnTo>
                  <a:lnTo>
                    <a:pt x="3223361" y="165277"/>
                  </a:lnTo>
                  <a:close/>
                </a:path>
                <a:path w="4919980" h="1729740" fill="norm" stroke="1" extrusionOk="0">
                  <a:moveTo>
                    <a:pt x="3287877" y="1147127"/>
                  </a:moveTo>
                  <a:lnTo>
                    <a:pt x="3256457" y="1147127"/>
                  </a:lnTo>
                  <a:lnTo>
                    <a:pt x="3256457" y="1211529"/>
                  </a:lnTo>
                  <a:lnTo>
                    <a:pt x="3176359" y="1211529"/>
                  </a:lnTo>
                  <a:lnTo>
                    <a:pt x="3176359" y="1147127"/>
                  </a:lnTo>
                  <a:lnTo>
                    <a:pt x="3144951" y="1147127"/>
                  </a:lnTo>
                  <a:lnTo>
                    <a:pt x="3144951" y="1305458"/>
                  </a:lnTo>
                  <a:lnTo>
                    <a:pt x="3176359" y="1305458"/>
                  </a:lnTo>
                  <a:lnTo>
                    <a:pt x="3176359" y="1236345"/>
                  </a:lnTo>
                  <a:lnTo>
                    <a:pt x="3256457" y="1236345"/>
                  </a:lnTo>
                  <a:lnTo>
                    <a:pt x="3256457" y="1305458"/>
                  </a:lnTo>
                  <a:lnTo>
                    <a:pt x="3287877" y="1305458"/>
                  </a:lnTo>
                  <a:lnTo>
                    <a:pt x="3287877" y="1236345"/>
                  </a:lnTo>
                  <a:lnTo>
                    <a:pt x="3287877" y="1211529"/>
                  </a:lnTo>
                  <a:lnTo>
                    <a:pt x="3287877" y="1147127"/>
                  </a:lnTo>
                  <a:close/>
                </a:path>
                <a:path w="4919980" h="1729740" fill="norm" stroke="1" extrusionOk="0">
                  <a:moveTo>
                    <a:pt x="3482454" y="1226299"/>
                  </a:moveTo>
                  <a:lnTo>
                    <a:pt x="3472713" y="1182624"/>
                  </a:lnTo>
                  <a:lnTo>
                    <a:pt x="3463823" y="1169441"/>
                  </a:lnTo>
                  <a:lnTo>
                    <a:pt x="3461245" y="1166291"/>
                  </a:lnTo>
                  <a:lnTo>
                    <a:pt x="3453981" y="1159776"/>
                  </a:lnTo>
                  <a:lnTo>
                    <a:pt x="3450094" y="1157236"/>
                  </a:lnTo>
                  <a:lnTo>
                    <a:pt x="3450094" y="1226299"/>
                  </a:lnTo>
                  <a:lnTo>
                    <a:pt x="3449383" y="1238580"/>
                  </a:lnTo>
                  <a:lnTo>
                    <a:pt x="3431184" y="1275334"/>
                  </a:lnTo>
                  <a:lnTo>
                    <a:pt x="3404857" y="1283462"/>
                  </a:lnTo>
                  <a:lnTo>
                    <a:pt x="3395027" y="1282560"/>
                  </a:lnTo>
                  <a:lnTo>
                    <a:pt x="3362922" y="1251115"/>
                  </a:lnTo>
                  <a:lnTo>
                    <a:pt x="3359937" y="1226299"/>
                  </a:lnTo>
                  <a:lnTo>
                    <a:pt x="3360648" y="1214018"/>
                  </a:lnTo>
                  <a:lnTo>
                    <a:pt x="3378822" y="1177569"/>
                  </a:lnTo>
                  <a:lnTo>
                    <a:pt x="3404857" y="1169441"/>
                  </a:lnTo>
                  <a:lnTo>
                    <a:pt x="3414699" y="1170343"/>
                  </a:lnTo>
                  <a:lnTo>
                    <a:pt x="3447034" y="1201559"/>
                  </a:lnTo>
                  <a:lnTo>
                    <a:pt x="3450094" y="1226299"/>
                  </a:lnTo>
                  <a:lnTo>
                    <a:pt x="3450094" y="1157236"/>
                  </a:lnTo>
                  <a:lnTo>
                    <a:pt x="3404857" y="1144308"/>
                  </a:lnTo>
                  <a:lnTo>
                    <a:pt x="3393478" y="1144930"/>
                  </a:lnTo>
                  <a:lnTo>
                    <a:pt x="3355873" y="1159776"/>
                  </a:lnTo>
                  <a:lnTo>
                    <a:pt x="3333204" y="1192187"/>
                  </a:lnTo>
                  <a:lnTo>
                    <a:pt x="3327895" y="1226299"/>
                  </a:lnTo>
                  <a:lnTo>
                    <a:pt x="3328492" y="1238580"/>
                  </a:lnTo>
                  <a:lnTo>
                    <a:pt x="3342525" y="1278864"/>
                  </a:lnTo>
                  <a:lnTo>
                    <a:pt x="3373056" y="1302804"/>
                  </a:lnTo>
                  <a:lnTo>
                    <a:pt x="3404857" y="1308277"/>
                  </a:lnTo>
                  <a:lnTo>
                    <a:pt x="3416249" y="1307668"/>
                  </a:lnTo>
                  <a:lnTo>
                    <a:pt x="3453981" y="1293012"/>
                  </a:lnTo>
                  <a:lnTo>
                    <a:pt x="3476968" y="1260576"/>
                  </a:lnTo>
                  <a:lnTo>
                    <a:pt x="3481844" y="1238580"/>
                  </a:lnTo>
                  <a:lnTo>
                    <a:pt x="3482454" y="1226299"/>
                  </a:lnTo>
                  <a:close/>
                </a:path>
                <a:path w="4919980" h="1729740" fill="norm" stroke="1" extrusionOk="0">
                  <a:moveTo>
                    <a:pt x="3548557" y="72555"/>
                  </a:moveTo>
                  <a:lnTo>
                    <a:pt x="3503117" y="72555"/>
                  </a:lnTo>
                  <a:lnTo>
                    <a:pt x="3416998" y="186956"/>
                  </a:lnTo>
                  <a:lnTo>
                    <a:pt x="3416998" y="72555"/>
                  </a:lnTo>
                  <a:lnTo>
                    <a:pt x="3367151" y="72555"/>
                  </a:lnTo>
                  <a:lnTo>
                    <a:pt x="3367151" y="258368"/>
                  </a:lnTo>
                  <a:lnTo>
                    <a:pt x="3412236" y="258368"/>
                  </a:lnTo>
                  <a:lnTo>
                    <a:pt x="3454044" y="203022"/>
                  </a:lnTo>
                  <a:lnTo>
                    <a:pt x="3498723" y="143903"/>
                  </a:lnTo>
                  <a:lnTo>
                    <a:pt x="3498723" y="258368"/>
                  </a:lnTo>
                  <a:lnTo>
                    <a:pt x="3548557" y="258368"/>
                  </a:lnTo>
                  <a:lnTo>
                    <a:pt x="3548557" y="127901"/>
                  </a:lnTo>
                  <a:lnTo>
                    <a:pt x="3548557" y="72555"/>
                  </a:lnTo>
                  <a:close/>
                </a:path>
                <a:path w="4919980" h="1729740" fill="norm" stroke="1" extrusionOk="0">
                  <a:moveTo>
                    <a:pt x="3662692" y="1261478"/>
                  </a:moveTo>
                  <a:lnTo>
                    <a:pt x="3661994" y="1253388"/>
                  </a:lnTo>
                  <a:lnTo>
                    <a:pt x="3659873" y="1246085"/>
                  </a:lnTo>
                  <a:lnTo>
                    <a:pt x="3656330" y="1239570"/>
                  </a:lnTo>
                  <a:lnTo>
                    <a:pt x="3652469" y="1235087"/>
                  </a:lnTo>
                  <a:lnTo>
                    <a:pt x="3651389" y="1233830"/>
                  </a:lnTo>
                  <a:lnTo>
                    <a:pt x="3645204" y="1229106"/>
                  </a:lnTo>
                  <a:lnTo>
                    <a:pt x="3639413" y="1226299"/>
                  </a:lnTo>
                  <a:lnTo>
                    <a:pt x="3637953" y="1225588"/>
                  </a:lnTo>
                  <a:lnTo>
                    <a:pt x="3633482" y="1224356"/>
                  </a:lnTo>
                  <a:lnTo>
                    <a:pt x="3633482" y="1251737"/>
                  </a:lnTo>
                  <a:lnTo>
                    <a:pt x="3633482" y="1268069"/>
                  </a:lnTo>
                  <a:lnTo>
                    <a:pt x="3630765" y="1274356"/>
                  </a:lnTo>
                  <a:lnTo>
                    <a:pt x="3625316" y="1278750"/>
                  </a:lnTo>
                  <a:lnTo>
                    <a:pt x="3619868" y="1282941"/>
                  </a:lnTo>
                  <a:lnTo>
                    <a:pt x="3612019" y="1285036"/>
                  </a:lnTo>
                  <a:lnTo>
                    <a:pt x="3551491" y="1285036"/>
                  </a:lnTo>
                  <a:lnTo>
                    <a:pt x="3551491" y="1235087"/>
                  </a:lnTo>
                  <a:lnTo>
                    <a:pt x="3612019" y="1235087"/>
                  </a:lnTo>
                  <a:lnTo>
                    <a:pt x="3619868" y="1237183"/>
                  </a:lnTo>
                  <a:lnTo>
                    <a:pt x="3630765" y="1245565"/>
                  </a:lnTo>
                  <a:lnTo>
                    <a:pt x="3633482" y="1251737"/>
                  </a:lnTo>
                  <a:lnTo>
                    <a:pt x="3633482" y="1224356"/>
                  </a:lnTo>
                  <a:lnTo>
                    <a:pt x="3631044" y="1223670"/>
                  </a:lnTo>
                  <a:lnTo>
                    <a:pt x="3635070" y="1222209"/>
                  </a:lnTo>
                  <a:lnTo>
                    <a:pt x="3641547" y="1218577"/>
                  </a:lnTo>
                  <a:lnTo>
                    <a:pt x="3646233" y="1214666"/>
                  </a:lnTo>
                  <a:lnTo>
                    <a:pt x="3646982" y="1214043"/>
                  </a:lnTo>
                  <a:lnTo>
                    <a:pt x="3651529" y="1208684"/>
                  </a:lnTo>
                  <a:lnTo>
                    <a:pt x="3654768" y="1202651"/>
                  </a:lnTo>
                  <a:lnTo>
                    <a:pt x="3656711" y="1195959"/>
                  </a:lnTo>
                  <a:lnTo>
                    <a:pt x="3657358" y="1188593"/>
                  </a:lnTo>
                  <a:lnTo>
                    <a:pt x="3656495" y="1179271"/>
                  </a:lnTo>
                  <a:lnTo>
                    <a:pt x="3653904" y="1171079"/>
                  </a:lnTo>
                  <a:lnTo>
                    <a:pt x="3651732" y="1167549"/>
                  </a:lnTo>
                  <a:lnTo>
                    <a:pt x="3649586" y="1164043"/>
                  </a:lnTo>
                  <a:lnTo>
                    <a:pt x="3643528" y="1158125"/>
                  </a:lnTo>
                  <a:lnTo>
                    <a:pt x="3635832" y="1153312"/>
                  </a:lnTo>
                  <a:lnTo>
                    <a:pt x="3628136" y="1150556"/>
                  </a:lnTo>
                  <a:lnTo>
                    <a:pt x="3628136" y="1183576"/>
                  </a:lnTo>
                  <a:lnTo>
                    <a:pt x="3628136" y="1198435"/>
                  </a:lnTo>
                  <a:lnTo>
                    <a:pt x="3625519" y="1204201"/>
                  </a:lnTo>
                  <a:lnTo>
                    <a:pt x="3615055" y="1212570"/>
                  </a:lnTo>
                  <a:lnTo>
                    <a:pt x="3607727" y="1214666"/>
                  </a:lnTo>
                  <a:lnTo>
                    <a:pt x="3551491" y="1214666"/>
                  </a:lnTo>
                  <a:lnTo>
                    <a:pt x="3551491" y="1167549"/>
                  </a:lnTo>
                  <a:lnTo>
                    <a:pt x="3607727" y="1167549"/>
                  </a:lnTo>
                  <a:lnTo>
                    <a:pt x="3615055" y="1169644"/>
                  </a:lnTo>
                  <a:lnTo>
                    <a:pt x="3620287" y="1173835"/>
                  </a:lnTo>
                  <a:lnTo>
                    <a:pt x="3625519" y="1177810"/>
                  </a:lnTo>
                  <a:lnTo>
                    <a:pt x="3601440" y="1147127"/>
                  </a:lnTo>
                  <a:lnTo>
                    <a:pt x="3521646" y="1147127"/>
                  </a:lnTo>
                  <a:lnTo>
                    <a:pt x="3521646" y="1305458"/>
                  </a:lnTo>
                  <a:lnTo>
                    <a:pt x="3604272" y="1305458"/>
                  </a:lnTo>
                  <a:lnTo>
                    <a:pt x="3647300" y="1293825"/>
                  </a:lnTo>
                  <a:lnTo>
                    <a:pt x="3661727" y="1271155"/>
                  </a:lnTo>
                  <a:lnTo>
                    <a:pt x="3662692" y="1261478"/>
                  </a:lnTo>
                  <a:close/>
                </a:path>
                <a:path w="4919980" h="1729740" fill="norm" stroke="1" extrusionOk="0">
                  <a:moveTo>
                    <a:pt x="3753421" y="72555"/>
                  </a:moveTo>
                  <a:lnTo>
                    <a:pt x="3575304" y="72555"/>
                  </a:lnTo>
                  <a:lnTo>
                    <a:pt x="3575304" y="115798"/>
                  </a:lnTo>
                  <a:lnTo>
                    <a:pt x="3636873" y="115798"/>
                  </a:lnTo>
                  <a:lnTo>
                    <a:pt x="3636873" y="258368"/>
                  </a:lnTo>
                  <a:lnTo>
                    <a:pt x="3691483" y="258368"/>
                  </a:lnTo>
                  <a:lnTo>
                    <a:pt x="3691483" y="115798"/>
                  </a:lnTo>
                  <a:lnTo>
                    <a:pt x="3753421" y="115798"/>
                  </a:lnTo>
                  <a:lnTo>
                    <a:pt x="3753421" y="72555"/>
                  </a:lnTo>
                  <a:close/>
                </a:path>
                <a:path w="4919980" h="1729740" fill="norm" stroke="1" extrusionOk="0">
                  <a:moveTo>
                    <a:pt x="3839972" y="1147127"/>
                  </a:moveTo>
                  <a:lnTo>
                    <a:pt x="3720604" y="1147127"/>
                  </a:lnTo>
                  <a:lnTo>
                    <a:pt x="3720490" y="1202169"/>
                  </a:lnTo>
                  <a:lnTo>
                    <a:pt x="3720223" y="1209509"/>
                  </a:lnTo>
                  <a:lnTo>
                    <a:pt x="3714483" y="1250162"/>
                  </a:lnTo>
                  <a:lnTo>
                    <a:pt x="3689731" y="1281595"/>
                  </a:lnTo>
                  <a:lnTo>
                    <a:pt x="3682911" y="1284401"/>
                  </a:lnTo>
                  <a:lnTo>
                    <a:pt x="3693591" y="1309535"/>
                  </a:lnTo>
                  <a:lnTo>
                    <a:pt x="3725951" y="1289113"/>
                  </a:lnTo>
                  <a:lnTo>
                    <a:pt x="3744163" y="1251737"/>
                  </a:lnTo>
                  <a:lnTo>
                    <a:pt x="3749471" y="1209509"/>
                  </a:lnTo>
                  <a:lnTo>
                    <a:pt x="3749827" y="1192364"/>
                  </a:lnTo>
                  <a:lnTo>
                    <a:pt x="3749827" y="1171956"/>
                  </a:lnTo>
                  <a:lnTo>
                    <a:pt x="3808565" y="1171956"/>
                  </a:lnTo>
                  <a:lnTo>
                    <a:pt x="3808565" y="1305458"/>
                  </a:lnTo>
                  <a:lnTo>
                    <a:pt x="3839972" y="1305458"/>
                  </a:lnTo>
                  <a:lnTo>
                    <a:pt x="3839972" y="1171956"/>
                  </a:lnTo>
                  <a:lnTo>
                    <a:pt x="3839972" y="1147127"/>
                  </a:lnTo>
                  <a:close/>
                </a:path>
                <a:path w="4919980" h="1729740" fill="norm" stroke="1" extrusionOk="0">
                  <a:moveTo>
                    <a:pt x="3964559" y="165277"/>
                  </a:moveTo>
                  <a:lnTo>
                    <a:pt x="3963860" y="152107"/>
                  </a:lnTo>
                  <a:lnTo>
                    <a:pt x="3963809" y="150939"/>
                  </a:lnTo>
                  <a:lnTo>
                    <a:pt x="3961536" y="137604"/>
                  </a:lnTo>
                  <a:lnTo>
                    <a:pt x="3957751" y="125285"/>
                  </a:lnTo>
                  <a:lnTo>
                    <a:pt x="3952468" y="113969"/>
                  </a:lnTo>
                  <a:lnTo>
                    <a:pt x="3950360" y="110667"/>
                  </a:lnTo>
                  <a:lnTo>
                    <a:pt x="3945966" y="103784"/>
                  </a:lnTo>
                  <a:lnTo>
                    <a:pt x="3938168" y="94818"/>
                  </a:lnTo>
                  <a:lnTo>
                    <a:pt x="3929100" y="87109"/>
                  </a:lnTo>
                  <a:lnTo>
                    <a:pt x="3918750" y="80619"/>
                  </a:lnTo>
                  <a:lnTo>
                    <a:pt x="3908488" y="76034"/>
                  </a:lnTo>
                  <a:lnTo>
                    <a:pt x="3908488" y="165277"/>
                  </a:lnTo>
                  <a:lnTo>
                    <a:pt x="3907777" y="178473"/>
                  </a:lnTo>
                  <a:lnTo>
                    <a:pt x="3891127" y="212991"/>
                  </a:lnTo>
                  <a:lnTo>
                    <a:pt x="3867073" y="220611"/>
                  </a:lnTo>
                  <a:lnTo>
                    <a:pt x="3858031" y="219773"/>
                  </a:lnTo>
                  <a:lnTo>
                    <a:pt x="3828415" y="189826"/>
                  </a:lnTo>
                  <a:lnTo>
                    <a:pt x="3825659" y="165277"/>
                  </a:lnTo>
                  <a:lnTo>
                    <a:pt x="3826345" y="152107"/>
                  </a:lnTo>
                  <a:lnTo>
                    <a:pt x="3849941" y="113969"/>
                  </a:lnTo>
                  <a:lnTo>
                    <a:pt x="3867073" y="110667"/>
                  </a:lnTo>
                  <a:lnTo>
                    <a:pt x="3876103" y="111493"/>
                  </a:lnTo>
                  <a:lnTo>
                    <a:pt x="3905643" y="140817"/>
                  </a:lnTo>
                  <a:lnTo>
                    <a:pt x="3908488" y="165277"/>
                  </a:lnTo>
                  <a:lnTo>
                    <a:pt x="3908488" y="76034"/>
                  </a:lnTo>
                  <a:lnTo>
                    <a:pt x="3907269" y="75488"/>
                  </a:lnTo>
                  <a:lnTo>
                    <a:pt x="3894836" y="71831"/>
                  </a:lnTo>
                  <a:lnTo>
                    <a:pt x="3881437" y="69621"/>
                  </a:lnTo>
                  <a:lnTo>
                    <a:pt x="3867073" y="68897"/>
                  </a:lnTo>
                  <a:lnTo>
                    <a:pt x="3852710" y="69621"/>
                  </a:lnTo>
                  <a:lnTo>
                    <a:pt x="3815397" y="80619"/>
                  </a:lnTo>
                  <a:lnTo>
                    <a:pt x="3781691" y="113969"/>
                  </a:lnTo>
                  <a:lnTo>
                    <a:pt x="3770693" y="150939"/>
                  </a:lnTo>
                  <a:lnTo>
                    <a:pt x="3769957" y="165277"/>
                  </a:lnTo>
                  <a:lnTo>
                    <a:pt x="3770630" y="178473"/>
                  </a:lnTo>
                  <a:lnTo>
                    <a:pt x="3770693" y="179781"/>
                  </a:lnTo>
                  <a:lnTo>
                    <a:pt x="3781691" y="216954"/>
                  </a:lnTo>
                  <a:lnTo>
                    <a:pt x="3815397" y="250672"/>
                  </a:lnTo>
                  <a:lnTo>
                    <a:pt x="3852710" y="261658"/>
                  </a:lnTo>
                  <a:lnTo>
                    <a:pt x="3867073" y="262394"/>
                  </a:lnTo>
                  <a:lnTo>
                    <a:pt x="3881437" y="261658"/>
                  </a:lnTo>
                  <a:lnTo>
                    <a:pt x="3918750" y="250672"/>
                  </a:lnTo>
                  <a:lnTo>
                    <a:pt x="3950131" y="220611"/>
                  </a:lnTo>
                  <a:lnTo>
                    <a:pt x="3952468" y="216954"/>
                  </a:lnTo>
                  <a:lnTo>
                    <a:pt x="3957751" y="205613"/>
                  </a:lnTo>
                  <a:lnTo>
                    <a:pt x="3961536" y="193217"/>
                  </a:lnTo>
                  <a:lnTo>
                    <a:pt x="3963809" y="179781"/>
                  </a:lnTo>
                  <a:lnTo>
                    <a:pt x="3964559" y="165277"/>
                  </a:lnTo>
                  <a:close/>
                </a:path>
                <a:path w="4919980" h="1729740" fill="norm" stroke="1" extrusionOk="0">
                  <a:moveTo>
                    <a:pt x="4023957" y="1220635"/>
                  </a:moveTo>
                  <a:lnTo>
                    <a:pt x="4023779" y="1216558"/>
                  </a:lnTo>
                  <a:lnTo>
                    <a:pt x="4023690" y="1214589"/>
                  </a:lnTo>
                  <a:lnTo>
                    <a:pt x="4023601" y="1212469"/>
                  </a:lnTo>
                  <a:lnTo>
                    <a:pt x="4023550" y="1211465"/>
                  </a:lnTo>
                  <a:lnTo>
                    <a:pt x="4023461" y="1209408"/>
                  </a:lnTo>
                  <a:lnTo>
                    <a:pt x="4021988" y="1198968"/>
                  </a:lnTo>
                  <a:lnTo>
                    <a:pt x="4000258" y="1158938"/>
                  </a:lnTo>
                  <a:lnTo>
                    <a:pt x="3996690" y="1156322"/>
                  </a:lnTo>
                  <a:lnTo>
                    <a:pt x="3996690" y="1212469"/>
                  </a:lnTo>
                  <a:lnTo>
                    <a:pt x="3910927" y="1212469"/>
                  </a:lnTo>
                  <a:lnTo>
                    <a:pt x="3928770" y="1175588"/>
                  </a:lnTo>
                  <a:lnTo>
                    <a:pt x="3956100" y="1166926"/>
                  </a:lnTo>
                  <a:lnTo>
                    <a:pt x="3965410" y="1167752"/>
                  </a:lnTo>
                  <a:lnTo>
                    <a:pt x="3994264" y="1195666"/>
                  </a:lnTo>
                  <a:lnTo>
                    <a:pt x="3996690" y="1212469"/>
                  </a:lnTo>
                  <a:lnTo>
                    <a:pt x="3996690" y="1156322"/>
                  </a:lnTo>
                  <a:lnTo>
                    <a:pt x="3993172" y="1153731"/>
                  </a:lnTo>
                  <a:lnTo>
                    <a:pt x="3985183" y="1149604"/>
                  </a:lnTo>
                  <a:lnTo>
                    <a:pt x="3976281" y="1146657"/>
                  </a:lnTo>
                  <a:lnTo>
                    <a:pt x="3966819" y="1144955"/>
                  </a:lnTo>
                  <a:lnTo>
                    <a:pt x="3967556" y="1144955"/>
                  </a:lnTo>
                  <a:lnTo>
                    <a:pt x="3955783" y="1144308"/>
                  </a:lnTo>
                  <a:lnTo>
                    <a:pt x="3944810" y="1144955"/>
                  </a:lnTo>
                  <a:lnTo>
                    <a:pt x="3934510" y="1146898"/>
                  </a:lnTo>
                  <a:lnTo>
                    <a:pt x="3900678" y="1166926"/>
                  </a:lnTo>
                  <a:lnTo>
                    <a:pt x="3882123" y="1203363"/>
                  </a:lnTo>
                  <a:lnTo>
                    <a:pt x="3879812" y="1227239"/>
                  </a:lnTo>
                  <a:lnTo>
                    <a:pt x="3881145" y="1244727"/>
                  </a:lnTo>
                  <a:lnTo>
                    <a:pt x="3901757" y="1286611"/>
                  </a:lnTo>
                  <a:lnTo>
                    <a:pt x="3944315" y="1307020"/>
                  </a:lnTo>
                  <a:lnTo>
                    <a:pt x="3945242" y="1307020"/>
                  </a:lnTo>
                  <a:lnTo>
                    <a:pt x="3962069" y="1308277"/>
                  </a:lnTo>
                  <a:lnTo>
                    <a:pt x="4002925" y="1300314"/>
                  </a:lnTo>
                  <a:lnTo>
                    <a:pt x="4022064" y="1288173"/>
                  </a:lnTo>
                  <a:lnTo>
                    <a:pt x="4019816" y="1283462"/>
                  </a:lnTo>
                  <a:lnTo>
                    <a:pt x="4011701" y="1266507"/>
                  </a:lnTo>
                  <a:lnTo>
                    <a:pt x="4006126" y="1270736"/>
                  </a:lnTo>
                  <a:lnTo>
                    <a:pt x="4000398" y="1274356"/>
                  </a:lnTo>
                  <a:lnTo>
                    <a:pt x="3994505" y="1277340"/>
                  </a:lnTo>
                  <a:lnTo>
                    <a:pt x="3988460" y="1279690"/>
                  </a:lnTo>
                  <a:lnTo>
                    <a:pt x="3982364" y="1281341"/>
                  </a:lnTo>
                  <a:lnTo>
                    <a:pt x="3975735" y="1282585"/>
                  </a:lnTo>
                  <a:lnTo>
                    <a:pt x="3975506" y="1282585"/>
                  </a:lnTo>
                  <a:lnTo>
                    <a:pt x="3969486" y="1283233"/>
                  </a:lnTo>
                  <a:lnTo>
                    <a:pt x="3931361" y="1275511"/>
                  </a:lnTo>
                  <a:lnTo>
                    <a:pt x="3911079" y="1240345"/>
                  </a:lnTo>
                  <a:lnTo>
                    <a:pt x="3910457" y="1230693"/>
                  </a:lnTo>
                  <a:lnTo>
                    <a:pt x="4023957" y="1230693"/>
                  </a:lnTo>
                  <a:lnTo>
                    <a:pt x="4023957" y="1220635"/>
                  </a:lnTo>
                  <a:close/>
                </a:path>
                <a:path w="4919980" h="1729740" fill="norm" stroke="1" extrusionOk="0">
                  <a:moveTo>
                    <a:pt x="4150042" y="72555"/>
                  </a:moveTo>
                  <a:lnTo>
                    <a:pt x="4004919" y="72555"/>
                  </a:lnTo>
                  <a:lnTo>
                    <a:pt x="4004919" y="258368"/>
                  </a:lnTo>
                  <a:lnTo>
                    <a:pt x="4060253" y="258368"/>
                  </a:lnTo>
                  <a:lnTo>
                    <a:pt x="4060253" y="115798"/>
                  </a:lnTo>
                  <a:lnTo>
                    <a:pt x="4150042" y="115798"/>
                  </a:lnTo>
                  <a:lnTo>
                    <a:pt x="4150042" y="72555"/>
                  </a:lnTo>
                  <a:close/>
                </a:path>
                <a:path w="4919980" h="1729740" fill="norm" stroke="1" extrusionOk="0">
                  <a:moveTo>
                    <a:pt x="4205706" y="1147127"/>
                  </a:moveTo>
                  <a:lnTo>
                    <a:pt x="4174299" y="1147127"/>
                  </a:lnTo>
                  <a:lnTo>
                    <a:pt x="4174299" y="1211529"/>
                  </a:lnTo>
                  <a:lnTo>
                    <a:pt x="4094200" y="1211529"/>
                  </a:lnTo>
                  <a:lnTo>
                    <a:pt x="4094200" y="1147127"/>
                  </a:lnTo>
                  <a:lnTo>
                    <a:pt x="4062780" y="1147127"/>
                  </a:lnTo>
                  <a:lnTo>
                    <a:pt x="4062780" y="1305458"/>
                  </a:lnTo>
                  <a:lnTo>
                    <a:pt x="4094200" y="1305458"/>
                  </a:lnTo>
                  <a:lnTo>
                    <a:pt x="4094200" y="1236345"/>
                  </a:lnTo>
                  <a:lnTo>
                    <a:pt x="4174299" y="1236345"/>
                  </a:lnTo>
                  <a:lnTo>
                    <a:pt x="4174299" y="1305458"/>
                  </a:lnTo>
                  <a:lnTo>
                    <a:pt x="4205706" y="1305458"/>
                  </a:lnTo>
                  <a:lnTo>
                    <a:pt x="4205706" y="1236345"/>
                  </a:lnTo>
                  <a:lnTo>
                    <a:pt x="4205706" y="1211529"/>
                  </a:lnTo>
                  <a:lnTo>
                    <a:pt x="4205706" y="1147127"/>
                  </a:lnTo>
                  <a:close/>
                </a:path>
                <a:path w="4919980" h="1729740" fill="norm" stroke="1" extrusionOk="0">
                  <a:moveTo>
                    <a:pt x="4371568" y="72555"/>
                  </a:moveTo>
                  <a:lnTo>
                    <a:pt x="4318432" y="72555"/>
                  </a:lnTo>
                  <a:lnTo>
                    <a:pt x="4315079" y="100164"/>
                  </a:lnTo>
                  <a:lnTo>
                    <a:pt x="4314952" y="101193"/>
                  </a:lnTo>
                  <a:lnTo>
                    <a:pt x="4314533" y="100164"/>
                  </a:lnTo>
                  <a:lnTo>
                    <a:pt x="4314025" y="99402"/>
                  </a:lnTo>
                  <a:lnTo>
                    <a:pt x="4314025" y="165277"/>
                  </a:lnTo>
                  <a:lnTo>
                    <a:pt x="4313301" y="178473"/>
                  </a:lnTo>
                  <a:lnTo>
                    <a:pt x="4295978" y="212991"/>
                  </a:lnTo>
                  <a:lnTo>
                    <a:pt x="4288587" y="217322"/>
                  </a:lnTo>
                  <a:lnTo>
                    <a:pt x="4288447" y="217322"/>
                  </a:lnTo>
                  <a:lnTo>
                    <a:pt x="4280586" y="219773"/>
                  </a:lnTo>
                  <a:lnTo>
                    <a:pt x="4271518" y="220611"/>
                  </a:lnTo>
                  <a:lnTo>
                    <a:pt x="4262285" y="219773"/>
                  </a:lnTo>
                  <a:lnTo>
                    <a:pt x="4254322" y="217322"/>
                  </a:lnTo>
                  <a:lnTo>
                    <a:pt x="4254182" y="217322"/>
                  </a:lnTo>
                  <a:lnTo>
                    <a:pt x="4229722" y="178473"/>
                  </a:lnTo>
                  <a:lnTo>
                    <a:pt x="4229011" y="165277"/>
                  </a:lnTo>
                  <a:lnTo>
                    <a:pt x="4229735" y="152107"/>
                  </a:lnTo>
                  <a:lnTo>
                    <a:pt x="4247058" y="118097"/>
                  </a:lnTo>
                  <a:lnTo>
                    <a:pt x="4271518" y="110667"/>
                  </a:lnTo>
                  <a:lnTo>
                    <a:pt x="4280586" y="111493"/>
                  </a:lnTo>
                  <a:lnTo>
                    <a:pt x="4311104" y="140817"/>
                  </a:lnTo>
                  <a:lnTo>
                    <a:pt x="4314025" y="165277"/>
                  </a:lnTo>
                  <a:lnTo>
                    <a:pt x="4314025" y="99402"/>
                  </a:lnTo>
                  <a:lnTo>
                    <a:pt x="4275823" y="71640"/>
                  </a:lnTo>
                  <a:lnTo>
                    <a:pt x="4265765" y="69621"/>
                  </a:lnTo>
                  <a:lnTo>
                    <a:pt x="4266260" y="69621"/>
                  </a:lnTo>
                  <a:lnTo>
                    <a:pt x="4254665" y="68897"/>
                  </a:lnTo>
                  <a:lnTo>
                    <a:pt x="4242930" y="69621"/>
                  </a:lnTo>
                  <a:lnTo>
                    <a:pt x="4231945" y="71831"/>
                  </a:lnTo>
                  <a:lnTo>
                    <a:pt x="4195838" y="94551"/>
                  </a:lnTo>
                  <a:lnTo>
                    <a:pt x="4175861" y="137337"/>
                  </a:lnTo>
                  <a:lnTo>
                    <a:pt x="4173296" y="165277"/>
                  </a:lnTo>
                  <a:lnTo>
                    <a:pt x="4173880" y="178473"/>
                  </a:lnTo>
                  <a:lnTo>
                    <a:pt x="4173944" y="179933"/>
                  </a:lnTo>
                  <a:lnTo>
                    <a:pt x="4183557" y="217322"/>
                  </a:lnTo>
                  <a:lnTo>
                    <a:pt x="4212145" y="250672"/>
                  </a:lnTo>
                  <a:lnTo>
                    <a:pt x="4243273" y="261734"/>
                  </a:lnTo>
                  <a:lnTo>
                    <a:pt x="4244035" y="261734"/>
                  </a:lnTo>
                  <a:lnTo>
                    <a:pt x="4254665" y="262394"/>
                  </a:lnTo>
                  <a:lnTo>
                    <a:pt x="4294238" y="251764"/>
                  </a:lnTo>
                  <a:lnTo>
                    <a:pt x="4313390" y="232841"/>
                  </a:lnTo>
                  <a:lnTo>
                    <a:pt x="4313466" y="239395"/>
                  </a:lnTo>
                  <a:lnTo>
                    <a:pt x="4313580" y="250672"/>
                  </a:lnTo>
                  <a:lnTo>
                    <a:pt x="4313669" y="258368"/>
                  </a:lnTo>
                  <a:lnTo>
                    <a:pt x="4368635" y="258368"/>
                  </a:lnTo>
                  <a:lnTo>
                    <a:pt x="4368635" y="223545"/>
                  </a:lnTo>
                  <a:lnTo>
                    <a:pt x="4368635" y="220611"/>
                  </a:lnTo>
                  <a:lnTo>
                    <a:pt x="4368711" y="110667"/>
                  </a:lnTo>
                  <a:lnTo>
                    <a:pt x="4368774" y="108839"/>
                  </a:lnTo>
                  <a:lnTo>
                    <a:pt x="4368876" y="105181"/>
                  </a:lnTo>
                  <a:lnTo>
                    <a:pt x="4369371" y="97116"/>
                  </a:lnTo>
                  <a:lnTo>
                    <a:pt x="4371568" y="72555"/>
                  </a:lnTo>
                  <a:close/>
                </a:path>
                <a:path w="4919980" h="1729740" fill="norm" stroke="1" extrusionOk="0">
                  <a:moveTo>
                    <a:pt x="4396524" y="1147127"/>
                  </a:moveTo>
                  <a:lnTo>
                    <a:pt x="4365104" y="1147127"/>
                  </a:lnTo>
                  <a:lnTo>
                    <a:pt x="4365104" y="1211529"/>
                  </a:lnTo>
                  <a:lnTo>
                    <a:pt x="4285005" y="1211529"/>
                  </a:lnTo>
                  <a:lnTo>
                    <a:pt x="4285005" y="1147127"/>
                  </a:lnTo>
                  <a:lnTo>
                    <a:pt x="4253598" y="1147127"/>
                  </a:lnTo>
                  <a:lnTo>
                    <a:pt x="4253598" y="1305458"/>
                  </a:lnTo>
                  <a:lnTo>
                    <a:pt x="4285005" y="1305458"/>
                  </a:lnTo>
                  <a:lnTo>
                    <a:pt x="4285005" y="1236345"/>
                  </a:lnTo>
                  <a:lnTo>
                    <a:pt x="4365104" y="1236345"/>
                  </a:lnTo>
                  <a:lnTo>
                    <a:pt x="4365104" y="1305458"/>
                  </a:lnTo>
                  <a:lnTo>
                    <a:pt x="4396524" y="1305458"/>
                  </a:lnTo>
                  <a:lnTo>
                    <a:pt x="4396524" y="1236345"/>
                  </a:lnTo>
                  <a:lnTo>
                    <a:pt x="4396524" y="1211529"/>
                  </a:lnTo>
                  <a:lnTo>
                    <a:pt x="4396524" y="1147127"/>
                  </a:lnTo>
                  <a:close/>
                </a:path>
                <a:path w="4919980" h="1729740" fill="norm" stroke="1" extrusionOk="0">
                  <a:moveTo>
                    <a:pt x="4591101" y="1226299"/>
                  </a:moveTo>
                  <a:lnTo>
                    <a:pt x="4581360" y="1182624"/>
                  </a:lnTo>
                  <a:lnTo>
                    <a:pt x="4572470" y="1169441"/>
                  </a:lnTo>
                  <a:lnTo>
                    <a:pt x="4569892" y="1166291"/>
                  </a:lnTo>
                  <a:lnTo>
                    <a:pt x="4562627" y="1159776"/>
                  </a:lnTo>
                  <a:lnTo>
                    <a:pt x="4558741" y="1157236"/>
                  </a:lnTo>
                  <a:lnTo>
                    <a:pt x="4558741" y="1226299"/>
                  </a:lnTo>
                  <a:lnTo>
                    <a:pt x="4558030" y="1238580"/>
                  </a:lnTo>
                  <a:lnTo>
                    <a:pt x="4539831" y="1275334"/>
                  </a:lnTo>
                  <a:lnTo>
                    <a:pt x="4513504" y="1283462"/>
                  </a:lnTo>
                  <a:lnTo>
                    <a:pt x="4503674" y="1282560"/>
                  </a:lnTo>
                  <a:lnTo>
                    <a:pt x="4471568" y="1251115"/>
                  </a:lnTo>
                  <a:lnTo>
                    <a:pt x="4468584" y="1226299"/>
                  </a:lnTo>
                  <a:lnTo>
                    <a:pt x="4469295" y="1214018"/>
                  </a:lnTo>
                  <a:lnTo>
                    <a:pt x="4487469" y="1177569"/>
                  </a:lnTo>
                  <a:lnTo>
                    <a:pt x="4513504" y="1169441"/>
                  </a:lnTo>
                  <a:lnTo>
                    <a:pt x="4523346" y="1170343"/>
                  </a:lnTo>
                  <a:lnTo>
                    <a:pt x="4555680" y="1201559"/>
                  </a:lnTo>
                  <a:lnTo>
                    <a:pt x="4558741" y="1226299"/>
                  </a:lnTo>
                  <a:lnTo>
                    <a:pt x="4558741" y="1157236"/>
                  </a:lnTo>
                  <a:lnTo>
                    <a:pt x="4513504" y="1144308"/>
                  </a:lnTo>
                  <a:lnTo>
                    <a:pt x="4502124" y="1144930"/>
                  </a:lnTo>
                  <a:lnTo>
                    <a:pt x="4464520" y="1159776"/>
                  </a:lnTo>
                  <a:lnTo>
                    <a:pt x="4441850" y="1192187"/>
                  </a:lnTo>
                  <a:lnTo>
                    <a:pt x="4436542" y="1226299"/>
                  </a:lnTo>
                  <a:lnTo>
                    <a:pt x="4437138" y="1238580"/>
                  </a:lnTo>
                  <a:lnTo>
                    <a:pt x="4451172" y="1278864"/>
                  </a:lnTo>
                  <a:lnTo>
                    <a:pt x="4481703" y="1302804"/>
                  </a:lnTo>
                  <a:lnTo>
                    <a:pt x="4513504" y="1308277"/>
                  </a:lnTo>
                  <a:lnTo>
                    <a:pt x="4524895" y="1307668"/>
                  </a:lnTo>
                  <a:lnTo>
                    <a:pt x="4562627" y="1293012"/>
                  </a:lnTo>
                  <a:lnTo>
                    <a:pt x="4585614" y="1260576"/>
                  </a:lnTo>
                  <a:lnTo>
                    <a:pt x="4590491" y="1238580"/>
                  </a:lnTo>
                  <a:lnTo>
                    <a:pt x="4591101" y="1226299"/>
                  </a:lnTo>
                  <a:close/>
                </a:path>
                <a:path w="4919980" h="1729740" fill="norm" stroke="1" extrusionOk="0">
                  <a:moveTo>
                    <a:pt x="4631207" y="72555"/>
                  </a:moveTo>
                  <a:lnTo>
                    <a:pt x="4585398" y="72555"/>
                  </a:lnTo>
                  <a:lnTo>
                    <a:pt x="4524921" y="175907"/>
                  </a:lnTo>
                  <a:lnTo>
                    <a:pt x="4500765" y="134861"/>
                  </a:lnTo>
                  <a:lnTo>
                    <a:pt x="4464088" y="72555"/>
                  </a:lnTo>
                  <a:lnTo>
                    <a:pt x="4418279" y="72555"/>
                  </a:lnTo>
                  <a:lnTo>
                    <a:pt x="4418279" y="258368"/>
                  </a:lnTo>
                  <a:lnTo>
                    <a:pt x="4466653" y="258368"/>
                  </a:lnTo>
                  <a:lnTo>
                    <a:pt x="4466653" y="150012"/>
                  </a:lnTo>
                  <a:lnTo>
                    <a:pt x="4512094" y="228307"/>
                  </a:lnTo>
                  <a:lnTo>
                    <a:pt x="4537392" y="228307"/>
                  </a:lnTo>
                  <a:lnTo>
                    <a:pt x="4567809" y="175907"/>
                  </a:lnTo>
                  <a:lnTo>
                    <a:pt x="4582465" y="150647"/>
                  </a:lnTo>
                  <a:lnTo>
                    <a:pt x="4582465" y="258368"/>
                  </a:lnTo>
                  <a:lnTo>
                    <a:pt x="4631207" y="258368"/>
                  </a:lnTo>
                  <a:lnTo>
                    <a:pt x="4631207" y="134861"/>
                  </a:lnTo>
                  <a:lnTo>
                    <a:pt x="4631207" y="72555"/>
                  </a:lnTo>
                  <a:close/>
                </a:path>
                <a:path w="4919980" h="1729740" fill="norm" stroke="1" extrusionOk="0">
                  <a:moveTo>
                    <a:pt x="4744326" y="1147127"/>
                  </a:moveTo>
                  <a:lnTo>
                    <a:pt x="4630293" y="1147127"/>
                  </a:lnTo>
                  <a:lnTo>
                    <a:pt x="4630293" y="1305458"/>
                  </a:lnTo>
                  <a:lnTo>
                    <a:pt x="4662030" y="1305458"/>
                  </a:lnTo>
                  <a:lnTo>
                    <a:pt x="4662030" y="1172578"/>
                  </a:lnTo>
                  <a:lnTo>
                    <a:pt x="4744326" y="1172578"/>
                  </a:lnTo>
                  <a:lnTo>
                    <a:pt x="4744326" y="1147127"/>
                  </a:lnTo>
                  <a:close/>
                </a:path>
                <a:path w="4919980" h="1729740" fill="norm" stroke="1" extrusionOk="0">
                  <a:moveTo>
                    <a:pt x="4919942" y="1226299"/>
                  </a:moveTo>
                  <a:lnTo>
                    <a:pt x="4910213" y="1182624"/>
                  </a:lnTo>
                  <a:lnTo>
                    <a:pt x="4887595" y="1157236"/>
                  </a:lnTo>
                  <a:lnTo>
                    <a:pt x="4887595" y="1226299"/>
                  </a:lnTo>
                  <a:lnTo>
                    <a:pt x="4886884" y="1238580"/>
                  </a:lnTo>
                  <a:lnTo>
                    <a:pt x="4868684" y="1275334"/>
                  </a:lnTo>
                  <a:lnTo>
                    <a:pt x="4842357" y="1283462"/>
                  </a:lnTo>
                  <a:lnTo>
                    <a:pt x="4832528" y="1282560"/>
                  </a:lnTo>
                  <a:lnTo>
                    <a:pt x="4800422" y="1251115"/>
                  </a:lnTo>
                  <a:lnTo>
                    <a:pt x="4797437" y="1226299"/>
                  </a:lnTo>
                  <a:lnTo>
                    <a:pt x="4798149" y="1214018"/>
                  </a:lnTo>
                  <a:lnTo>
                    <a:pt x="4798199" y="1213040"/>
                  </a:lnTo>
                  <a:lnTo>
                    <a:pt x="4816322" y="1177569"/>
                  </a:lnTo>
                  <a:lnTo>
                    <a:pt x="4842357" y="1169441"/>
                  </a:lnTo>
                  <a:lnTo>
                    <a:pt x="4852200" y="1170343"/>
                  </a:lnTo>
                  <a:lnTo>
                    <a:pt x="4884534" y="1201559"/>
                  </a:lnTo>
                  <a:lnTo>
                    <a:pt x="4887595" y="1226299"/>
                  </a:lnTo>
                  <a:lnTo>
                    <a:pt x="4887595" y="1157236"/>
                  </a:lnTo>
                  <a:lnTo>
                    <a:pt x="4842357" y="1144308"/>
                  </a:lnTo>
                  <a:lnTo>
                    <a:pt x="4830965" y="1144930"/>
                  </a:lnTo>
                  <a:lnTo>
                    <a:pt x="4793373" y="1159776"/>
                  </a:lnTo>
                  <a:lnTo>
                    <a:pt x="4770704" y="1192187"/>
                  </a:lnTo>
                  <a:lnTo>
                    <a:pt x="4765395" y="1226299"/>
                  </a:lnTo>
                  <a:lnTo>
                    <a:pt x="4765992" y="1238580"/>
                  </a:lnTo>
                  <a:lnTo>
                    <a:pt x="4780026" y="1278864"/>
                  </a:lnTo>
                  <a:lnTo>
                    <a:pt x="4810557" y="1302804"/>
                  </a:lnTo>
                  <a:lnTo>
                    <a:pt x="4842357" y="1308277"/>
                  </a:lnTo>
                  <a:lnTo>
                    <a:pt x="4853749" y="1307668"/>
                  </a:lnTo>
                  <a:lnTo>
                    <a:pt x="4891481" y="1293012"/>
                  </a:lnTo>
                  <a:lnTo>
                    <a:pt x="4901196" y="1283462"/>
                  </a:lnTo>
                  <a:lnTo>
                    <a:pt x="4904981" y="1278864"/>
                  </a:lnTo>
                  <a:lnTo>
                    <a:pt x="4910213" y="1270266"/>
                  </a:lnTo>
                  <a:lnTo>
                    <a:pt x="4914468" y="1260576"/>
                  </a:lnTo>
                  <a:lnTo>
                    <a:pt x="4917516" y="1250010"/>
                  </a:lnTo>
                  <a:lnTo>
                    <a:pt x="4919345" y="1238580"/>
                  </a:lnTo>
                  <a:lnTo>
                    <a:pt x="4919942" y="1226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33" name="object 32" descr="" hidden="0"/>
            <p:cNvPicPr/>
            <p:nvPr isPhoto="0" userDrawn="0"/>
          </p:nvPicPr>
          <p:blipFill>
            <a:blip r:embed="rId8"/>
            <a:stretch/>
          </p:blipFill>
          <p:spPr bwMode="auto">
            <a:xfrm>
              <a:off x="14289453" y="1588322"/>
              <a:ext cx="4356465" cy="718867"/>
            </a:xfrm>
            <a:prstGeom prst="rect">
              <a:avLst/>
            </a:prstGeom>
          </p:spPr>
        </p:pic>
        <p:sp>
          <p:nvSpPr>
            <p:cNvPr id="34" name="object 33" descr="" hidden="0"/>
            <p:cNvSpPr/>
            <p:nvPr isPhoto="0" userDrawn="0"/>
          </p:nvSpPr>
          <p:spPr bwMode="auto">
            <a:xfrm>
              <a:off x="15046654" y="2544419"/>
              <a:ext cx="2827655" cy="975360"/>
            </a:xfrm>
            <a:custGeom>
              <a:avLst/>
              <a:gdLst/>
              <a:ahLst/>
              <a:cxnLst/>
              <a:rect l="l" t="t" r="r" b="b"/>
              <a:pathLst>
                <a:path w="2827655" h="975360" fill="norm" stroke="1" extrusionOk="0">
                  <a:moveTo>
                    <a:pt x="487413" y="877316"/>
                  </a:moveTo>
                  <a:lnTo>
                    <a:pt x="389940" y="877316"/>
                  </a:lnTo>
                  <a:lnTo>
                    <a:pt x="292455" y="877316"/>
                  </a:lnTo>
                  <a:lnTo>
                    <a:pt x="292455" y="779856"/>
                  </a:lnTo>
                  <a:lnTo>
                    <a:pt x="194970" y="779856"/>
                  </a:lnTo>
                  <a:lnTo>
                    <a:pt x="194970" y="877316"/>
                  </a:lnTo>
                  <a:lnTo>
                    <a:pt x="97485" y="877316"/>
                  </a:lnTo>
                  <a:lnTo>
                    <a:pt x="97485" y="779856"/>
                  </a:lnTo>
                  <a:lnTo>
                    <a:pt x="0" y="779856"/>
                  </a:lnTo>
                  <a:lnTo>
                    <a:pt x="0" y="877316"/>
                  </a:lnTo>
                  <a:lnTo>
                    <a:pt x="0" y="974801"/>
                  </a:lnTo>
                  <a:lnTo>
                    <a:pt x="97485" y="974801"/>
                  </a:lnTo>
                  <a:lnTo>
                    <a:pt x="194983" y="974801"/>
                  </a:lnTo>
                  <a:lnTo>
                    <a:pt x="194983" y="877354"/>
                  </a:lnTo>
                  <a:lnTo>
                    <a:pt x="292455" y="877354"/>
                  </a:lnTo>
                  <a:lnTo>
                    <a:pt x="292455" y="974801"/>
                  </a:lnTo>
                  <a:lnTo>
                    <a:pt x="389928" y="974801"/>
                  </a:lnTo>
                  <a:lnTo>
                    <a:pt x="487413" y="974801"/>
                  </a:lnTo>
                  <a:lnTo>
                    <a:pt x="487413" y="877316"/>
                  </a:lnTo>
                  <a:close/>
                </a:path>
                <a:path w="2827655" h="975360" fill="norm" stroke="1" extrusionOk="0">
                  <a:moveTo>
                    <a:pt x="779907" y="779856"/>
                  </a:moveTo>
                  <a:lnTo>
                    <a:pt x="682434" y="779856"/>
                  </a:lnTo>
                  <a:lnTo>
                    <a:pt x="584949" y="779856"/>
                  </a:lnTo>
                  <a:lnTo>
                    <a:pt x="584949" y="877316"/>
                  </a:lnTo>
                  <a:lnTo>
                    <a:pt x="487464" y="877316"/>
                  </a:lnTo>
                  <a:lnTo>
                    <a:pt x="487464" y="974801"/>
                  </a:lnTo>
                  <a:lnTo>
                    <a:pt x="584949" y="974801"/>
                  </a:lnTo>
                  <a:lnTo>
                    <a:pt x="584949" y="877354"/>
                  </a:lnTo>
                  <a:lnTo>
                    <a:pt x="682421" y="877354"/>
                  </a:lnTo>
                  <a:lnTo>
                    <a:pt x="779907" y="877354"/>
                  </a:lnTo>
                  <a:lnTo>
                    <a:pt x="779907" y="779856"/>
                  </a:lnTo>
                  <a:close/>
                </a:path>
                <a:path w="2827655" h="975360" fill="norm" stroke="1" extrusionOk="0">
                  <a:moveTo>
                    <a:pt x="1072362" y="292519"/>
                  </a:moveTo>
                  <a:lnTo>
                    <a:pt x="974877" y="292519"/>
                  </a:lnTo>
                  <a:lnTo>
                    <a:pt x="877404" y="292519"/>
                  </a:lnTo>
                  <a:lnTo>
                    <a:pt x="877404" y="195072"/>
                  </a:lnTo>
                  <a:lnTo>
                    <a:pt x="779907" y="195072"/>
                  </a:lnTo>
                  <a:lnTo>
                    <a:pt x="779907" y="292557"/>
                  </a:lnTo>
                  <a:lnTo>
                    <a:pt x="877392" y="292557"/>
                  </a:lnTo>
                  <a:lnTo>
                    <a:pt x="877392" y="389966"/>
                  </a:lnTo>
                  <a:lnTo>
                    <a:pt x="877392" y="487349"/>
                  </a:lnTo>
                  <a:lnTo>
                    <a:pt x="779907" y="487349"/>
                  </a:lnTo>
                  <a:lnTo>
                    <a:pt x="779907" y="584835"/>
                  </a:lnTo>
                  <a:lnTo>
                    <a:pt x="877392" y="584835"/>
                  </a:lnTo>
                  <a:lnTo>
                    <a:pt x="974877" y="584835"/>
                  </a:lnTo>
                  <a:lnTo>
                    <a:pt x="1072362" y="584835"/>
                  </a:lnTo>
                  <a:lnTo>
                    <a:pt x="1072362" y="487349"/>
                  </a:lnTo>
                  <a:lnTo>
                    <a:pt x="974877" y="487349"/>
                  </a:lnTo>
                  <a:lnTo>
                    <a:pt x="974877" y="390004"/>
                  </a:lnTo>
                  <a:lnTo>
                    <a:pt x="1072362" y="390004"/>
                  </a:lnTo>
                  <a:lnTo>
                    <a:pt x="1072362" y="292519"/>
                  </a:lnTo>
                  <a:close/>
                </a:path>
                <a:path w="2827655" h="975360" fill="norm" stroke="1" extrusionOk="0">
                  <a:moveTo>
                    <a:pt x="1364818" y="195072"/>
                  </a:moveTo>
                  <a:lnTo>
                    <a:pt x="1267333" y="195072"/>
                  </a:lnTo>
                  <a:lnTo>
                    <a:pt x="1267333" y="292557"/>
                  </a:lnTo>
                  <a:lnTo>
                    <a:pt x="1364818" y="292557"/>
                  </a:lnTo>
                  <a:lnTo>
                    <a:pt x="1364818" y="195072"/>
                  </a:lnTo>
                  <a:close/>
                </a:path>
                <a:path w="2827655" h="975360" fill="norm" stroke="1" extrusionOk="0">
                  <a:moveTo>
                    <a:pt x="1462290" y="584962"/>
                  </a:moveTo>
                  <a:lnTo>
                    <a:pt x="1364805" y="584962"/>
                  </a:lnTo>
                  <a:lnTo>
                    <a:pt x="1364805" y="682409"/>
                  </a:lnTo>
                  <a:lnTo>
                    <a:pt x="1267333" y="682409"/>
                  </a:lnTo>
                  <a:lnTo>
                    <a:pt x="1267333" y="779856"/>
                  </a:lnTo>
                  <a:lnTo>
                    <a:pt x="1169835" y="779856"/>
                  </a:lnTo>
                  <a:lnTo>
                    <a:pt x="1169835" y="682447"/>
                  </a:lnTo>
                  <a:lnTo>
                    <a:pt x="1267333" y="682447"/>
                  </a:lnTo>
                  <a:lnTo>
                    <a:pt x="1267333" y="584962"/>
                  </a:lnTo>
                  <a:lnTo>
                    <a:pt x="1169835" y="584962"/>
                  </a:lnTo>
                  <a:lnTo>
                    <a:pt x="1169835" y="682409"/>
                  </a:lnTo>
                  <a:lnTo>
                    <a:pt x="1072362" y="682409"/>
                  </a:lnTo>
                  <a:lnTo>
                    <a:pt x="1072362" y="584962"/>
                  </a:lnTo>
                  <a:lnTo>
                    <a:pt x="974877" y="584962"/>
                  </a:lnTo>
                  <a:lnTo>
                    <a:pt x="974877" y="682409"/>
                  </a:lnTo>
                  <a:lnTo>
                    <a:pt x="877404" y="682409"/>
                  </a:lnTo>
                  <a:lnTo>
                    <a:pt x="877404" y="584962"/>
                  </a:lnTo>
                  <a:lnTo>
                    <a:pt x="779907" y="584962"/>
                  </a:lnTo>
                  <a:lnTo>
                    <a:pt x="779907" y="682447"/>
                  </a:lnTo>
                  <a:lnTo>
                    <a:pt x="877392" y="682447"/>
                  </a:lnTo>
                  <a:lnTo>
                    <a:pt x="877392" y="779856"/>
                  </a:lnTo>
                  <a:lnTo>
                    <a:pt x="877392" y="877354"/>
                  </a:lnTo>
                  <a:lnTo>
                    <a:pt x="974877" y="877354"/>
                  </a:lnTo>
                  <a:lnTo>
                    <a:pt x="974877" y="779894"/>
                  </a:lnTo>
                  <a:lnTo>
                    <a:pt x="974877" y="682447"/>
                  </a:lnTo>
                  <a:lnTo>
                    <a:pt x="1072349" y="682447"/>
                  </a:lnTo>
                  <a:lnTo>
                    <a:pt x="1072349" y="974801"/>
                  </a:lnTo>
                  <a:lnTo>
                    <a:pt x="1169835" y="974801"/>
                  </a:lnTo>
                  <a:lnTo>
                    <a:pt x="1169835" y="877354"/>
                  </a:lnTo>
                  <a:lnTo>
                    <a:pt x="1267333" y="877354"/>
                  </a:lnTo>
                  <a:lnTo>
                    <a:pt x="1364818" y="877354"/>
                  </a:lnTo>
                  <a:lnTo>
                    <a:pt x="1364818" y="779894"/>
                  </a:lnTo>
                  <a:lnTo>
                    <a:pt x="1364818" y="682447"/>
                  </a:lnTo>
                  <a:lnTo>
                    <a:pt x="1462290" y="682447"/>
                  </a:lnTo>
                  <a:lnTo>
                    <a:pt x="1462290" y="584962"/>
                  </a:lnTo>
                  <a:close/>
                </a:path>
                <a:path w="2827655" h="975360" fill="norm" stroke="1" extrusionOk="0">
                  <a:moveTo>
                    <a:pt x="1462290" y="487349"/>
                  </a:moveTo>
                  <a:lnTo>
                    <a:pt x="1364818" y="487349"/>
                  </a:lnTo>
                  <a:lnTo>
                    <a:pt x="1267333" y="487349"/>
                  </a:lnTo>
                  <a:lnTo>
                    <a:pt x="1267333" y="389966"/>
                  </a:lnTo>
                  <a:lnTo>
                    <a:pt x="1169835" y="389966"/>
                  </a:lnTo>
                  <a:lnTo>
                    <a:pt x="1169835" y="487451"/>
                  </a:lnTo>
                  <a:lnTo>
                    <a:pt x="1267333" y="487451"/>
                  </a:lnTo>
                  <a:lnTo>
                    <a:pt x="1267333" y="584835"/>
                  </a:lnTo>
                  <a:lnTo>
                    <a:pt x="1364805" y="584835"/>
                  </a:lnTo>
                  <a:lnTo>
                    <a:pt x="1462290" y="584835"/>
                  </a:lnTo>
                  <a:lnTo>
                    <a:pt x="1462290" y="487349"/>
                  </a:lnTo>
                  <a:close/>
                </a:path>
                <a:path w="2827655" h="975360" fill="norm" stroke="1" extrusionOk="0">
                  <a:moveTo>
                    <a:pt x="1462290" y="0"/>
                  </a:moveTo>
                  <a:lnTo>
                    <a:pt x="1364818" y="0"/>
                  </a:lnTo>
                  <a:lnTo>
                    <a:pt x="1267333" y="0"/>
                  </a:lnTo>
                  <a:lnTo>
                    <a:pt x="1169835" y="0"/>
                  </a:lnTo>
                  <a:lnTo>
                    <a:pt x="1169835" y="97459"/>
                  </a:lnTo>
                  <a:lnTo>
                    <a:pt x="1072362" y="97459"/>
                  </a:lnTo>
                  <a:lnTo>
                    <a:pt x="1072362" y="0"/>
                  </a:lnTo>
                  <a:lnTo>
                    <a:pt x="974877" y="0"/>
                  </a:lnTo>
                  <a:lnTo>
                    <a:pt x="877404" y="0"/>
                  </a:lnTo>
                  <a:lnTo>
                    <a:pt x="779907" y="0"/>
                  </a:lnTo>
                  <a:lnTo>
                    <a:pt x="779907" y="97497"/>
                  </a:lnTo>
                  <a:lnTo>
                    <a:pt x="877392" y="97497"/>
                  </a:lnTo>
                  <a:lnTo>
                    <a:pt x="974877" y="97497"/>
                  </a:lnTo>
                  <a:lnTo>
                    <a:pt x="974877" y="194945"/>
                  </a:lnTo>
                  <a:lnTo>
                    <a:pt x="1072349" y="194945"/>
                  </a:lnTo>
                  <a:lnTo>
                    <a:pt x="1169835" y="194945"/>
                  </a:lnTo>
                  <a:lnTo>
                    <a:pt x="1267333" y="194945"/>
                  </a:lnTo>
                  <a:lnTo>
                    <a:pt x="1267333" y="97497"/>
                  </a:lnTo>
                  <a:lnTo>
                    <a:pt x="1364805" y="97497"/>
                  </a:lnTo>
                  <a:lnTo>
                    <a:pt x="1462290" y="97497"/>
                  </a:lnTo>
                  <a:lnTo>
                    <a:pt x="1462290" y="0"/>
                  </a:lnTo>
                  <a:close/>
                </a:path>
                <a:path w="2827655" h="975360" fill="norm" stroke="1" extrusionOk="0">
                  <a:moveTo>
                    <a:pt x="1559826" y="0"/>
                  </a:moveTo>
                  <a:lnTo>
                    <a:pt x="1462341" y="0"/>
                  </a:lnTo>
                  <a:lnTo>
                    <a:pt x="1462341" y="97459"/>
                  </a:lnTo>
                  <a:lnTo>
                    <a:pt x="1462341" y="194945"/>
                  </a:lnTo>
                  <a:lnTo>
                    <a:pt x="1559826" y="194945"/>
                  </a:lnTo>
                  <a:lnTo>
                    <a:pt x="1559826" y="97497"/>
                  </a:lnTo>
                  <a:lnTo>
                    <a:pt x="1559826" y="0"/>
                  </a:lnTo>
                  <a:close/>
                </a:path>
                <a:path w="2827655" h="975360" fill="norm" stroke="1" extrusionOk="0">
                  <a:moveTo>
                    <a:pt x="1657299" y="779856"/>
                  </a:moveTo>
                  <a:lnTo>
                    <a:pt x="1559826" y="779856"/>
                  </a:lnTo>
                  <a:lnTo>
                    <a:pt x="1462341" y="779856"/>
                  </a:lnTo>
                  <a:lnTo>
                    <a:pt x="1462341" y="877354"/>
                  </a:lnTo>
                  <a:lnTo>
                    <a:pt x="1559814" y="877354"/>
                  </a:lnTo>
                  <a:lnTo>
                    <a:pt x="1657299" y="877354"/>
                  </a:lnTo>
                  <a:lnTo>
                    <a:pt x="1657299" y="779856"/>
                  </a:lnTo>
                  <a:close/>
                </a:path>
                <a:path w="2827655" h="975360" fill="norm" stroke="1" extrusionOk="0">
                  <a:moveTo>
                    <a:pt x="1657299" y="584962"/>
                  </a:moveTo>
                  <a:lnTo>
                    <a:pt x="1559814" y="584962"/>
                  </a:lnTo>
                  <a:lnTo>
                    <a:pt x="1559814" y="682447"/>
                  </a:lnTo>
                  <a:lnTo>
                    <a:pt x="1657299" y="682447"/>
                  </a:lnTo>
                  <a:lnTo>
                    <a:pt x="1657299" y="584962"/>
                  </a:lnTo>
                  <a:close/>
                </a:path>
                <a:path w="2827655" h="975360" fill="norm" stroke="1" extrusionOk="0">
                  <a:moveTo>
                    <a:pt x="1852282" y="584962"/>
                  </a:moveTo>
                  <a:lnTo>
                    <a:pt x="1754784" y="584962"/>
                  </a:lnTo>
                  <a:lnTo>
                    <a:pt x="1754784" y="682447"/>
                  </a:lnTo>
                  <a:lnTo>
                    <a:pt x="1852282" y="682447"/>
                  </a:lnTo>
                  <a:lnTo>
                    <a:pt x="1852282" y="584962"/>
                  </a:lnTo>
                  <a:close/>
                </a:path>
                <a:path w="2827655" h="975360" fill="norm" stroke="1" extrusionOk="0">
                  <a:moveTo>
                    <a:pt x="1852282" y="0"/>
                  </a:moveTo>
                  <a:lnTo>
                    <a:pt x="1754784" y="0"/>
                  </a:lnTo>
                  <a:lnTo>
                    <a:pt x="1657299" y="0"/>
                  </a:lnTo>
                  <a:lnTo>
                    <a:pt x="1657299" y="97497"/>
                  </a:lnTo>
                  <a:lnTo>
                    <a:pt x="1754784" y="97497"/>
                  </a:lnTo>
                  <a:lnTo>
                    <a:pt x="1754784" y="194945"/>
                  </a:lnTo>
                  <a:lnTo>
                    <a:pt x="1852282" y="194945"/>
                  </a:lnTo>
                  <a:lnTo>
                    <a:pt x="1852282" y="97497"/>
                  </a:lnTo>
                  <a:lnTo>
                    <a:pt x="1852282" y="0"/>
                  </a:lnTo>
                  <a:close/>
                </a:path>
                <a:path w="2827655" h="975360" fill="norm" stroke="1" extrusionOk="0">
                  <a:moveTo>
                    <a:pt x="2047240" y="584962"/>
                  </a:moveTo>
                  <a:lnTo>
                    <a:pt x="1949754" y="584962"/>
                  </a:lnTo>
                  <a:lnTo>
                    <a:pt x="1949754" y="682409"/>
                  </a:lnTo>
                  <a:lnTo>
                    <a:pt x="1949754" y="779856"/>
                  </a:lnTo>
                  <a:lnTo>
                    <a:pt x="1852269" y="779856"/>
                  </a:lnTo>
                  <a:lnTo>
                    <a:pt x="1852269" y="877354"/>
                  </a:lnTo>
                  <a:lnTo>
                    <a:pt x="1949754" y="877354"/>
                  </a:lnTo>
                  <a:lnTo>
                    <a:pt x="1949754" y="779894"/>
                  </a:lnTo>
                  <a:lnTo>
                    <a:pt x="2047240" y="779894"/>
                  </a:lnTo>
                  <a:lnTo>
                    <a:pt x="2047240" y="682447"/>
                  </a:lnTo>
                  <a:lnTo>
                    <a:pt x="2047240" y="584962"/>
                  </a:lnTo>
                  <a:close/>
                </a:path>
                <a:path w="2827655" h="975360" fill="norm" stroke="1" extrusionOk="0">
                  <a:moveTo>
                    <a:pt x="2047240" y="389966"/>
                  </a:moveTo>
                  <a:lnTo>
                    <a:pt x="1949754" y="389966"/>
                  </a:lnTo>
                  <a:lnTo>
                    <a:pt x="1949754" y="292519"/>
                  </a:lnTo>
                  <a:lnTo>
                    <a:pt x="1852282" y="292519"/>
                  </a:lnTo>
                  <a:lnTo>
                    <a:pt x="1754784" y="292519"/>
                  </a:lnTo>
                  <a:lnTo>
                    <a:pt x="1754784" y="195072"/>
                  </a:lnTo>
                  <a:lnTo>
                    <a:pt x="1657299" y="195072"/>
                  </a:lnTo>
                  <a:lnTo>
                    <a:pt x="1657299" y="292519"/>
                  </a:lnTo>
                  <a:lnTo>
                    <a:pt x="1559826" y="292519"/>
                  </a:lnTo>
                  <a:lnTo>
                    <a:pt x="1462341" y="292519"/>
                  </a:lnTo>
                  <a:lnTo>
                    <a:pt x="1462341" y="389966"/>
                  </a:lnTo>
                  <a:lnTo>
                    <a:pt x="1462341" y="487451"/>
                  </a:lnTo>
                  <a:lnTo>
                    <a:pt x="1559814" y="487451"/>
                  </a:lnTo>
                  <a:lnTo>
                    <a:pt x="1559814" y="584835"/>
                  </a:lnTo>
                  <a:lnTo>
                    <a:pt x="1657299" y="584835"/>
                  </a:lnTo>
                  <a:lnTo>
                    <a:pt x="1657299" y="487451"/>
                  </a:lnTo>
                  <a:lnTo>
                    <a:pt x="1754784" y="487451"/>
                  </a:lnTo>
                  <a:lnTo>
                    <a:pt x="1754784" y="584835"/>
                  </a:lnTo>
                  <a:lnTo>
                    <a:pt x="1852282" y="584835"/>
                  </a:lnTo>
                  <a:lnTo>
                    <a:pt x="1852282" y="487451"/>
                  </a:lnTo>
                  <a:lnTo>
                    <a:pt x="1852282" y="390004"/>
                  </a:lnTo>
                  <a:lnTo>
                    <a:pt x="1949754" y="390004"/>
                  </a:lnTo>
                  <a:lnTo>
                    <a:pt x="1949754" y="487349"/>
                  </a:lnTo>
                  <a:lnTo>
                    <a:pt x="1949754" y="584835"/>
                  </a:lnTo>
                  <a:lnTo>
                    <a:pt x="2047240" y="584835"/>
                  </a:lnTo>
                  <a:lnTo>
                    <a:pt x="2047240" y="487451"/>
                  </a:lnTo>
                  <a:lnTo>
                    <a:pt x="2047240" y="389966"/>
                  </a:lnTo>
                  <a:close/>
                </a:path>
                <a:path w="2827655" h="975360" fill="norm" stroke="1" extrusionOk="0">
                  <a:moveTo>
                    <a:pt x="2047240" y="97459"/>
                  </a:moveTo>
                  <a:lnTo>
                    <a:pt x="1949754" y="97459"/>
                  </a:lnTo>
                  <a:lnTo>
                    <a:pt x="1949754" y="194945"/>
                  </a:lnTo>
                  <a:lnTo>
                    <a:pt x="2047240" y="194945"/>
                  </a:lnTo>
                  <a:lnTo>
                    <a:pt x="2047240" y="97459"/>
                  </a:lnTo>
                  <a:close/>
                </a:path>
                <a:path w="2827655" h="975360" fill="norm" stroke="1" extrusionOk="0">
                  <a:moveTo>
                    <a:pt x="2339683" y="779856"/>
                  </a:moveTo>
                  <a:lnTo>
                    <a:pt x="2242197" y="779856"/>
                  </a:lnTo>
                  <a:lnTo>
                    <a:pt x="2242197" y="877354"/>
                  </a:lnTo>
                  <a:lnTo>
                    <a:pt x="2339683" y="877354"/>
                  </a:lnTo>
                  <a:lnTo>
                    <a:pt x="2339683" y="779856"/>
                  </a:lnTo>
                  <a:close/>
                </a:path>
                <a:path w="2827655" h="975360" fill="norm" stroke="1" extrusionOk="0">
                  <a:moveTo>
                    <a:pt x="2632176" y="779856"/>
                  </a:moveTo>
                  <a:lnTo>
                    <a:pt x="2534691" y="779856"/>
                  </a:lnTo>
                  <a:lnTo>
                    <a:pt x="2534691" y="877354"/>
                  </a:lnTo>
                  <a:lnTo>
                    <a:pt x="2632176" y="877354"/>
                  </a:lnTo>
                  <a:lnTo>
                    <a:pt x="2632176" y="779856"/>
                  </a:lnTo>
                  <a:close/>
                </a:path>
                <a:path w="2827655" h="975360" fill="norm" stroke="1" extrusionOk="0">
                  <a:moveTo>
                    <a:pt x="2827134" y="779856"/>
                  </a:moveTo>
                  <a:lnTo>
                    <a:pt x="2729649" y="779856"/>
                  </a:lnTo>
                  <a:lnTo>
                    <a:pt x="2729649" y="877354"/>
                  </a:lnTo>
                  <a:lnTo>
                    <a:pt x="2827134" y="877354"/>
                  </a:lnTo>
                  <a:lnTo>
                    <a:pt x="2827134" y="7798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34" descr="" hidden="0"/>
            <p:cNvSpPr/>
            <p:nvPr isPhoto="0" userDrawn="0"/>
          </p:nvSpPr>
          <p:spPr bwMode="auto">
            <a:xfrm>
              <a:off x="15046654" y="3421735"/>
              <a:ext cx="2827655" cy="585470"/>
            </a:xfrm>
            <a:custGeom>
              <a:avLst/>
              <a:gdLst/>
              <a:ahLst/>
              <a:cxnLst/>
              <a:rect l="l" t="t" r="r" b="b"/>
              <a:pathLst>
                <a:path w="2827655" h="585470" fill="norm" stroke="1" extrusionOk="0">
                  <a:moveTo>
                    <a:pt x="292455" y="97612"/>
                  </a:moveTo>
                  <a:lnTo>
                    <a:pt x="194983" y="97612"/>
                  </a:lnTo>
                  <a:lnTo>
                    <a:pt x="97485" y="97612"/>
                  </a:lnTo>
                  <a:lnTo>
                    <a:pt x="97485" y="195059"/>
                  </a:lnTo>
                  <a:lnTo>
                    <a:pt x="97485" y="292506"/>
                  </a:lnTo>
                  <a:lnTo>
                    <a:pt x="0" y="292506"/>
                  </a:lnTo>
                  <a:lnTo>
                    <a:pt x="0" y="389991"/>
                  </a:lnTo>
                  <a:lnTo>
                    <a:pt x="97485" y="389991"/>
                  </a:lnTo>
                  <a:lnTo>
                    <a:pt x="97485" y="292544"/>
                  </a:lnTo>
                  <a:lnTo>
                    <a:pt x="194983" y="292544"/>
                  </a:lnTo>
                  <a:lnTo>
                    <a:pt x="194983" y="195097"/>
                  </a:lnTo>
                  <a:lnTo>
                    <a:pt x="292455" y="195097"/>
                  </a:lnTo>
                  <a:lnTo>
                    <a:pt x="292455" y="97612"/>
                  </a:lnTo>
                  <a:close/>
                </a:path>
                <a:path w="2827655" h="585470" fill="norm" stroke="1" extrusionOk="0">
                  <a:moveTo>
                    <a:pt x="487413" y="390118"/>
                  </a:moveTo>
                  <a:lnTo>
                    <a:pt x="487413" y="390118"/>
                  </a:lnTo>
                  <a:lnTo>
                    <a:pt x="0" y="390118"/>
                  </a:lnTo>
                  <a:lnTo>
                    <a:pt x="0" y="487565"/>
                  </a:lnTo>
                  <a:lnTo>
                    <a:pt x="0" y="585050"/>
                  </a:lnTo>
                  <a:lnTo>
                    <a:pt x="97485" y="585050"/>
                  </a:lnTo>
                  <a:lnTo>
                    <a:pt x="97485" y="487603"/>
                  </a:lnTo>
                  <a:lnTo>
                    <a:pt x="194970" y="487603"/>
                  </a:lnTo>
                  <a:lnTo>
                    <a:pt x="292455" y="487603"/>
                  </a:lnTo>
                  <a:lnTo>
                    <a:pt x="389928" y="487603"/>
                  </a:lnTo>
                  <a:lnTo>
                    <a:pt x="487413" y="487603"/>
                  </a:lnTo>
                  <a:lnTo>
                    <a:pt x="487413" y="390118"/>
                  </a:lnTo>
                  <a:close/>
                </a:path>
                <a:path w="2827655" h="585470" fill="norm" stroke="1" extrusionOk="0">
                  <a:moveTo>
                    <a:pt x="487413" y="195059"/>
                  </a:moveTo>
                  <a:lnTo>
                    <a:pt x="389928" y="195059"/>
                  </a:lnTo>
                  <a:lnTo>
                    <a:pt x="389928" y="292506"/>
                  </a:lnTo>
                  <a:lnTo>
                    <a:pt x="389928" y="389991"/>
                  </a:lnTo>
                  <a:lnTo>
                    <a:pt x="487413" y="389991"/>
                  </a:lnTo>
                  <a:lnTo>
                    <a:pt x="487413" y="292544"/>
                  </a:lnTo>
                  <a:lnTo>
                    <a:pt x="487413" y="195059"/>
                  </a:lnTo>
                  <a:close/>
                </a:path>
                <a:path w="2827655" h="585470" fill="norm" stroke="1" extrusionOk="0">
                  <a:moveTo>
                    <a:pt x="584949" y="390118"/>
                  </a:moveTo>
                  <a:lnTo>
                    <a:pt x="487464" y="390118"/>
                  </a:lnTo>
                  <a:lnTo>
                    <a:pt x="487464" y="487603"/>
                  </a:lnTo>
                  <a:lnTo>
                    <a:pt x="584949" y="487603"/>
                  </a:lnTo>
                  <a:lnTo>
                    <a:pt x="584949" y="390118"/>
                  </a:lnTo>
                  <a:close/>
                </a:path>
                <a:path w="2827655" h="585470" fill="norm" stroke="1" extrusionOk="0">
                  <a:moveTo>
                    <a:pt x="779907" y="390118"/>
                  </a:moveTo>
                  <a:lnTo>
                    <a:pt x="682421" y="390118"/>
                  </a:lnTo>
                  <a:lnTo>
                    <a:pt x="682421" y="487603"/>
                  </a:lnTo>
                  <a:lnTo>
                    <a:pt x="779907" y="487603"/>
                  </a:lnTo>
                  <a:lnTo>
                    <a:pt x="779907" y="390118"/>
                  </a:lnTo>
                  <a:close/>
                </a:path>
                <a:path w="2827655" h="585470" fill="norm" stroke="1" extrusionOk="0">
                  <a:moveTo>
                    <a:pt x="1072362" y="292506"/>
                  </a:moveTo>
                  <a:lnTo>
                    <a:pt x="974877" y="292506"/>
                  </a:lnTo>
                  <a:lnTo>
                    <a:pt x="974877" y="195059"/>
                  </a:lnTo>
                  <a:lnTo>
                    <a:pt x="877404" y="195059"/>
                  </a:lnTo>
                  <a:lnTo>
                    <a:pt x="877404" y="97612"/>
                  </a:lnTo>
                  <a:lnTo>
                    <a:pt x="779907" y="97612"/>
                  </a:lnTo>
                  <a:lnTo>
                    <a:pt x="779907" y="195059"/>
                  </a:lnTo>
                  <a:lnTo>
                    <a:pt x="682434" y="195059"/>
                  </a:lnTo>
                  <a:lnTo>
                    <a:pt x="682434" y="97612"/>
                  </a:lnTo>
                  <a:lnTo>
                    <a:pt x="584949" y="97612"/>
                  </a:lnTo>
                  <a:lnTo>
                    <a:pt x="487464" y="97612"/>
                  </a:lnTo>
                  <a:lnTo>
                    <a:pt x="487464" y="195097"/>
                  </a:lnTo>
                  <a:lnTo>
                    <a:pt x="584949" y="195097"/>
                  </a:lnTo>
                  <a:lnTo>
                    <a:pt x="682421" y="195097"/>
                  </a:lnTo>
                  <a:lnTo>
                    <a:pt x="682421" y="292506"/>
                  </a:lnTo>
                  <a:lnTo>
                    <a:pt x="584949" y="292506"/>
                  </a:lnTo>
                  <a:lnTo>
                    <a:pt x="584949" y="389991"/>
                  </a:lnTo>
                  <a:lnTo>
                    <a:pt x="682421" y="389991"/>
                  </a:lnTo>
                  <a:lnTo>
                    <a:pt x="779907" y="389991"/>
                  </a:lnTo>
                  <a:lnTo>
                    <a:pt x="779907" y="292544"/>
                  </a:lnTo>
                  <a:lnTo>
                    <a:pt x="779907" y="195097"/>
                  </a:lnTo>
                  <a:lnTo>
                    <a:pt x="877392" y="195097"/>
                  </a:lnTo>
                  <a:lnTo>
                    <a:pt x="877392" y="292544"/>
                  </a:lnTo>
                  <a:lnTo>
                    <a:pt x="974877" y="292544"/>
                  </a:lnTo>
                  <a:lnTo>
                    <a:pt x="974877" y="389991"/>
                  </a:lnTo>
                  <a:lnTo>
                    <a:pt x="1072362" y="389991"/>
                  </a:lnTo>
                  <a:lnTo>
                    <a:pt x="1072362" y="292506"/>
                  </a:lnTo>
                  <a:close/>
                </a:path>
                <a:path w="2827655" h="585470" fill="norm" stroke="1" extrusionOk="0">
                  <a:moveTo>
                    <a:pt x="1169835" y="0"/>
                  </a:moveTo>
                  <a:lnTo>
                    <a:pt x="1072349" y="0"/>
                  </a:lnTo>
                  <a:lnTo>
                    <a:pt x="1072349" y="97485"/>
                  </a:lnTo>
                  <a:lnTo>
                    <a:pt x="1169835" y="97485"/>
                  </a:lnTo>
                  <a:lnTo>
                    <a:pt x="1169835" y="0"/>
                  </a:lnTo>
                  <a:close/>
                </a:path>
                <a:path w="2827655" h="585470" fill="norm" stroke="1" extrusionOk="0">
                  <a:moveTo>
                    <a:pt x="1462290" y="390118"/>
                  </a:moveTo>
                  <a:lnTo>
                    <a:pt x="1462290" y="390118"/>
                  </a:lnTo>
                  <a:lnTo>
                    <a:pt x="877392" y="390118"/>
                  </a:lnTo>
                  <a:lnTo>
                    <a:pt x="877392" y="487603"/>
                  </a:lnTo>
                  <a:lnTo>
                    <a:pt x="1462290" y="487603"/>
                  </a:lnTo>
                  <a:lnTo>
                    <a:pt x="1462290" y="390118"/>
                  </a:lnTo>
                  <a:close/>
                </a:path>
                <a:path w="2827655" h="585470" fill="norm" stroke="1" extrusionOk="0">
                  <a:moveTo>
                    <a:pt x="1462290" y="97612"/>
                  </a:moveTo>
                  <a:lnTo>
                    <a:pt x="1462290" y="97612"/>
                  </a:lnTo>
                  <a:lnTo>
                    <a:pt x="1072349" y="97612"/>
                  </a:lnTo>
                  <a:lnTo>
                    <a:pt x="1072349" y="195097"/>
                  </a:lnTo>
                  <a:lnTo>
                    <a:pt x="1169835" y="195097"/>
                  </a:lnTo>
                  <a:lnTo>
                    <a:pt x="1267333" y="195097"/>
                  </a:lnTo>
                  <a:lnTo>
                    <a:pt x="1364805" y="195097"/>
                  </a:lnTo>
                  <a:lnTo>
                    <a:pt x="1364805" y="292506"/>
                  </a:lnTo>
                  <a:lnTo>
                    <a:pt x="1267333" y="292506"/>
                  </a:lnTo>
                  <a:lnTo>
                    <a:pt x="1169835" y="292506"/>
                  </a:lnTo>
                  <a:lnTo>
                    <a:pt x="1169835" y="389991"/>
                  </a:lnTo>
                  <a:lnTo>
                    <a:pt x="1267333" y="389991"/>
                  </a:lnTo>
                  <a:lnTo>
                    <a:pt x="1364805" y="389991"/>
                  </a:lnTo>
                  <a:lnTo>
                    <a:pt x="1462290" y="389991"/>
                  </a:lnTo>
                  <a:lnTo>
                    <a:pt x="1462290" y="292544"/>
                  </a:lnTo>
                  <a:lnTo>
                    <a:pt x="1462290" y="195097"/>
                  </a:lnTo>
                  <a:lnTo>
                    <a:pt x="1462290" y="97612"/>
                  </a:lnTo>
                  <a:close/>
                </a:path>
                <a:path w="2827655" h="585470" fill="norm" stroke="1" extrusionOk="0">
                  <a:moveTo>
                    <a:pt x="1657299" y="0"/>
                  </a:moveTo>
                  <a:lnTo>
                    <a:pt x="1559814" y="0"/>
                  </a:lnTo>
                  <a:lnTo>
                    <a:pt x="1559814" y="97485"/>
                  </a:lnTo>
                  <a:lnTo>
                    <a:pt x="1657299" y="97485"/>
                  </a:lnTo>
                  <a:lnTo>
                    <a:pt x="1657299" y="0"/>
                  </a:lnTo>
                  <a:close/>
                </a:path>
                <a:path w="2827655" h="585470" fill="norm" stroke="1" extrusionOk="0">
                  <a:moveTo>
                    <a:pt x="2047240" y="390118"/>
                  </a:moveTo>
                  <a:lnTo>
                    <a:pt x="1949754" y="390118"/>
                  </a:lnTo>
                  <a:lnTo>
                    <a:pt x="1852269" y="390118"/>
                  </a:lnTo>
                  <a:lnTo>
                    <a:pt x="1852269" y="487603"/>
                  </a:lnTo>
                  <a:lnTo>
                    <a:pt x="1949754" y="487603"/>
                  </a:lnTo>
                  <a:lnTo>
                    <a:pt x="2047240" y="487603"/>
                  </a:lnTo>
                  <a:lnTo>
                    <a:pt x="2047240" y="390118"/>
                  </a:lnTo>
                  <a:close/>
                </a:path>
                <a:path w="2827655" h="585470" fill="norm" stroke="1" extrusionOk="0">
                  <a:moveTo>
                    <a:pt x="2047240" y="97612"/>
                  </a:moveTo>
                  <a:lnTo>
                    <a:pt x="1949754" y="97612"/>
                  </a:lnTo>
                  <a:lnTo>
                    <a:pt x="1852269" y="97612"/>
                  </a:lnTo>
                  <a:lnTo>
                    <a:pt x="1852269" y="195059"/>
                  </a:lnTo>
                  <a:lnTo>
                    <a:pt x="1754784" y="195059"/>
                  </a:lnTo>
                  <a:lnTo>
                    <a:pt x="1754784" y="97612"/>
                  </a:lnTo>
                  <a:lnTo>
                    <a:pt x="1657299" y="97612"/>
                  </a:lnTo>
                  <a:lnTo>
                    <a:pt x="1559814" y="97612"/>
                  </a:lnTo>
                  <a:lnTo>
                    <a:pt x="1559814" y="195059"/>
                  </a:lnTo>
                  <a:lnTo>
                    <a:pt x="1462341" y="195059"/>
                  </a:lnTo>
                  <a:lnTo>
                    <a:pt x="1462341" y="292544"/>
                  </a:lnTo>
                  <a:lnTo>
                    <a:pt x="1559814" y="292544"/>
                  </a:lnTo>
                  <a:lnTo>
                    <a:pt x="1657299" y="292544"/>
                  </a:lnTo>
                  <a:lnTo>
                    <a:pt x="1657299" y="195097"/>
                  </a:lnTo>
                  <a:lnTo>
                    <a:pt x="1754784" y="195097"/>
                  </a:lnTo>
                  <a:lnTo>
                    <a:pt x="1754784" y="292544"/>
                  </a:lnTo>
                  <a:lnTo>
                    <a:pt x="1852269" y="292544"/>
                  </a:lnTo>
                  <a:lnTo>
                    <a:pt x="1852269" y="389991"/>
                  </a:lnTo>
                  <a:lnTo>
                    <a:pt x="1949754" y="389991"/>
                  </a:lnTo>
                  <a:lnTo>
                    <a:pt x="1949754" y="292544"/>
                  </a:lnTo>
                  <a:lnTo>
                    <a:pt x="1949754" y="195097"/>
                  </a:lnTo>
                  <a:lnTo>
                    <a:pt x="2047240" y="195097"/>
                  </a:lnTo>
                  <a:lnTo>
                    <a:pt x="2047240" y="97612"/>
                  </a:lnTo>
                  <a:close/>
                </a:path>
                <a:path w="2827655" h="585470" fill="norm" stroke="1" extrusionOk="0">
                  <a:moveTo>
                    <a:pt x="2339683" y="390118"/>
                  </a:moveTo>
                  <a:lnTo>
                    <a:pt x="2242210" y="390118"/>
                  </a:lnTo>
                  <a:lnTo>
                    <a:pt x="2144712" y="390118"/>
                  </a:lnTo>
                  <a:lnTo>
                    <a:pt x="2144712" y="487603"/>
                  </a:lnTo>
                  <a:lnTo>
                    <a:pt x="2242197" y="487603"/>
                  </a:lnTo>
                  <a:lnTo>
                    <a:pt x="2339683" y="487603"/>
                  </a:lnTo>
                  <a:lnTo>
                    <a:pt x="2339683" y="390118"/>
                  </a:lnTo>
                  <a:close/>
                </a:path>
                <a:path w="2827655" h="585470" fill="norm" stroke="1" extrusionOk="0">
                  <a:moveTo>
                    <a:pt x="2339683" y="97612"/>
                  </a:moveTo>
                  <a:lnTo>
                    <a:pt x="2242210" y="97612"/>
                  </a:lnTo>
                  <a:lnTo>
                    <a:pt x="2144712" y="97612"/>
                  </a:lnTo>
                  <a:lnTo>
                    <a:pt x="2144712" y="195059"/>
                  </a:lnTo>
                  <a:lnTo>
                    <a:pt x="2144712" y="292506"/>
                  </a:lnTo>
                  <a:lnTo>
                    <a:pt x="2144712" y="389991"/>
                  </a:lnTo>
                  <a:lnTo>
                    <a:pt x="2242197" y="389991"/>
                  </a:lnTo>
                  <a:lnTo>
                    <a:pt x="2339683" y="389991"/>
                  </a:lnTo>
                  <a:lnTo>
                    <a:pt x="2339683" y="292506"/>
                  </a:lnTo>
                  <a:lnTo>
                    <a:pt x="2242210" y="292506"/>
                  </a:lnTo>
                  <a:lnTo>
                    <a:pt x="2242210" y="195097"/>
                  </a:lnTo>
                  <a:lnTo>
                    <a:pt x="2339683" y="195097"/>
                  </a:lnTo>
                  <a:lnTo>
                    <a:pt x="2339683" y="97612"/>
                  </a:lnTo>
                  <a:close/>
                </a:path>
                <a:path w="2827655" h="585470" fill="norm" stroke="1" extrusionOk="0">
                  <a:moveTo>
                    <a:pt x="2339683" y="0"/>
                  </a:moveTo>
                  <a:lnTo>
                    <a:pt x="2339683" y="0"/>
                  </a:lnTo>
                  <a:lnTo>
                    <a:pt x="1754784" y="0"/>
                  </a:lnTo>
                  <a:lnTo>
                    <a:pt x="1754784" y="97485"/>
                  </a:lnTo>
                  <a:lnTo>
                    <a:pt x="2339683" y="97485"/>
                  </a:lnTo>
                  <a:lnTo>
                    <a:pt x="2339683" y="0"/>
                  </a:lnTo>
                  <a:close/>
                </a:path>
                <a:path w="2827655" h="585470" fill="norm" stroke="1" extrusionOk="0">
                  <a:moveTo>
                    <a:pt x="2632176" y="97612"/>
                  </a:moveTo>
                  <a:lnTo>
                    <a:pt x="2534704" y="97612"/>
                  </a:lnTo>
                  <a:lnTo>
                    <a:pt x="2437206" y="97612"/>
                  </a:lnTo>
                  <a:lnTo>
                    <a:pt x="2437206" y="195059"/>
                  </a:lnTo>
                  <a:lnTo>
                    <a:pt x="2437206" y="292544"/>
                  </a:lnTo>
                  <a:lnTo>
                    <a:pt x="2534704" y="292544"/>
                  </a:lnTo>
                  <a:lnTo>
                    <a:pt x="2534704" y="195097"/>
                  </a:lnTo>
                  <a:lnTo>
                    <a:pt x="2632176" y="195097"/>
                  </a:lnTo>
                  <a:lnTo>
                    <a:pt x="2632176" y="97612"/>
                  </a:lnTo>
                  <a:close/>
                </a:path>
                <a:path w="2827655" h="585470" fill="norm" stroke="1" extrusionOk="0">
                  <a:moveTo>
                    <a:pt x="2827134" y="390118"/>
                  </a:moveTo>
                  <a:lnTo>
                    <a:pt x="2729661" y="390118"/>
                  </a:lnTo>
                  <a:lnTo>
                    <a:pt x="2632176" y="390118"/>
                  </a:lnTo>
                  <a:lnTo>
                    <a:pt x="2632176" y="487603"/>
                  </a:lnTo>
                  <a:lnTo>
                    <a:pt x="2729649" y="487603"/>
                  </a:lnTo>
                  <a:lnTo>
                    <a:pt x="2827134" y="487603"/>
                  </a:lnTo>
                  <a:lnTo>
                    <a:pt x="2827134" y="390118"/>
                  </a:lnTo>
                  <a:close/>
                </a:path>
                <a:path w="2827655" h="585470" fill="norm" stroke="1" extrusionOk="0">
                  <a:moveTo>
                    <a:pt x="2827134" y="292506"/>
                  </a:moveTo>
                  <a:lnTo>
                    <a:pt x="2729649" y="292506"/>
                  </a:lnTo>
                  <a:lnTo>
                    <a:pt x="2729649" y="389991"/>
                  </a:lnTo>
                  <a:lnTo>
                    <a:pt x="2827134" y="389991"/>
                  </a:lnTo>
                  <a:lnTo>
                    <a:pt x="2827134" y="292506"/>
                  </a:lnTo>
                  <a:close/>
                </a:path>
                <a:path w="2827655" h="585470" fill="norm" stroke="1" extrusionOk="0">
                  <a:moveTo>
                    <a:pt x="2827134" y="97612"/>
                  </a:moveTo>
                  <a:lnTo>
                    <a:pt x="2729649" y="97612"/>
                  </a:lnTo>
                  <a:lnTo>
                    <a:pt x="2729649" y="195097"/>
                  </a:lnTo>
                  <a:lnTo>
                    <a:pt x="2827134" y="195097"/>
                  </a:lnTo>
                  <a:lnTo>
                    <a:pt x="2827134" y="97612"/>
                  </a:lnTo>
                  <a:close/>
                </a:path>
                <a:path w="2827655" h="585470" fill="norm" stroke="1" extrusionOk="0">
                  <a:moveTo>
                    <a:pt x="2827134" y="0"/>
                  </a:moveTo>
                  <a:lnTo>
                    <a:pt x="2729661" y="0"/>
                  </a:lnTo>
                  <a:lnTo>
                    <a:pt x="2632176" y="0"/>
                  </a:lnTo>
                  <a:lnTo>
                    <a:pt x="2632176" y="97485"/>
                  </a:lnTo>
                  <a:lnTo>
                    <a:pt x="2729649" y="97485"/>
                  </a:lnTo>
                  <a:lnTo>
                    <a:pt x="2827134" y="97485"/>
                  </a:lnTo>
                  <a:lnTo>
                    <a:pt x="2827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6" name="object 35" descr="" hidden="0"/>
            <p:cNvSpPr/>
            <p:nvPr isPhoto="0" userDrawn="0"/>
          </p:nvSpPr>
          <p:spPr bwMode="auto">
            <a:xfrm>
              <a:off x="15046654" y="3909301"/>
              <a:ext cx="2827655" cy="584835"/>
            </a:xfrm>
            <a:custGeom>
              <a:avLst/>
              <a:gdLst/>
              <a:ahLst/>
              <a:cxnLst/>
              <a:rect l="l" t="t" r="r" b="b"/>
              <a:pathLst>
                <a:path w="2827655" h="584835" fill="norm" stroke="1" extrusionOk="0">
                  <a:moveTo>
                    <a:pt x="97485" y="0"/>
                  </a:moveTo>
                  <a:lnTo>
                    <a:pt x="0" y="0"/>
                  </a:lnTo>
                  <a:lnTo>
                    <a:pt x="0" y="97383"/>
                  </a:lnTo>
                  <a:lnTo>
                    <a:pt x="0" y="194830"/>
                  </a:lnTo>
                  <a:lnTo>
                    <a:pt x="0" y="292328"/>
                  </a:lnTo>
                  <a:lnTo>
                    <a:pt x="97485" y="292328"/>
                  </a:lnTo>
                  <a:lnTo>
                    <a:pt x="97485" y="194868"/>
                  </a:lnTo>
                  <a:lnTo>
                    <a:pt x="97485" y="97485"/>
                  </a:lnTo>
                  <a:lnTo>
                    <a:pt x="97485" y="0"/>
                  </a:lnTo>
                  <a:close/>
                </a:path>
                <a:path w="2827655" h="584835" fill="norm" stroke="1" extrusionOk="0">
                  <a:moveTo>
                    <a:pt x="292455" y="292442"/>
                  </a:moveTo>
                  <a:lnTo>
                    <a:pt x="194983" y="292442"/>
                  </a:lnTo>
                  <a:lnTo>
                    <a:pt x="97485" y="292442"/>
                  </a:lnTo>
                  <a:lnTo>
                    <a:pt x="97485" y="389902"/>
                  </a:lnTo>
                  <a:lnTo>
                    <a:pt x="0" y="389902"/>
                  </a:lnTo>
                  <a:lnTo>
                    <a:pt x="0" y="487387"/>
                  </a:lnTo>
                  <a:lnTo>
                    <a:pt x="97485" y="487387"/>
                  </a:lnTo>
                  <a:lnTo>
                    <a:pt x="194970" y="487387"/>
                  </a:lnTo>
                  <a:lnTo>
                    <a:pt x="292455" y="487387"/>
                  </a:lnTo>
                  <a:lnTo>
                    <a:pt x="292455" y="389940"/>
                  </a:lnTo>
                  <a:lnTo>
                    <a:pt x="292455" y="292442"/>
                  </a:lnTo>
                  <a:close/>
                </a:path>
                <a:path w="2827655" h="584835" fill="norm" stroke="1" extrusionOk="0">
                  <a:moveTo>
                    <a:pt x="487413" y="487349"/>
                  </a:moveTo>
                  <a:lnTo>
                    <a:pt x="389928" y="487349"/>
                  </a:lnTo>
                  <a:lnTo>
                    <a:pt x="389928" y="584835"/>
                  </a:lnTo>
                  <a:lnTo>
                    <a:pt x="487413" y="584835"/>
                  </a:lnTo>
                  <a:lnTo>
                    <a:pt x="487413" y="487349"/>
                  </a:lnTo>
                  <a:close/>
                </a:path>
                <a:path w="2827655" h="584835" fill="norm" stroke="1" extrusionOk="0">
                  <a:moveTo>
                    <a:pt x="487413" y="292442"/>
                  </a:moveTo>
                  <a:lnTo>
                    <a:pt x="389928" y="292442"/>
                  </a:lnTo>
                  <a:lnTo>
                    <a:pt x="389928" y="389940"/>
                  </a:lnTo>
                  <a:lnTo>
                    <a:pt x="487413" y="389940"/>
                  </a:lnTo>
                  <a:lnTo>
                    <a:pt x="487413" y="292442"/>
                  </a:lnTo>
                  <a:close/>
                </a:path>
                <a:path w="2827655" h="584835" fill="norm" stroke="1" extrusionOk="0">
                  <a:moveTo>
                    <a:pt x="487413" y="194830"/>
                  </a:moveTo>
                  <a:lnTo>
                    <a:pt x="389928" y="194830"/>
                  </a:lnTo>
                  <a:lnTo>
                    <a:pt x="389928" y="292328"/>
                  </a:lnTo>
                  <a:lnTo>
                    <a:pt x="487413" y="292328"/>
                  </a:lnTo>
                  <a:lnTo>
                    <a:pt x="487413" y="194830"/>
                  </a:lnTo>
                  <a:close/>
                </a:path>
                <a:path w="2827655" h="584835" fill="norm" stroke="1" extrusionOk="0">
                  <a:moveTo>
                    <a:pt x="487413" y="0"/>
                  </a:moveTo>
                  <a:lnTo>
                    <a:pt x="389940" y="0"/>
                  </a:lnTo>
                  <a:lnTo>
                    <a:pt x="292455" y="0"/>
                  </a:lnTo>
                  <a:lnTo>
                    <a:pt x="292455" y="97383"/>
                  </a:lnTo>
                  <a:lnTo>
                    <a:pt x="194970" y="97383"/>
                  </a:lnTo>
                  <a:lnTo>
                    <a:pt x="194970" y="194830"/>
                  </a:lnTo>
                  <a:lnTo>
                    <a:pt x="194970" y="292328"/>
                  </a:lnTo>
                  <a:lnTo>
                    <a:pt x="292455" y="292328"/>
                  </a:lnTo>
                  <a:lnTo>
                    <a:pt x="292455" y="194868"/>
                  </a:lnTo>
                  <a:lnTo>
                    <a:pt x="292455" y="97485"/>
                  </a:lnTo>
                  <a:lnTo>
                    <a:pt x="389928" y="97485"/>
                  </a:lnTo>
                  <a:lnTo>
                    <a:pt x="487413" y="97485"/>
                  </a:lnTo>
                  <a:lnTo>
                    <a:pt x="487413" y="0"/>
                  </a:lnTo>
                  <a:close/>
                </a:path>
                <a:path w="2827655" h="584835" fill="norm" stroke="1" extrusionOk="0">
                  <a:moveTo>
                    <a:pt x="682434" y="389902"/>
                  </a:moveTo>
                  <a:lnTo>
                    <a:pt x="584949" y="389902"/>
                  </a:lnTo>
                  <a:lnTo>
                    <a:pt x="584949" y="292442"/>
                  </a:lnTo>
                  <a:lnTo>
                    <a:pt x="487464" y="292442"/>
                  </a:lnTo>
                  <a:lnTo>
                    <a:pt x="487464" y="389940"/>
                  </a:lnTo>
                  <a:lnTo>
                    <a:pt x="584949" y="389940"/>
                  </a:lnTo>
                  <a:lnTo>
                    <a:pt x="584949" y="487349"/>
                  </a:lnTo>
                  <a:lnTo>
                    <a:pt x="487464" y="487349"/>
                  </a:lnTo>
                  <a:lnTo>
                    <a:pt x="487464" y="584835"/>
                  </a:lnTo>
                  <a:lnTo>
                    <a:pt x="584949" y="584835"/>
                  </a:lnTo>
                  <a:lnTo>
                    <a:pt x="584949" y="487387"/>
                  </a:lnTo>
                  <a:lnTo>
                    <a:pt x="682434" y="487387"/>
                  </a:lnTo>
                  <a:lnTo>
                    <a:pt x="682434" y="389902"/>
                  </a:lnTo>
                  <a:close/>
                </a:path>
                <a:path w="2827655" h="584835" fill="norm" stroke="1" extrusionOk="0">
                  <a:moveTo>
                    <a:pt x="877404" y="194830"/>
                  </a:moveTo>
                  <a:lnTo>
                    <a:pt x="779907" y="194830"/>
                  </a:lnTo>
                  <a:lnTo>
                    <a:pt x="779907" y="97383"/>
                  </a:lnTo>
                  <a:lnTo>
                    <a:pt x="682434" y="97383"/>
                  </a:lnTo>
                  <a:lnTo>
                    <a:pt x="682434" y="0"/>
                  </a:lnTo>
                  <a:lnTo>
                    <a:pt x="584949" y="0"/>
                  </a:lnTo>
                  <a:lnTo>
                    <a:pt x="584949" y="97485"/>
                  </a:lnTo>
                  <a:lnTo>
                    <a:pt x="682421" y="97485"/>
                  </a:lnTo>
                  <a:lnTo>
                    <a:pt x="682421" y="194830"/>
                  </a:lnTo>
                  <a:lnTo>
                    <a:pt x="584949" y="194830"/>
                  </a:lnTo>
                  <a:lnTo>
                    <a:pt x="487464" y="194830"/>
                  </a:lnTo>
                  <a:lnTo>
                    <a:pt x="487464" y="292328"/>
                  </a:lnTo>
                  <a:lnTo>
                    <a:pt x="584949" y="292328"/>
                  </a:lnTo>
                  <a:lnTo>
                    <a:pt x="682434" y="292328"/>
                  </a:lnTo>
                  <a:lnTo>
                    <a:pt x="682434" y="194868"/>
                  </a:lnTo>
                  <a:lnTo>
                    <a:pt x="779907" y="194868"/>
                  </a:lnTo>
                  <a:lnTo>
                    <a:pt x="779907" y="292328"/>
                  </a:lnTo>
                  <a:lnTo>
                    <a:pt x="877404" y="292328"/>
                  </a:lnTo>
                  <a:lnTo>
                    <a:pt x="877404" y="194830"/>
                  </a:lnTo>
                  <a:close/>
                </a:path>
                <a:path w="2827655" h="584835" fill="norm" stroke="1" extrusionOk="0">
                  <a:moveTo>
                    <a:pt x="974877" y="292442"/>
                  </a:moveTo>
                  <a:lnTo>
                    <a:pt x="877392" y="292442"/>
                  </a:lnTo>
                  <a:lnTo>
                    <a:pt x="877392" y="389902"/>
                  </a:lnTo>
                  <a:lnTo>
                    <a:pt x="779907" y="389902"/>
                  </a:lnTo>
                  <a:lnTo>
                    <a:pt x="779907" y="487387"/>
                  </a:lnTo>
                  <a:lnTo>
                    <a:pt x="877404" y="487387"/>
                  </a:lnTo>
                  <a:lnTo>
                    <a:pt x="877404" y="389940"/>
                  </a:lnTo>
                  <a:lnTo>
                    <a:pt x="974877" y="389940"/>
                  </a:lnTo>
                  <a:lnTo>
                    <a:pt x="974877" y="292442"/>
                  </a:lnTo>
                  <a:close/>
                </a:path>
                <a:path w="2827655" h="584835" fill="norm" stroke="1" extrusionOk="0">
                  <a:moveTo>
                    <a:pt x="1169835" y="97383"/>
                  </a:moveTo>
                  <a:lnTo>
                    <a:pt x="1072362" y="97383"/>
                  </a:lnTo>
                  <a:lnTo>
                    <a:pt x="1072362" y="0"/>
                  </a:lnTo>
                  <a:lnTo>
                    <a:pt x="974877" y="0"/>
                  </a:lnTo>
                  <a:lnTo>
                    <a:pt x="877392" y="0"/>
                  </a:lnTo>
                  <a:lnTo>
                    <a:pt x="877392" y="97485"/>
                  </a:lnTo>
                  <a:lnTo>
                    <a:pt x="974877" y="97485"/>
                  </a:lnTo>
                  <a:lnTo>
                    <a:pt x="1072349" y="97485"/>
                  </a:lnTo>
                  <a:lnTo>
                    <a:pt x="1072349" y="194830"/>
                  </a:lnTo>
                  <a:lnTo>
                    <a:pt x="974877" y="194830"/>
                  </a:lnTo>
                  <a:lnTo>
                    <a:pt x="974877" y="292328"/>
                  </a:lnTo>
                  <a:lnTo>
                    <a:pt x="1072362" y="292328"/>
                  </a:lnTo>
                  <a:lnTo>
                    <a:pt x="1072362" y="194868"/>
                  </a:lnTo>
                  <a:lnTo>
                    <a:pt x="1169835" y="194868"/>
                  </a:lnTo>
                  <a:lnTo>
                    <a:pt x="1169835" y="97383"/>
                  </a:lnTo>
                  <a:close/>
                </a:path>
                <a:path w="2827655" h="584835" fill="norm" stroke="1" extrusionOk="0">
                  <a:moveTo>
                    <a:pt x="1364818" y="97383"/>
                  </a:moveTo>
                  <a:lnTo>
                    <a:pt x="1267333" y="97383"/>
                  </a:lnTo>
                  <a:lnTo>
                    <a:pt x="1267333" y="194830"/>
                  </a:lnTo>
                  <a:lnTo>
                    <a:pt x="1267333" y="292328"/>
                  </a:lnTo>
                  <a:lnTo>
                    <a:pt x="1364818" y="292328"/>
                  </a:lnTo>
                  <a:lnTo>
                    <a:pt x="1364818" y="194868"/>
                  </a:lnTo>
                  <a:lnTo>
                    <a:pt x="1364818" y="97383"/>
                  </a:lnTo>
                  <a:close/>
                </a:path>
                <a:path w="2827655" h="584835" fill="norm" stroke="1" extrusionOk="0">
                  <a:moveTo>
                    <a:pt x="1462290" y="389902"/>
                  </a:moveTo>
                  <a:lnTo>
                    <a:pt x="1364818" y="389902"/>
                  </a:lnTo>
                  <a:lnTo>
                    <a:pt x="1267333" y="389902"/>
                  </a:lnTo>
                  <a:lnTo>
                    <a:pt x="1267333" y="292442"/>
                  </a:lnTo>
                  <a:lnTo>
                    <a:pt x="1169835" y="292442"/>
                  </a:lnTo>
                  <a:lnTo>
                    <a:pt x="1072349" y="292442"/>
                  </a:lnTo>
                  <a:lnTo>
                    <a:pt x="1072349" y="389902"/>
                  </a:lnTo>
                  <a:lnTo>
                    <a:pt x="1072349" y="487387"/>
                  </a:lnTo>
                  <a:lnTo>
                    <a:pt x="1169835" y="487387"/>
                  </a:lnTo>
                  <a:lnTo>
                    <a:pt x="1267333" y="487387"/>
                  </a:lnTo>
                  <a:lnTo>
                    <a:pt x="1364805" y="487387"/>
                  </a:lnTo>
                  <a:lnTo>
                    <a:pt x="1462290" y="487387"/>
                  </a:lnTo>
                  <a:lnTo>
                    <a:pt x="1462290" y="389902"/>
                  </a:lnTo>
                  <a:close/>
                </a:path>
                <a:path w="2827655" h="584835" fill="norm" stroke="1" extrusionOk="0">
                  <a:moveTo>
                    <a:pt x="1559826" y="0"/>
                  </a:moveTo>
                  <a:lnTo>
                    <a:pt x="1462341" y="0"/>
                  </a:lnTo>
                  <a:lnTo>
                    <a:pt x="1462341" y="97485"/>
                  </a:lnTo>
                  <a:lnTo>
                    <a:pt x="1559826" y="97485"/>
                  </a:lnTo>
                  <a:lnTo>
                    <a:pt x="1559826" y="0"/>
                  </a:lnTo>
                  <a:close/>
                </a:path>
                <a:path w="2827655" h="584835" fill="norm" stroke="1" extrusionOk="0">
                  <a:moveTo>
                    <a:pt x="1657299" y="194830"/>
                  </a:moveTo>
                  <a:lnTo>
                    <a:pt x="1559826" y="194830"/>
                  </a:lnTo>
                  <a:lnTo>
                    <a:pt x="1462341" y="194830"/>
                  </a:lnTo>
                  <a:lnTo>
                    <a:pt x="1462341" y="292328"/>
                  </a:lnTo>
                  <a:lnTo>
                    <a:pt x="1559814" y="292328"/>
                  </a:lnTo>
                  <a:lnTo>
                    <a:pt x="1657299" y="292328"/>
                  </a:lnTo>
                  <a:lnTo>
                    <a:pt x="1657299" y="194830"/>
                  </a:lnTo>
                  <a:close/>
                </a:path>
                <a:path w="2827655" h="584835" fill="norm" stroke="1" extrusionOk="0">
                  <a:moveTo>
                    <a:pt x="1949754" y="292442"/>
                  </a:moveTo>
                  <a:lnTo>
                    <a:pt x="1852269" y="292442"/>
                  </a:lnTo>
                  <a:lnTo>
                    <a:pt x="1852269" y="389902"/>
                  </a:lnTo>
                  <a:lnTo>
                    <a:pt x="1754784" y="389902"/>
                  </a:lnTo>
                  <a:lnTo>
                    <a:pt x="1657299" y="389902"/>
                  </a:lnTo>
                  <a:lnTo>
                    <a:pt x="1657299" y="292442"/>
                  </a:lnTo>
                  <a:lnTo>
                    <a:pt x="1559814" y="292442"/>
                  </a:lnTo>
                  <a:lnTo>
                    <a:pt x="1559814" y="389902"/>
                  </a:lnTo>
                  <a:lnTo>
                    <a:pt x="1559814" y="487387"/>
                  </a:lnTo>
                  <a:lnTo>
                    <a:pt x="1657299" y="487387"/>
                  </a:lnTo>
                  <a:lnTo>
                    <a:pt x="1754784" y="487387"/>
                  </a:lnTo>
                  <a:lnTo>
                    <a:pt x="1852269" y="487387"/>
                  </a:lnTo>
                  <a:lnTo>
                    <a:pt x="1949754" y="487387"/>
                  </a:lnTo>
                  <a:lnTo>
                    <a:pt x="1949754" y="389940"/>
                  </a:lnTo>
                  <a:lnTo>
                    <a:pt x="1949754" y="292442"/>
                  </a:lnTo>
                  <a:close/>
                </a:path>
                <a:path w="2827655" h="584835" fill="norm" stroke="1" extrusionOk="0">
                  <a:moveTo>
                    <a:pt x="2339683" y="389902"/>
                  </a:moveTo>
                  <a:lnTo>
                    <a:pt x="2242210" y="389902"/>
                  </a:lnTo>
                  <a:lnTo>
                    <a:pt x="2242210" y="292442"/>
                  </a:lnTo>
                  <a:lnTo>
                    <a:pt x="2144712" y="292442"/>
                  </a:lnTo>
                  <a:lnTo>
                    <a:pt x="2144712" y="389902"/>
                  </a:lnTo>
                  <a:lnTo>
                    <a:pt x="2047227" y="389902"/>
                  </a:lnTo>
                  <a:lnTo>
                    <a:pt x="2047227" y="487387"/>
                  </a:lnTo>
                  <a:lnTo>
                    <a:pt x="2144712" y="487387"/>
                  </a:lnTo>
                  <a:lnTo>
                    <a:pt x="2144712" y="389940"/>
                  </a:lnTo>
                  <a:lnTo>
                    <a:pt x="2242197" y="389940"/>
                  </a:lnTo>
                  <a:lnTo>
                    <a:pt x="2242197" y="487387"/>
                  </a:lnTo>
                  <a:lnTo>
                    <a:pt x="2339683" y="487387"/>
                  </a:lnTo>
                  <a:lnTo>
                    <a:pt x="2339683" y="389902"/>
                  </a:lnTo>
                  <a:close/>
                </a:path>
                <a:path w="2827655" h="584835" fill="norm" stroke="1" extrusionOk="0">
                  <a:moveTo>
                    <a:pt x="2437168" y="97383"/>
                  </a:moveTo>
                  <a:lnTo>
                    <a:pt x="2339683" y="97383"/>
                  </a:lnTo>
                  <a:lnTo>
                    <a:pt x="2339683" y="0"/>
                  </a:lnTo>
                  <a:lnTo>
                    <a:pt x="2242210" y="0"/>
                  </a:lnTo>
                  <a:lnTo>
                    <a:pt x="1754784" y="0"/>
                  </a:lnTo>
                  <a:lnTo>
                    <a:pt x="1754784" y="97383"/>
                  </a:lnTo>
                  <a:lnTo>
                    <a:pt x="1754784" y="194868"/>
                  </a:lnTo>
                  <a:lnTo>
                    <a:pt x="1852269" y="194868"/>
                  </a:lnTo>
                  <a:lnTo>
                    <a:pt x="1949754" y="194868"/>
                  </a:lnTo>
                  <a:lnTo>
                    <a:pt x="1949754" y="292328"/>
                  </a:lnTo>
                  <a:lnTo>
                    <a:pt x="2047240" y="292328"/>
                  </a:lnTo>
                  <a:lnTo>
                    <a:pt x="2047240" y="194868"/>
                  </a:lnTo>
                  <a:lnTo>
                    <a:pt x="2047240" y="97485"/>
                  </a:lnTo>
                  <a:lnTo>
                    <a:pt x="2144712" y="97485"/>
                  </a:lnTo>
                  <a:lnTo>
                    <a:pt x="2144712" y="194830"/>
                  </a:lnTo>
                  <a:lnTo>
                    <a:pt x="2144712" y="292328"/>
                  </a:lnTo>
                  <a:lnTo>
                    <a:pt x="2242197" y="292328"/>
                  </a:lnTo>
                  <a:lnTo>
                    <a:pt x="2339683" y="292328"/>
                  </a:lnTo>
                  <a:lnTo>
                    <a:pt x="2339683" y="194868"/>
                  </a:lnTo>
                  <a:lnTo>
                    <a:pt x="2437168" y="194868"/>
                  </a:lnTo>
                  <a:lnTo>
                    <a:pt x="2437168" y="97383"/>
                  </a:lnTo>
                  <a:close/>
                </a:path>
                <a:path w="2827655" h="584835" fill="norm" stroke="1" extrusionOk="0">
                  <a:moveTo>
                    <a:pt x="2827134" y="292442"/>
                  </a:moveTo>
                  <a:lnTo>
                    <a:pt x="2729661" y="292442"/>
                  </a:lnTo>
                  <a:lnTo>
                    <a:pt x="2632176" y="292442"/>
                  </a:lnTo>
                  <a:lnTo>
                    <a:pt x="2534691" y="292442"/>
                  </a:lnTo>
                  <a:lnTo>
                    <a:pt x="2534691" y="389902"/>
                  </a:lnTo>
                  <a:lnTo>
                    <a:pt x="2437206" y="389902"/>
                  </a:lnTo>
                  <a:lnTo>
                    <a:pt x="2437206" y="487387"/>
                  </a:lnTo>
                  <a:lnTo>
                    <a:pt x="2534704" y="487387"/>
                  </a:lnTo>
                  <a:lnTo>
                    <a:pt x="2534704" y="389940"/>
                  </a:lnTo>
                  <a:lnTo>
                    <a:pt x="2632176" y="389940"/>
                  </a:lnTo>
                  <a:lnTo>
                    <a:pt x="2729649" y="389940"/>
                  </a:lnTo>
                  <a:lnTo>
                    <a:pt x="2729649" y="487387"/>
                  </a:lnTo>
                  <a:lnTo>
                    <a:pt x="2827134" y="487387"/>
                  </a:lnTo>
                  <a:lnTo>
                    <a:pt x="2827134" y="389940"/>
                  </a:lnTo>
                  <a:lnTo>
                    <a:pt x="2827134" y="292442"/>
                  </a:lnTo>
                  <a:close/>
                </a:path>
                <a:path w="2827655" h="584835" fill="norm" stroke="1" extrusionOk="0">
                  <a:moveTo>
                    <a:pt x="2827134" y="194830"/>
                  </a:moveTo>
                  <a:lnTo>
                    <a:pt x="2729649" y="194830"/>
                  </a:lnTo>
                  <a:lnTo>
                    <a:pt x="2729649" y="292328"/>
                  </a:lnTo>
                  <a:lnTo>
                    <a:pt x="2827134" y="292328"/>
                  </a:lnTo>
                  <a:lnTo>
                    <a:pt x="2827134" y="194830"/>
                  </a:lnTo>
                  <a:close/>
                </a:path>
                <a:path w="2827655" h="584835" fill="norm" stroke="1" extrusionOk="0">
                  <a:moveTo>
                    <a:pt x="2827134" y="0"/>
                  </a:moveTo>
                  <a:lnTo>
                    <a:pt x="2729649" y="0"/>
                  </a:lnTo>
                  <a:lnTo>
                    <a:pt x="2729649" y="97485"/>
                  </a:lnTo>
                  <a:lnTo>
                    <a:pt x="2827134" y="97485"/>
                  </a:lnTo>
                  <a:lnTo>
                    <a:pt x="2827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7" name="object 36" descr="" hidden="0"/>
            <p:cNvSpPr/>
            <p:nvPr isPhoto="0" userDrawn="0"/>
          </p:nvSpPr>
          <p:spPr bwMode="auto">
            <a:xfrm>
              <a:off x="15046654" y="4396651"/>
              <a:ext cx="2827655" cy="585470"/>
            </a:xfrm>
            <a:custGeom>
              <a:avLst/>
              <a:gdLst/>
              <a:ahLst/>
              <a:cxnLst/>
              <a:rect l="l" t="t" r="r" b="b"/>
              <a:pathLst>
                <a:path w="2827655" h="585470" fill="norm" stroke="1" extrusionOk="0">
                  <a:moveTo>
                    <a:pt x="292455" y="97612"/>
                  </a:moveTo>
                  <a:lnTo>
                    <a:pt x="194983" y="97612"/>
                  </a:lnTo>
                  <a:lnTo>
                    <a:pt x="97485" y="97612"/>
                  </a:lnTo>
                  <a:lnTo>
                    <a:pt x="0" y="97612"/>
                  </a:lnTo>
                  <a:lnTo>
                    <a:pt x="0" y="195097"/>
                  </a:lnTo>
                  <a:lnTo>
                    <a:pt x="97485" y="195097"/>
                  </a:lnTo>
                  <a:lnTo>
                    <a:pt x="194970" y="195097"/>
                  </a:lnTo>
                  <a:lnTo>
                    <a:pt x="292455" y="195097"/>
                  </a:lnTo>
                  <a:lnTo>
                    <a:pt x="292455" y="97612"/>
                  </a:lnTo>
                  <a:close/>
                </a:path>
                <a:path w="2827655" h="585470" fill="norm" stroke="1" extrusionOk="0">
                  <a:moveTo>
                    <a:pt x="584949" y="0"/>
                  </a:moveTo>
                  <a:lnTo>
                    <a:pt x="487464" y="0"/>
                  </a:lnTo>
                  <a:lnTo>
                    <a:pt x="487464" y="97485"/>
                  </a:lnTo>
                  <a:lnTo>
                    <a:pt x="584949" y="97485"/>
                  </a:lnTo>
                  <a:lnTo>
                    <a:pt x="584949" y="0"/>
                  </a:lnTo>
                  <a:close/>
                </a:path>
                <a:path w="2827655" h="585470" fill="norm" stroke="1" extrusionOk="0">
                  <a:moveTo>
                    <a:pt x="779907" y="0"/>
                  </a:moveTo>
                  <a:lnTo>
                    <a:pt x="682421" y="0"/>
                  </a:lnTo>
                  <a:lnTo>
                    <a:pt x="682421" y="97485"/>
                  </a:lnTo>
                  <a:lnTo>
                    <a:pt x="779907" y="97485"/>
                  </a:lnTo>
                  <a:lnTo>
                    <a:pt x="779907" y="0"/>
                  </a:lnTo>
                  <a:close/>
                </a:path>
                <a:path w="2827655" h="585470" fill="norm" stroke="1" extrusionOk="0">
                  <a:moveTo>
                    <a:pt x="1169835" y="0"/>
                  </a:moveTo>
                  <a:lnTo>
                    <a:pt x="1072362" y="0"/>
                  </a:lnTo>
                  <a:lnTo>
                    <a:pt x="974877" y="0"/>
                  </a:lnTo>
                  <a:lnTo>
                    <a:pt x="877392" y="0"/>
                  </a:lnTo>
                  <a:lnTo>
                    <a:pt x="877392" y="97485"/>
                  </a:lnTo>
                  <a:lnTo>
                    <a:pt x="974877" y="97485"/>
                  </a:lnTo>
                  <a:lnTo>
                    <a:pt x="1072349" y="97485"/>
                  </a:lnTo>
                  <a:lnTo>
                    <a:pt x="1169835" y="97485"/>
                  </a:lnTo>
                  <a:lnTo>
                    <a:pt x="1169835" y="0"/>
                  </a:lnTo>
                  <a:close/>
                </a:path>
                <a:path w="2827655" h="585470" fill="norm" stroke="1" extrusionOk="0">
                  <a:moveTo>
                    <a:pt x="1364818" y="487565"/>
                  </a:moveTo>
                  <a:lnTo>
                    <a:pt x="1364818" y="487565"/>
                  </a:lnTo>
                  <a:lnTo>
                    <a:pt x="974877" y="487565"/>
                  </a:lnTo>
                  <a:lnTo>
                    <a:pt x="974877" y="585050"/>
                  </a:lnTo>
                  <a:lnTo>
                    <a:pt x="1364818" y="585050"/>
                  </a:lnTo>
                  <a:lnTo>
                    <a:pt x="1364818" y="487565"/>
                  </a:lnTo>
                  <a:close/>
                </a:path>
                <a:path w="2827655" h="585470" fill="norm" stroke="1" extrusionOk="0">
                  <a:moveTo>
                    <a:pt x="1364818" y="389953"/>
                  </a:moveTo>
                  <a:lnTo>
                    <a:pt x="1267333" y="389953"/>
                  </a:lnTo>
                  <a:lnTo>
                    <a:pt x="1267333" y="487438"/>
                  </a:lnTo>
                  <a:lnTo>
                    <a:pt x="1364818" y="487438"/>
                  </a:lnTo>
                  <a:lnTo>
                    <a:pt x="1364818" y="389953"/>
                  </a:lnTo>
                  <a:close/>
                </a:path>
                <a:path w="2827655" h="585470" fill="norm" stroke="1" extrusionOk="0">
                  <a:moveTo>
                    <a:pt x="1462290" y="97612"/>
                  </a:moveTo>
                  <a:lnTo>
                    <a:pt x="1364818" y="97612"/>
                  </a:lnTo>
                  <a:lnTo>
                    <a:pt x="1267333" y="97612"/>
                  </a:lnTo>
                  <a:lnTo>
                    <a:pt x="1169835" y="97612"/>
                  </a:lnTo>
                  <a:lnTo>
                    <a:pt x="1169835" y="195097"/>
                  </a:lnTo>
                  <a:lnTo>
                    <a:pt x="1169835" y="292506"/>
                  </a:lnTo>
                  <a:lnTo>
                    <a:pt x="1072362" y="292506"/>
                  </a:lnTo>
                  <a:lnTo>
                    <a:pt x="1072362" y="195097"/>
                  </a:lnTo>
                  <a:lnTo>
                    <a:pt x="1169835" y="195097"/>
                  </a:lnTo>
                  <a:lnTo>
                    <a:pt x="1169835" y="97612"/>
                  </a:lnTo>
                  <a:lnTo>
                    <a:pt x="1072349" y="97612"/>
                  </a:lnTo>
                  <a:lnTo>
                    <a:pt x="1072349" y="195059"/>
                  </a:lnTo>
                  <a:lnTo>
                    <a:pt x="1072349" y="292544"/>
                  </a:lnTo>
                  <a:lnTo>
                    <a:pt x="1072349" y="389953"/>
                  </a:lnTo>
                  <a:lnTo>
                    <a:pt x="974877" y="389953"/>
                  </a:lnTo>
                  <a:lnTo>
                    <a:pt x="974877" y="292544"/>
                  </a:lnTo>
                  <a:lnTo>
                    <a:pt x="1072349" y="292544"/>
                  </a:lnTo>
                  <a:lnTo>
                    <a:pt x="1072349" y="195059"/>
                  </a:lnTo>
                  <a:lnTo>
                    <a:pt x="974877" y="195059"/>
                  </a:lnTo>
                  <a:lnTo>
                    <a:pt x="974877" y="97612"/>
                  </a:lnTo>
                  <a:lnTo>
                    <a:pt x="877392" y="97612"/>
                  </a:lnTo>
                  <a:lnTo>
                    <a:pt x="877392" y="195059"/>
                  </a:lnTo>
                  <a:lnTo>
                    <a:pt x="779907" y="195059"/>
                  </a:lnTo>
                  <a:lnTo>
                    <a:pt x="779907" y="97612"/>
                  </a:lnTo>
                  <a:lnTo>
                    <a:pt x="682434" y="97612"/>
                  </a:lnTo>
                  <a:lnTo>
                    <a:pt x="584949" y="97612"/>
                  </a:lnTo>
                  <a:lnTo>
                    <a:pt x="487464" y="97612"/>
                  </a:lnTo>
                  <a:lnTo>
                    <a:pt x="487464" y="195097"/>
                  </a:lnTo>
                  <a:lnTo>
                    <a:pt x="584949" y="195097"/>
                  </a:lnTo>
                  <a:lnTo>
                    <a:pt x="682421" y="195097"/>
                  </a:lnTo>
                  <a:lnTo>
                    <a:pt x="779907" y="195097"/>
                  </a:lnTo>
                  <a:lnTo>
                    <a:pt x="779907" y="292506"/>
                  </a:lnTo>
                  <a:lnTo>
                    <a:pt x="779907" y="389991"/>
                  </a:lnTo>
                  <a:lnTo>
                    <a:pt x="877392" y="389991"/>
                  </a:lnTo>
                  <a:lnTo>
                    <a:pt x="974877" y="389991"/>
                  </a:lnTo>
                  <a:lnTo>
                    <a:pt x="974877" y="487438"/>
                  </a:lnTo>
                  <a:lnTo>
                    <a:pt x="1072362" y="487438"/>
                  </a:lnTo>
                  <a:lnTo>
                    <a:pt x="1072362" y="389991"/>
                  </a:lnTo>
                  <a:lnTo>
                    <a:pt x="1169835" y="389991"/>
                  </a:lnTo>
                  <a:lnTo>
                    <a:pt x="1169835" y="292544"/>
                  </a:lnTo>
                  <a:lnTo>
                    <a:pt x="1267333" y="292544"/>
                  </a:lnTo>
                  <a:lnTo>
                    <a:pt x="1364805" y="292544"/>
                  </a:lnTo>
                  <a:lnTo>
                    <a:pt x="1462290" y="292544"/>
                  </a:lnTo>
                  <a:lnTo>
                    <a:pt x="1462290" y="195097"/>
                  </a:lnTo>
                  <a:lnTo>
                    <a:pt x="1462290" y="97612"/>
                  </a:lnTo>
                  <a:close/>
                </a:path>
                <a:path w="2827655" h="585470" fill="norm" stroke="1" extrusionOk="0">
                  <a:moveTo>
                    <a:pt x="1462290" y="0"/>
                  </a:moveTo>
                  <a:lnTo>
                    <a:pt x="1364805" y="0"/>
                  </a:lnTo>
                  <a:lnTo>
                    <a:pt x="1364805" y="97485"/>
                  </a:lnTo>
                  <a:lnTo>
                    <a:pt x="1462290" y="97485"/>
                  </a:lnTo>
                  <a:lnTo>
                    <a:pt x="1462290" y="0"/>
                  </a:lnTo>
                  <a:close/>
                </a:path>
                <a:path w="2827655" h="585470" fill="norm" stroke="1" extrusionOk="0">
                  <a:moveTo>
                    <a:pt x="1657299" y="487565"/>
                  </a:moveTo>
                  <a:lnTo>
                    <a:pt x="1559814" y="487565"/>
                  </a:lnTo>
                  <a:lnTo>
                    <a:pt x="1559814" y="585050"/>
                  </a:lnTo>
                  <a:lnTo>
                    <a:pt x="1657299" y="585050"/>
                  </a:lnTo>
                  <a:lnTo>
                    <a:pt x="1657299" y="487565"/>
                  </a:lnTo>
                  <a:close/>
                </a:path>
                <a:path w="2827655" h="585470" fill="norm" stroke="1" extrusionOk="0">
                  <a:moveTo>
                    <a:pt x="1657299" y="97612"/>
                  </a:moveTo>
                  <a:lnTo>
                    <a:pt x="1559814" y="97612"/>
                  </a:lnTo>
                  <a:lnTo>
                    <a:pt x="1559814" y="195097"/>
                  </a:lnTo>
                  <a:lnTo>
                    <a:pt x="1657299" y="195097"/>
                  </a:lnTo>
                  <a:lnTo>
                    <a:pt x="1657299" y="97612"/>
                  </a:lnTo>
                  <a:close/>
                </a:path>
                <a:path w="2827655" h="585470" fill="norm" stroke="1" extrusionOk="0">
                  <a:moveTo>
                    <a:pt x="1657299" y="0"/>
                  </a:moveTo>
                  <a:lnTo>
                    <a:pt x="1559826" y="0"/>
                  </a:lnTo>
                  <a:lnTo>
                    <a:pt x="1462341" y="0"/>
                  </a:lnTo>
                  <a:lnTo>
                    <a:pt x="1462341" y="97485"/>
                  </a:lnTo>
                  <a:lnTo>
                    <a:pt x="1559814" y="97485"/>
                  </a:lnTo>
                  <a:lnTo>
                    <a:pt x="1657299" y="97485"/>
                  </a:lnTo>
                  <a:lnTo>
                    <a:pt x="1657299" y="0"/>
                  </a:lnTo>
                  <a:close/>
                </a:path>
                <a:path w="2827655" h="585470" fill="norm" stroke="1" extrusionOk="0">
                  <a:moveTo>
                    <a:pt x="1852282" y="195059"/>
                  </a:moveTo>
                  <a:lnTo>
                    <a:pt x="1754784" y="195059"/>
                  </a:lnTo>
                  <a:lnTo>
                    <a:pt x="1754784" y="292506"/>
                  </a:lnTo>
                  <a:lnTo>
                    <a:pt x="1657299" y="292506"/>
                  </a:lnTo>
                  <a:lnTo>
                    <a:pt x="1559826" y="292506"/>
                  </a:lnTo>
                  <a:lnTo>
                    <a:pt x="1462341" y="292506"/>
                  </a:lnTo>
                  <a:lnTo>
                    <a:pt x="1462341" y="389953"/>
                  </a:lnTo>
                  <a:lnTo>
                    <a:pt x="1462341" y="487438"/>
                  </a:lnTo>
                  <a:lnTo>
                    <a:pt x="1559814" y="487438"/>
                  </a:lnTo>
                  <a:lnTo>
                    <a:pt x="1657299" y="487438"/>
                  </a:lnTo>
                  <a:lnTo>
                    <a:pt x="1657299" y="389991"/>
                  </a:lnTo>
                  <a:lnTo>
                    <a:pt x="1754784" y="389991"/>
                  </a:lnTo>
                  <a:lnTo>
                    <a:pt x="1754784" y="292544"/>
                  </a:lnTo>
                  <a:lnTo>
                    <a:pt x="1852282" y="292544"/>
                  </a:lnTo>
                  <a:lnTo>
                    <a:pt x="1852282" y="195059"/>
                  </a:lnTo>
                  <a:close/>
                </a:path>
                <a:path w="2827655" h="585470" fill="norm" stroke="1" extrusionOk="0">
                  <a:moveTo>
                    <a:pt x="2144712" y="0"/>
                  </a:moveTo>
                  <a:lnTo>
                    <a:pt x="2144712" y="0"/>
                  </a:lnTo>
                  <a:lnTo>
                    <a:pt x="1754784" y="0"/>
                  </a:lnTo>
                  <a:lnTo>
                    <a:pt x="1754784" y="97485"/>
                  </a:lnTo>
                  <a:lnTo>
                    <a:pt x="2144712" y="97485"/>
                  </a:lnTo>
                  <a:lnTo>
                    <a:pt x="2144712" y="0"/>
                  </a:lnTo>
                  <a:close/>
                </a:path>
                <a:path w="2827655" h="585470" fill="norm" stroke="1" extrusionOk="0">
                  <a:moveTo>
                    <a:pt x="2242210" y="487565"/>
                  </a:moveTo>
                  <a:lnTo>
                    <a:pt x="2242210" y="487565"/>
                  </a:lnTo>
                  <a:lnTo>
                    <a:pt x="1852269" y="487565"/>
                  </a:lnTo>
                  <a:lnTo>
                    <a:pt x="1852269" y="585050"/>
                  </a:lnTo>
                  <a:lnTo>
                    <a:pt x="2242210" y="585050"/>
                  </a:lnTo>
                  <a:lnTo>
                    <a:pt x="2242210" y="487565"/>
                  </a:lnTo>
                  <a:close/>
                </a:path>
                <a:path w="2827655" h="585470" fill="norm" stroke="1" extrusionOk="0">
                  <a:moveTo>
                    <a:pt x="2242210" y="292506"/>
                  </a:moveTo>
                  <a:lnTo>
                    <a:pt x="2144712" y="292506"/>
                  </a:lnTo>
                  <a:lnTo>
                    <a:pt x="2144712" y="389991"/>
                  </a:lnTo>
                  <a:lnTo>
                    <a:pt x="2242210" y="389991"/>
                  </a:lnTo>
                  <a:lnTo>
                    <a:pt x="2242210" y="292506"/>
                  </a:lnTo>
                  <a:close/>
                </a:path>
                <a:path w="2827655" h="585470" fill="norm" stroke="1" extrusionOk="0">
                  <a:moveTo>
                    <a:pt x="2437168" y="97612"/>
                  </a:moveTo>
                  <a:lnTo>
                    <a:pt x="2437168" y="97612"/>
                  </a:lnTo>
                  <a:lnTo>
                    <a:pt x="1949754" y="97612"/>
                  </a:lnTo>
                  <a:lnTo>
                    <a:pt x="1949754" y="195059"/>
                  </a:lnTo>
                  <a:lnTo>
                    <a:pt x="1949754" y="292506"/>
                  </a:lnTo>
                  <a:lnTo>
                    <a:pt x="1949754" y="389953"/>
                  </a:lnTo>
                  <a:lnTo>
                    <a:pt x="1852269" y="389953"/>
                  </a:lnTo>
                  <a:lnTo>
                    <a:pt x="1852269" y="487438"/>
                  </a:lnTo>
                  <a:lnTo>
                    <a:pt x="1949754" y="487438"/>
                  </a:lnTo>
                  <a:lnTo>
                    <a:pt x="2047240" y="487438"/>
                  </a:lnTo>
                  <a:lnTo>
                    <a:pt x="2047240" y="195097"/>
                  </a:lnTo>
                  <a:lnTo>
                    <a:pt x="2144712" y="195097"/>
                  </a:lnTo>
                  <a:lnTo>
                    <a:pt x="2242197" y="195097"/>
                  </a:lnTo>
                  <a:lnTo>
                    <a:pt x="2339683" y="195097"/>
                  </a:lnTo>
                  <a:lnTo>
                    <a:pt x="2339683" y="292506"/>
                  </a:lnTo>
                  <a:lnTo>
                    <a:pt x="2339683" y="389953"/>
                  </a:lnTo>
                  <a:lnTo>
                    <a:pt x="2339683" y="487438"/>
                  </a:lnTo>
                  <a:lnTo>
                    <a:pt x="2437168" y="487438"/>
                  </a:lnTo>
                  <a:lnTo>
                    <a:pt x="2437168" y="195059"/>
                  </a:lnTo>
                  <a:lnTo>
                    <a:pt x="2437168" y="97612"/>
                  </a:lnTo>
                  <a:close/>
                </a:path>
                <a:path w="2827655" h="585470" fill="norm" stroke="1" extrusionOk="0">
                  <a:moveTo>
                    <a:pt x="2827134" y="195059"/>
                  </a:moveTo>
                  <a:lnTo>
                    <a:pt x="2729661" y="195059"/>
                  </a:lnTo>
                  <a:lnTo>
                    <a:pt x="2729661" y="97612"/>
                  </a:lnTo>
                  <a:lnTo>
                    <a:pt x="2632176" y="97612"/>
                  </a:lnTo>
                  <a:lnTo>
                    <a:pt x="2632176" y="195059"/>
                  </a:lnTo>
                  <a:lnTo>
                    <a:pt x="2534704" y="195059"/>
                  </a:lnTo>
                  <a:lnTo>
                    <a:pt x="2534704" y="97612"/>
                  </a:lnTo>
                  <a:lnTo>
                    <a:pt x="2437206" y="97612"/>
                  </a:lnTo>
                  <a:lnTo>
                    <a:pt x="2437206" y="195059"/>
                  </a:lnTo>
                  <a:lnTo>
                    <a:pt x="2437206" y="292544"/>
                  </a:lnTo>
                  <a:lnTo>
                    <a:pt x="2534691" y="292544"/>
                  </a:lnTo>
                  <a:lnTo>
                    <a:pt x="2632176" y="292544"/>
                  </a:lnTo>
                  <a:lnTo>
                    <a:pt x="2632176" y="195097"/>
                  </a:lnTo>
                  <a:lnTo>
                    <a:pt x="2729649" y="195097"/>
                  </a:lnTo>
                  <a:lnTo>
                    <a:pt x="2729649" y="292506"/>
                  </a:lnTo>
                  <a:lnTo>
                    <a:pt x="2729649" y="389953"/>
                  </a:lnTo>
                  <a:lnTo>
                    <a:pt x="2632176" y="389953"/>
                  </a:lnTo>
                  <a:lnTo>
                    <a:pt x="2632176" y="487438"/>
                  </a:lnTo>
                  <a:lnTo>
                    <a:pt x="2729649" y="487438"/>
                  </a:lnTo>
                  <a:lnTo>
                    <a:pt x="2827134" y="487438"/>
                  </a:lnTo>
                  <a:lnTo>
                    <a:pt x="2827134" y="389991"/>
                  </a:lnTo>
                  <a:lnTo>
                    <a:pt x="2827134" y="292544"/>
                  </a:lnTo>
                  <a:lnTo>
                    <a:pt x="2827134" y="1950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8" name="object 37" descr="" hidden="0"/>
            <p:cNvSpPr/>
            <p:nvPr isPhoto="0" userDrawn="0"/>
          </p:nvSpPr>
          <p:spPr bwMode="auto">
            <a:xfrm>
              <a:off x="15046654" y="2544419"/>
              <a:ext cx="2827655" cy="2827655"/>
            </a:xfrm>
            <a:custGeom>
              <a:avLst/>
              <a:gdLst/>
              <a:ahLst/>
              <a:cxnLst/>
              <a:rect l="l" t="t" r="r" b="b"/>
              <a:pathLst>
                <a:path w="2827655" h="2827654" fill="norm" stroke="1" extrusionOk="0">
                  <a:moveTo>
                    <a:pt x="487451" y="2418283"/>
                  </a:moveTo>
                  <a:lnTo>
                    <a:pt x="481152" y="2387803"/>
                  </a:lnTo>
                  <a:lnTo>
                    <a:pt x="463994" y="2362898"/>
                  </a:lnTo>
                  <a:lnTo>
                    <a:pt x="438556" y="2346083"/>
                  </a:lnTo>
                  <a:lnTo>
                    <a:pt x="407466" y="2339924"/>
                  </a:lnTo>
                  <a:lnTo>
                    <a:pt x="274891" y="2339924"/>
                  </a:lnTo>
                  <a:lnTo>
                    <a:pt x="229006" y="2354135"/>
                  </a:lnTo>
                  <a:lnTo>
                    <a:pt x="200456" y="2389581"/>
                  </a:lnTo>
                  <a:lnTo>
                    <a:pt x="194906" y="2418283"/>
                  </a:lnTo>
                  <a:lnTo>
                    <a:pt x="194906" y="2553982"/>
                  </a:lnTo>
                  <a:lnTo>
                    <a:pt x="201206" y="2584462"/>
                  </a:lnTo>
                  <a:lnTo>
                    <a:pt x="218376" y="2609392"/>
                  </a:lnTo>
                  <a:lnTo>
                    <a:pt x="243814" y="2626207"/>
                  </a:lnTo>
                  <a:lnTo>
                    <a:pt x="274942" y="2632379"/>
                  </a:lnTo>
                  <a:lnTo>
                    <a:pt x="407466" y="2632379"/>
                  </a:lnTo>
                  <a:lnTo>
                    <a:pt x="438556" y="2626207"/>
                  </a:lnTo>
                  <a:lnTo>
                    <a:pt x="463994" y="2609380"/>
                  </a:lnTo>
                  <a:lnTo>
                    <a:pt x="481152" y="2584462"/>
                  </a:lnTo>
                  <a:lnTo>
                    <a:pt x="487451" y="2553982"/>
                  </a:lnTo>
                  <a:lnTo>
                    <a:pt x="487451" y="2418283"/>
                  </a:lnTo>
                  <a:close/>
                </a:path>
                <a:path w="2827655" h="2827654" fill="norm" stroke="1" extrusionOk="0">
                  <a:moveTo>
                    <a:pt x="487451" y="273545"/>
                  </a:moveTo>
                  <a:lnTo>
                    <a:pt x="481152" y="243078"/>
                  </a:lnTo>
                  <a:lnTo>
                    <a:pt x="463994" y="218160"/>
                  </a:lnTo>
                  <a:lnTo>
                    <a:pt x="438556" y="201358"/>
                  </a:lnTo>
                  <a:lnTo>
                    <a:pt x="407466" y="195186"/>
                  </a:lnTo>
                  <a:lnTo>
                    <a:pt x="274891" y="195186"/>
                  </a:lnTo>
                  <a:lnTo>
                    <a:pt x="229006" y="209397"/>
                  </a:lnTo>
                  <a:lnTo>
                    <a:pt x="200456" y="244856"/>
                  </a:lnTo>
                  <a:lnTo>
                    <a:pt x="194906" y="273558"/>
                  </a:lnTo>
                  <a:lnTo>
                    <a:pt x="194906" y="409244"/>
                  </a:lnTo>
                  <a:lnTo>
                    <a:pt x="201206" y="439724"/>
                  </a:lnTo>
                  <a:lnTo>
                    <a:pt x="218376" y="464654"/>
                  </a:lnTo>
                  <a:lnTo>
                    <a:pt x="243814" y="481482"/>
                  </a:lnTo>
                  <a:lnTo>
                    <a:pt x="274942" y="487654"/>
                  </a:lnTo>
                  <a:lnTo>
                    <a:pt x="407466" y="487654"/>
                  </a:lnTo>
                  <a:lnTo>
                    <a:pt x="438556" y="481469"/>
                  </a:lnTo>
                  <a:lnTo>
                    <a:pt x="463994" y="464654"/>
                  </a:lnTo>
                  <a:lnTo>
                    <a:pt x="481152" y="439724"/>
                  </a:lnTo>
                  <a:lnTo>
                    <a:pt x="487451" y="409244"/>
                  </a:lnTo>
                  <a:lnTo>
                    <a:pt x="487451" y="273545"/>
                  </a:lnTo>
                  <a:close/>
                </a:path>
                <a:path w="2827655" h="2827654" fill="norm" stroke="1" extrusionOk="0">
                  <a:moveTo>
                    <a:pt x="682409" y="2374976"/>
                  </a:moveTo>
                  <a:lnTo>
                    <a:pt x="677672" y="2328608"/>
                  </a:lnTo>
                  <a:lnTo>
                    <a:pt x="664070" y="2285403"/>
                  </a:lnTo>
                  <a:lnTo>
                    <a:pt x="642962" y="2247023"/>
                  </a:lnTo>
                  <a:lnTo>
                    <a:pt x="614083" y="2212187"/>
                  </a:lnTo>
                  <a:lnTo>
                    <a:pt x="580047" y="2184425"/>
                  </a:lnTo>
                  <a:lnTo>
                    <a:pt x="580047" y="2374976"/>
                  </a:lnTo>
                  <a:lnTo>
                    <a:pt x="580047" y="2596553"/>
                  </a:lnTo>
                  <a:lnTo>
                    <a:pt x="569772" y="2646337"/>
                  </a:lnTo>
                  <a:lnTo>
                    <a:pt x="541743" y="2687040"/>
                  </a:lnTo>
                  <a:lnTo>
                    <a:pt x="500214" y="2714498"/>
                  </a:lnTo>
                  <a:lnTo>
                    <a:pt x="449402" y="2724581"/>
                  </a:lnTo>
                  <a:lnTo>
                    <a:pt x="233045" y="2724581"/>
                  </a:lnTo>
                  <a:lnTo>
                    <a:pt x="182232" y="2714498"/>
                  </a:lnTo>
                  <a:lnTo>
                    <a:pt x="140677" y="2687040"/>
                  </a:lnTo>
                  <a:lnTo>
                    <a:pt x="112649" y="2646337"/>
                  </a:lnTo>
                  <a:lnTo>
                    <a:pt x="102362" y="2596553"/>
                  </a:lnTo>
                  <a:lnTo>
                    <a:pt x="102362" y="2374976"/>
                  </a:lnTo>
                  <a:lnTo>
                    <a:pt x="111429" y="2328100"/>
                  </a:lnTo>
                  <a:lnTo>
                    <a:pt x="135547" y="2289835"/>
                  </a:lnTo>
                  <a:lnTo>
                    <a:pt x="174802" y="2260422"/>
                  </a:lnTo>
                  <a:lnTo>
                    <a:pt x="212496" y="2248585"/>
                  </a:lnTo>
                  <a:lnTo>
                    <a:pt x="232981" y="2247023"/>
                  </a:lnTo>
                  <a:lnTo>
                    <a:pt x="449427" y="2247023"/>
                  </a:lnTo>
                  <a:lnTo>
                    <a:pt x="500227" y="2257082"/>
                  </a:lnTo>
                  <a:lnTo>
                    <a:pt x="541756" y="2284539"/>
                  </a:lnTo>
                  <a:lnTo>
                    <a:pt x="569772" y="2325217"/>
                  </a:lnTo>
                  <a:lnTo>
                    <a:pt x="580047" y="2374976"/>
                  </a:lnTo>
                  <a:lnTo>
                    <a:pt x="580047" y="2184425"/>
                  </a:lnTo>
                  <a:lnTo>
                    <a:pt x="579589" y="2184044"/>
                  </a:lnTo>
                  <a:lnTo>
                    <a:pt x="540016" y="2162784"/>
                  </a:lnTo>
                  <a:lnTo>
                    <a:pt x="496316" y="2149348"/>
                  </a:lnTo>
                  <a:lnTo>
                    <a:pt x="449427" y="2144661"/>
                  </a:lnTo>
                  <a:lnTo>
                    <a:pt x="232981" y="2144661"/>
                  </a:lnTo>
                  <a:lnTo>
                    <a:pt x="181787" y="2150262"/>
                  </a:lnTo>
                  <a:lnTo>
                    <a:pt x="134518" y="2166251"/>
                  </a:lnTo>
                  <a:lnTo>
                    <a:pt x="92430" y="2191410"/>
                  </a:lnTo>
                  <a:lnTo>
                    <a:pt x="56743" y="2224506"/>
                  </a:lnTo>
                  <a:lnTo>
                    <a:pt x="28702" y="2264308"/>
                  </a:lnTo>
                  <a:lnTo>
                    <a:pt x="9550" y="2309609"/>
                  </a:lnTo>
                  <a:lnTo>
                    <a:pt x="1524" y="2348560"/>
                  </a:lnTo>
                  <a:lnTo>
                    <a:pt x="0" y="2374976"/>
                  </a:lnTo>
                  <a:lnTo>
                    <a:pt x="0" y="2596553"/>
                  </a:lnTo>
                  <a:lnTo>
                    <a:pt x="4749" y="2642933"/>
                  </a:lnTo>
                  <a:lnTo>
                    <a:pt x="18338" y="2686151"/>
                  </a:lnTo>
                  <a:lnTo>
                    <a:pt x="39852" y="2725293"/>
                  </a:lnTo>
                  <a:lnTo>
                    <a:pt x="68326" y="2759392"/>
                  </a:lnTo>
                  <a:lnTo>
                    <a:pt x="102819" y="2787548"/>
                  </a:lnTo>
                  <a:lnTo>
                    <a:pt x="142392" y="2808808"/>
                  </a:lnTo>
                  <a:lnTo>
                    <a:pt x="186093" y="2822244"/>
                  </a:lnTo>
                  <a:lnTo>
                    <a:pt x="232981" y="2826943"/>
                  </a:lnTo>
                  <a:lnTo>
                    <a:pt x="449364" y="2826943"/>
                  </a:lnTo>
                  <a:lnTo>
                    <a:pt x="496252" y="2822244"/>
                  </a:lnTo>
                  <a:lnTo>
                    <a:pt x="539991" y="2808808"/>
                  </a:lnTo>
                  <a:lnTo>
                    <a:pt x="579577" y="2787548"/>
                  </a:lnTo>
                  <a:lnTo>
                    <a:pt x="614070" y="2759392"/>
                  </a:lnTo>
                  <a:lnTo>
                    <a:pt x="642556" y="2725293"/>
                  </a:lnTo>
                  <a:lnTo>
                    <a:pt x="664070" y="2686151"/>
                  </a:lnTo>
                  <a:lnTo>
                    <a:pt x="677672" y="2642933"/>
                  </a:lnTo>
                  <a:lnTo>
                    <a:pt x="682409" y="2596553"/>
                  </a:lnTo>
                  <a:lnTo>
                    <a:pt x="682409" y="2374976"/>
                  </a:lnTo>
                  <a:close/>
                </a:path>
                <a:path w="2827655" h="2827654" fill="norm" stroke="1" extrusionOk="0">
                  <a:moveTo>
                    <a:pt x="682409" y="230314"/>
                  </a:moveTo>
                  <a:lnTo>
                    <a:pt x="677672" y="183959"/>
                  </a:lnTo>
                  <a:lnTo>
                    <a:pt x="664070" y="140754"/>
                  </a:lnTo>
                  <a:lnTo>
                    <a:pt x="642962" y="102362"/>
                  </a:lnTo>
                  <a:lnTo>
                    <a:pt x="614083" y="67538"/>
                  </a:lnTo>
                  <a:lnTo>
                    <a:pt x="580047" y="39776"/>
                  </a:lnTo>
                  <a:lnTo>
                    <a:pt x="580047" y="230314"/>
                  </a:lnTo>
                  <a:lnTo>
                    <a:pt x="580047" y="451904"/>
                  </a:lnTo>
                  <a:lnTo>
                    <a:pt x="569772" y="501688"/>
                  </a:lnTo>
                  <a:lnTo>
                    <a:pt x="541743" y="542391"/>
                  </a:lnTo>
                  <a:lnTo>
                    <a:pt x="500214" y="569849"/>
                  </a:lnTo>
                  <a:lnTo>
                    <a:pt x="449402" y="579932"/>
                  </a:lnTo>
                  <a:lnTo>
                    <a:pt x="233045" y="579932"/>
                  </a:lnTo>
                  <a:lnTo>
                    <a:pt x="182232" y="569849"/>
                  </a:lnTo>
                  <a:lnTo>
                    <a:pt x="140677" y="542391"/>
                  </a:lnTo>
                  <a:lnTo>
                    <a:pt x="112649" y="501688"/>
                  </a:lnTo>
                  <a:lnTo>
                    <a:pt x="102362" y="451904"/>
                  </a:lnTo>
                  <a:lnTo>
                    <a:pt x="102362" y="230314"/>
                  </a:lnTo>
                  <a:lnTo>
                    <a:pt x="111429" y="183451"/>
                  </a:lnTo>
                  <a:lnTo>
                    <a:pt x="135547" y="145186"/>
                  </a:lnTo>
                  <a:lnTo>
                    <a:pt x="174802" y="115773"/>
                  </a:lnTo>
                  <a:lnTo>
                    <a:pt x="212496" y="103936"/>
                  </a:lnTo>
                  <a:lnTo>
                    <a:pt x="232981" y="102362"/>
                  </a:lnTo>
                  <a:lnTo>
                    <a:pt x="449427" y="102362"/>
                  </a:lnTo>
                  <a:lnTo>
                    <a:pt x="500227" y="112433"/>
                  </a:lnTo>
                  <a:lnTo>
                    <a:pt x="541756" y="139890"/>
                  </a:lnTo>
                  <a:lnTo>
                    <a:pt x="569772" y="180555"/>
                  </a:lnTo>
                  <a:lnTo>
                    <a:pt x="580047" y="230314"/>
                  </a:lnTo>
                  <a:lnTo>
                    <a:pt x="580047" y="39776"/>
                  </a:lnTo>
                  <a:lnTo>
                    <a:pt x="579589" y="39395"/>
                  </a:lnTo>
                  <a:lnTo>
                    <a:pt x="540016" y="18135"/>
                  </a:lnTo>
                  <a:lnTo>
                    <a:pt x="496316" y="4699"/>
                  </a:lnTo>
                  <a:lnTo>
                    <a:pt x="449427" y="0"/>
                  </a:lnTo>
                  <a:lnTo>
                    <a:pt x="232981" y="0"/>
                  </a:lnTo>
                  <a:lnTo>
                    <a:pt x="181787" y="5613"/>
                  </a:lnTo>
                  <a:lnTo>
                    <a:pt x="134518" y="21602"/>
                  </a:lnTo>
                  <a:lnTo>
                    <a:pt x="92430" y="46761"/>
                  </a:lnTo>
                  <a:lnTo>
                    <a:pt x="56743" y="79857"/>
                  </a:lnTo>
                  <a:lnTo>
                    <a:pt x="28702" y="119659"/>
                  </a:lnTo>
                  <a:lnTo>
                    <a:pt x="9550" y="164960"/>
                  </a:lnTo>
                  <a:lnTo>
                    <a:pt x="1524" y="203911"/>
                  </a:lnTo>
                  <a:lnTo>
                    <a:pt x="0" y="230314"/>
                  </a:lnTo>
                  <a:lnTo>
                    <a:pt x="0" y="451904"/>
                  </a:lnTo>
                  <a:lnTo>
                    <a:pt x="4749" y="498284"/>
                  </a:lnTo>
                  <a:lnTo>
                    <a:pt x="18338" y="541502"/>
                  </a:lnTo>
                  <a:lnTo>
                    <a:pt x="39852" y="580631"/>
                  </a:lnTo>
                  <a:lnTo>
                    <a:pt x="68326" y="614743"/>
                  </a:lnTo>
                  <a:lnTo>
                    <a:pt x="102819" y="642899"/>
                  </a:lnTo>
                  <a:lnTo>
                    <a:pt x="142392" y="664159"/>
                  </a:lnTo>
                  <a:lnTo>
                    <a:pt x="186093" y="677595"/>
                  </a:lnTo>
                  <a:lnTo>
                    <a:pt x="232981" y="682294"/>
                  </a:lnTo>
                  <a:lnTo>
                    <a:pt x="449364" y="682294"/>
                  </a:lnTo>
                  <a:lnTo>
                    <a:pt x="496252" y="677595"/>
                  </a:lnTo>
                  <a:lnTo>
                    <a:pt x="539991" y="664159"/>
                  </a:lnTo>
                  <a:lnTo>
                    <a:pt x="579577" y="642899"/>
                  </a:lnTo>
                  <a:lnTo>
                    <a:pt x="614070" y="614743"/>
                  </a:lnTo>
                  <a:lnTo>
                    <a:pt x="642556" y="580631"/>
                  </a:lnTo>
                  <a:lnTo>
                    <a:pt x="664070" y="541502"/>
                  </a:lnTo>
                  <a:lnTo>
                    <a:pt x="677672" y="498284"/>
                  </a:lnTo>
                  <a:lnTo>
                    <a:pt x="682409" y="451904"/>
                  </a:lnTo>
                  <a:lnTo>
                    <a:pt x="682409" y="230314"/>
                  </a:lnTo>
                  <a:close/>
                </a:path>
                <a:path w="2827655" h="2827654" fill="norm" stroke="1" extrusionOk="0">
                  <a:moveTo>
                    <a:pt x="877404" y="2729700"/>
                  </a:moveTo>
                  <a:lnTo>
                    <a:pt x="779907" y="2729700"/>
                  </a:lnTo>
                  <a:lnTo>
                    <a:pt x="779907" y="2827185"/>
                  </a:lnTo>
                  <a:lnTo>
                    <a:pt x="877404" y="2827185"/>
                  </a:lnTo>
                  <a:lnTo>
                    <a:pt x="877404" y="2729700"/>
                  </a:lnTo>
                  <a:close/>
                </a:path>
                <a:path w="2827655" h="2827654" fill="norm" stroke="1" extrusionOk="0">
                  <a:moveTo>
                    <a:pt x="1169835" y="2729700"/>
                  </a:moveTo>
                  <a:lnTo>
                    <a:pt x="1072349" y="2729700"/>
                  </a:lnTo>
                  <a:lnTo>
                    <a:pt x="1072349" y="2827185"/>
                  </a:lnTo>
                  <a:lnTo>
                    <a:pt x="1169835" y="2827185"/>
                  </a:lnTo>
                  <a:lnTo>
                    <a:pt x="1169835" y="2729700"/>
                  </a:lnTo>
                  <a:close/>
                </a:path>
                <a:path w="2827655" h="2827654" fill="norm" stroke="1" extrusionOk="0">
                  <a:moveTo>
                    <a:pt x="1364818" y="2534640"/>
                  </a:moveTo>
                  <a:lnTo>
                    <a:pt x="1267333" y="2534640"/>
                  </a:lnTo>
                  <a:lnTo>
                    <a:pt x="1267333" y="2437180"/>
                  </a:lnTo>
                  <a:lnTo>
                    <a:pt x="1169835" y="2437180"/>
                  </a:lnTo>
                  <a:lnTo>
                    <a:pt x="1169835" y="2534640"/>
                  </a:lnTo>
                  <a:lnTo>
                    <a:pt x="1169835" y="2632087"/>
                  </a:lnTo>
                  <a:lnTo>
                    <a:pt x="1072362" y="2632087"/>
                  </a:lnTo>
                  <a:lnTo>
                    <a:pt x="974877" y="2632087"/>
                  </a:lnTo>
                  <a:lnTo>
                    <a:pt x="877404" y="2632087"/>
                  </a:lnTo>
                  <a:lnTo>
                    <a:pt x="877404" y="2534678"/>
                  </a:lnTo>
                  <a:lnTo>
                    <a:pt x="974877" y="2534678"/>
                  </a:lnTo>
                  <a:lnTo>
                    <a:pt x="974877" y="2437180"/>
                  </a:lnTo>
                  <a:lnTo>
                    <a:pt x="877392" y="2437180"/>
                  </a:lnTo>
                  <a:lnTo>
                    <a:pt x="877392" y="2534640"/>
                  </a:lnTo>
                  <a:lnTo>
                    <a:pt x="779907" y="2534640"/>
                  </a:lnTo>
                  <a:lnTo>
                    <a:pt x="779907" y="2632125"/>
                  </a:lnTo>
                  <a:lnTo>
                    <a:pt x="877392" y="2632125"/>
                  </a:lnTo>
                  <a:lnTo>
                    <a:pt x="877392" y="2729573"/>
                  </a:lnTo>
                  <a:lnTo>
                    <a:pt x="1364818" y="2729573"/>
                  </a:lnTo>
                  <a:lnTo>
                    <a:pt x="1364818" y="2632125"/>
                  </a:lnTo>
                  <a:lnTo>
                    <a:pt x="1364818" y="2534640"/>
                  </a:lnTo>
                  <a:close/>
                </a:path>
                <a:path w="2827655" h="2827654" fill="norm" stroke="1" extrusionOk="0">
                  <a:moveTo>
                    <a:pt x="1462290" y="2729700"/>
                  </a:moveTo>
                  <a:lnTo>
                    <a:pt x="1364805" y="2729700"/>
                  </a:lnTo>
                  <a:lnTo>
                    <a:pt x="1364805" y="2827185"/>
                  </a:lnTo>
                  <a:lnTo>
                    <a:pt x="1462290" y="2827185"/>
                  </a:lnTo>
                  <a:lnTo>
                    <a:pt x="1462290" y="2729700"/>
                  </a:lnTo>
                  <a:close/>
                </a:path>
                <a:path w="2827655" h="2827654" fill="norm" stroke="1" extrusionOk="0">
                  <a:moveTo>
                    <a:pt x="1657299" y="2729700"/>
                  </a:moveTo>
                  <a:lnTo>
                    <a:pt x="1559814" y="2729700"/>
                  </a:lnTo>
                  <a:lnTo>
                    <a:pt x="1559814" y="2827185"/>
                  </a:lnTo>
                  <a:lnTo>
                    <a:pt x="1657299" y="2827185"/>
                  </a:lnTo>
                  <a:lnTo>
                    <a:pt x="1657299" y="2729700"/>
                  </a:lnTo>
                  <a:close/>
                </a:path>
                <a:path w="2827655" h="2827654" fill="norm" stroke="1" extrusionOk="0">
                  <a:moveTo>
                    <a:pt x="1852282" y="2534640"/>
                  </a:moveTo>
                  <a:lnTo>
                    <a:pt x="1754784" y="2534640"/>
                  </a:lnTo>
                  <a:lnTo>
                    <a:pt x="1754784" y="2437180"/>
                  </a:lnTo>
                  <a:lnTo>
                    <a:pt x="1657299" y="2437180"/>
                  </a:lnTo>
                  <a:lnTo>
                    <a:pt x="1657299" y="2534678"/>
                  </a:lnTo>
                  <a:lnTo>
                    <a:pt x="1657299" y="2632087"/>
                  </a:lnTo>
                  <a:lnTo>
                    <a:pt x="1559826" y="2632087"/>
                  </a:lnTo>
                  <a:lnTo>
                    <a:pt x="1559826" y="2534678"/>
                  </a:lnTo>
                  <a:lnTo>
                    <a:pt x="1657299" y="2534678"/>
                  </a:lnTo>
                  <a:lnTo>
                    <a:pt x="1657299" y="2437180"/>
                  </a:lnTo>
                  <a:lnTo>
                    <a:pt x="1559826" y="2437180"/>
                  </a:lnTo>
                  <a:lnTo>
                    <a:pt x="1462341" y="2437180"/>
                  </a:lnTo>
                  <a:lnTo>
                    <a:pt x="1462341" y="2534640"/>
                  </a:lnTo>
                  <a:lnTo>
                    <a:pt x="1462341" y="2632087"/>
                  </a:lnTo>
                  <a:lnTo>
                    <a:pt x="1462341" y="2729573"/>
                  </a:lnTo>
                  <a:lnTo>
                    <a:pt x="1559814" y="2729573"/>
                  </a:lnTo>
                  <a:lnTo>
                    <a:pt x="1657299" y="2729573"/>
                  </a:lnTo>
                  <a:lnTo>
                    <a:pt x="1657299" y="2632125"/>
                  </a:lnTo>
                  <a:lnTo>
                    <a:pt x="1754784" y="2632125"/>
                  </a:lnTo>
                  <a:lnTo>
                    <a:pt x="1754784" y="2729573"/>
                  </a:lnTo>
                  <a:lnTo>
                    <a:pt x="1852282" y="2729573"/>
                  </a:lnTo>
                  <a:lnTo>
                    <a:pt x="1852282" y="2632125"/>
                  </a:lnTo>
                  <a:lnTo>
                    <a:pt x="1852282" y="2534640"/>
                  </a:lnTo>
                  <a:close/>
                </a:path>
                <a:path w="2827655" h="2827654" fill="norm" stroke="1" extrusionOk="0">
                  <a:moveTo>
                    <a:pt x="2144712" y="2729700"/>
                  </a:moveTo>
                  <a:lnTo>
                    <a:pt x="2047240" y="2729700"/>
                  </a:lnTo>
                  <a:lnTo>
                    <a:pt x="1949754" y="2729700"/>
                  </a:lnTo>
                  <a:lnTo>
                    <a:pt x="1949754" y="2827185"/>
                  </a:lnTo>
                  <a:lnTo>
                    <a:pt x="2047227" y="2827185"/>
                  </a:lnTo>
                  <a:lnTo>
                    <a:pt x="2144712" y="2827185"/>
                  </a:lnTo>
                  <a:lnTo>
                    <a:pt x="2144712" y="2729700"/>
                  </a:lnTo>
                  <a:close/>
                </a:path>
                <a:path w="2827655" h="2827654" fill="norm" stroke="1" extrusionOk="0">
                  <a:moveTo>
                    <a:pt x="2339683" y="2729700"/>
                  </a:moveTo>
                  <a:lnTo>
                    <a:pt x="2242197" y="2729700"/>
                  </a:lnTo>
                  <a:lnTo>
                    <a:pt x="2242197" y="2827185"/>
                  </a:lnTo>
                  <a:lnTo>
                    <a:pt x="2339683" y="2827185"/>
                  </a:lnTo>
                  <a:lnTo>
                    <a:pt x="2339683" y="2729700"/>
                  </a:lnTo>
                  <a:close/>
                </a:path>
                <a:path w="2827655" h="2827654" fill="norm" stroke="1" extrusionOk="0">
                  <a:moveTo>
                    <a:pt x="2437168" y="2339797"/>
                  </a:moveTo>
                  <a:lnTo>
                    <a:pt x="2339683" y="2339797"/>
                  </a:lnTo>
                  <a:lnTo>
                    <a:pt x="2339683" y="2437282"/>
                  </a:lnTo>
                  <a:lnTo>
                    <a:pt x="2339683" y="2534640"/>
                  </a:lnTo>
                  <a:lnTo>
                    <a:pt x="2339683" y="2632087"/>
                  </a:lnTo>
                  <a:lnTo>
                    <a:pt x="2242210" y="2632087"/>
                  </a:lnTo>
                  <a:lnTo>
                    <a:pt x="2144712" y="2632087"/>
                  </a:lnTo>
                  <a:lnTo>
                    <a:pt x="2144712" y="2534678"/>
                  </a:lnTo>
                  <a:lnTo>
                    <a:pt x="2144712" y="2437282"/>
                  </a:lnTo>
                  <a:lnTo>
                    <a:pt x="2242197" y="2437282"/>
                  </a:lnTo>
                  <a:lnTo>
                    <a:pt x="2339683" y="2437282"/>
                  </a:lnTo>
                  <a:lnTo>
                    <a:pt x="2339683" y="2339797"/>
                  </a:lnTo>
                  <a:lnTo>
                    <a:pt x="2242210" y="2339797"/>
                  </a:lnTo>
                  <a:lnTo>
                    <a:pt x="2144712" y="2339797"/>
                  </a:lnTo>
                  <a:lnTo>
                    <a:pt x="2144712" y="2437180"/>
                  </a:lnTo>
                  <a:lnTo>
                    <a:pt x="2047240" y="2437180"/>
                  </a:lnTo>
                  <a:lnTo>
                    <a:pt x="1949754" y="2437180"/>
                  </a:lnTo>
                  <a:lnTo>
                    <a:pt x="1949754" y="2534640"/>
                  </a:lnTo>
                  <a:lnTo>
                    <a:pt x="1949754" y="2632087"/>
                  </a:lnTo>
                  <a:lnTo>
                    <a:pt x="1949754" y="2729573"/>
                  </a:lnTo>
                  <a:lnTo>
                    <a:pt x="2047227" y="2729573"/>
                  </a:lnTo>
                  <a:lnTo>
                    <a:pt x="2437168" y="2729573"/>
                  </a:lnTo>
                  <a:lnTo>
                    <a:pt x="2437168" y="2632125"/>
                  </a:lnTo>
                  <a:lnTo>
                    <a:pt x="2437168" y="2437180"/>
                  </a:lnTo>
                  <a:lnTo>
                    <a:pt x="2437168" y="2339797"/>
                  </a:lnTo>
                  <a:close/>
                </a:path>
                <a:path w="2827655" h="2827654" fill="norm" stroke="1" extrusionOk="0">
                  <a:moveTo>
                    <a:pt x="2534704" y="2729700"/>
                  </a:moveTo>
                  <a:lnTo>
                    <a:pt x="2437206" y="2729700"/>
                  </a:lnTo>
                  <a:lnTo>
                    <a:pt x="2437206" y="2827185"/>
                  </a:lnTo>
                  <a:lnTo>
                    <a:pt x="2534704" y="2827185"/>
                  </a:lnTo>
                  <a:lnTo>
                    <a:pt x="2534704" y="2729700"/>
                  </a:lnTo>
                  <a:close/>
                </a:path>
                <a:path w="2827655" h="2827654" fill="norm" stroke="1" extrusionOk="0">
                  <a:moveTo>
                    <a:pt x="2534704" y="2632087"/>
                  </a:moveTo>
                  <a:lnTo>
                    <a:pt x="2437206" y="2632087"/>
                  </a:lnTo>
                  <a:lnTo>
                    <a:pt x="2437206" y="2729573"/>
                  </a:lnTo>
                  <a:lnTo>
                    <a:pt x="2534704" y="2729573"/>
                  </a:lnTo>
                  <a:lnTo>
                    <a:pt x="2534704" y="2632087"/>
                  </a:lnTo>
                  <a:close/>
                </a:path>
                <a:path w="2827655" h="2827654" fill="norm" stroke="1" extrusionOk="0">
                  <a:moveTo>
                    <a:pt x="2632252" y="273545"/>
                  </a:moveTo>
                  <a:lnTo>
                    <a:pt x="2625953" y="243078"/>
                  </a:lnTo>
                  <a:lnTo>
                    <a:pt x="2608796" y="218160"/>
                  </a:lnTo>
                  <a:lnTo>
                    <a:pt x="2583370" y="201358"/>
                  </a:lnTo>
                  <a:lnTo>
                    <a:pt x="2552268" y="195186"/>
                  </a:lnTo>
                  <a:lnTo>
                    <a:pt x="2419705" y="195186"/>
                  </a:lnTo>
                  <a:lnTo>
                    <a:pt x="2373820" y="209397"/>
                  </a:lnTo>
                  <a:lnTo>
                    <a:pt x="2345271" y="244856"/>
                  </a:lnTo>
                  <a:lnTo>
                    <a:pt x="2339708" y="273558"/>
                  </a:lnTo>
                  <a:lnTo>
                    <a:pt x="2339708" y="409244"/>
                  </a:lnTo>
                  <a:lnTo>
                    <a:pt x="2346007" y="439724"/>
                  </a:lnTo>
                  <a:lnTo>
                    <a:pt x="2363178" y="464654"/>
                  </a:lnTo>
                  <a:lnTo>
                    <a:pt x="2388616" y="481482"/>
                  </a:lnTo>
                  <a:lnTo>
                    <a:pt x="2419743" y="487654"/>
                  </a:lnTo>
                  <a:lnTo>
                    <a:pt x="2552268" y="487654"/>
                  </a:lnTo>
                  <a:lnTo>
                    <a:pt x="2583370" y="481469"/>
                  </a:lnTo>
                  <a:lnTo>
                    <a:pt x="2608796" y="464654"/>
                  </a:lnTo>
                  <a:lnTo>
                    <a:pt x="2625953" y="439724"/>
                  </a:lnTo>
                  <a:lnTo>
                    <a:pt x="2632252" y="409244"/>
                  </a:lnTo>
                  <a:lnTo>
                    <a:pt x="2632252" y="273545"/>
                  </a:lnTo>
                  <a:close/>
                </a:path>
                <a:path w="2827655" h="2827654" fill="norm" stroke="1" extrusionOk="0">
                  <a:moveTo>
                    <a:pt x="2827121" y="230314"/>
                  </a:moveTo>
                  <a:lnTo>
                    <a:pt x="2822384" y="183959"/>
                  </a:lnTo>
                  <a:lnTo>
                    <a:pt x="2808782" y="140754"/>
                  </a:lnTo>
                  <a:lnTo>
                    <a:pt x="2787675" y="102362"/>
                  </a:lnTo>
                  <a:lnTo>
                    <a:pt x="2758795" y="67538"/>
                  </a:lnTo>
                  <a:lnTo>
                    <a:pt x="2724759" y="39776"/>
                  </a:lnTo>
                  <a:lnTo>
                    <a:pt x="2724759" y="230314"/>
                  </a:lnTo>
                  <a:lnTo>
                    <a:pt x="2724759" y="451904"/>
                  </a:lnTo>
                  <a:lnTo>
                    <a:pt x="2714485" y="501688"/>
                  </a:lnTo>
                  <a:lnTo>
                    <a:pt x="2686456" y="542391"/>
                  </a:lnTo>
                  <a:lnTo>
                    <a:pt x="2644927" y="569849"/>
                  </a:lnTo>
                  <a:lnTo>
                    <a:pt x="2594114" y="579932"/>
                  </a:lnTo>
                  <a:lnTo>
                    <a:pt x="2377757" y="579932"/>
                  </a:lnTo>
                  <a:lnTo>
                    <a:pt x="2326944" y="569849"/>
                  </a:lnTo>
                  <a:lnTo>
                    <a:pt x="2285390" y="542391"/>
                  </a:lnTo>
                  <a:lnTo>
                    <a:pt x="2257361" y="501688"/>
                  </a:lnTo>
                  <a:lnTo>
                    <a:pt x="2247074" y="451904"/>
                  </a:lnTo>
                  <a:lnTo>
                    <a:pt x="2247074" y="230314"/>
                  </a:lnTo>
                  <a:lnTo>
                    <a:pt x="2256142" y="183451"/>
                  </a:lnTo>
                  <a:lnTo>
                    <a:pt x="2280259" y="145186"/>
                  </a:lnTo>
                  <a:lnTo>
                    <a:pt x="2319502" y="115773"/>
                  </a:lnTo>
                  <a:lnTo>
                    <a:pt x="2357209" y="103936"/>
                  </a:lnTo>
                  <a:lnTo>
                    <a:pt x="2377694" y="102362"/>
                  </a:lnTo>
                  <a:lnTo>
                    <a:pt x="2594140" y="102362"/>
                  </a:lnTo>
                  <a:lnTo>
                    <a:pt x="2644940" y="112433"/>
                  </a:lnTo>
                  <a:lnTo>
                    <a:pt x="2686469" y="139890"/>
                  </a:lnTo>
                  <a:lnTo>
                    <a:pt x="2714485" y="180555"/>
                  </a:lnTo>
                  <a:lnTo>
                    <a:pt x="2724759" y="230314"/>
                  </a:lnTo>
                  <a:lnTo>
                    <a:pt x="2724759" y="39776"/>
                  </a:lnTo>
                  <a:lnTo>
                    <a:pt x="2724302" y="39395"/>
                  </a:lnTo>
                  <a:lnTo>
                    <a:pt x="2684729" y="18135"/>
                  </a:lnTo>
                  <a:lnTo>
                    <a:pt x="2641028" y="4699"/>
                  </a:lnTo>
                  <a:lnTo>
                    <a:pt x="2594140" y="0"/>
                  </a:lnTo>
                  <a:lnTo>
                    <a:pt x="2377694" y="0"/>
                  </a:lnTo>
                  <a:lnTo>
                    <a:pt x="2326500" y="5613"/>
                  </a:lnTo>
                  <a:lnTo>
                    <a:pt x="2279231" y="21602"/>
                  </a:lnTo>
                  <a:lnTo>
                    <a:pt x="2237143" y="46761"/>
                  </a:lnTo>
                  <a:lnTo>
                    <a:pt x="2201443" y="79857"/>
                  </a:lnTo>
                  <a:lnTo>
                    <a:pt x="2173414" y="119659"/>
                  </a:lnTo>
                  <a:lnTo>
                    <a:pt x="2154263" y="164960"/>
                  </a:lnTo>
                  <a:lnTo>
                    <a:pt x="2146236" y="203911"/>
                  </a:lnTo>
                  <a:lnTo>
                    <a:pt x="2144712" y="230314"/>
                  </a:lnTo>
                  <a:lnTo>
                    <a:pt x="2144712" y="451904"/>
                  </a:lnTo>
                  <a:lnTo>
                    <a:pt x="2149449" y="498284"/>
                  </a:lnTo>
                  <a:lnTo>
                    <a:pt x="2163051" y="541502"/>
                  </a:lnTo>
                  <a:lnTo>
                    <a:pt x="2184565" y="580631"/>
                  </a:lnTo>
                  <a:lnTo>
                    <a:pt x="2213038" y="614743"/>
                  </a:lnTo>
                  <a:lnTo>
                    <a:pt x="2247531" y="642899"/>
                  </a:lnTo>
                  <a:lnTo>
                    <a:pt x="2287105" y="664159"/>
                  </a:lnTo>
                  <a:lnTo>
                    <a:pt x="2330805" y="677595"/>
                  </a:lnTo>
                  <a:lnTo>
                    <a:pt x="2377694" y="682294"/>
                  </a:lnTo>
                  <a:lnTo>
                    <a:pt x="2594076" y="682294"/>
                  </a:lnTo>
                  <a:lnTo>
                    <a:pt x="2640952" y="677595"/>
                  </a:lnTo>
                  <a:lnTo>
                    <a:pt x="2684703" y="664159"/>
                  </a:lnTo>
                  <a:lnTo>
                    <a:pt x="2724289" y="642899"/>
                  </a:lnTo>
                  <a:lnTo>
                    <a:pt x="2758783" y="614743"/>
                  </a:lnTo>
                  <a:lnTo>
                    <a:pt x="2787269" y="580631"/>
                  </a:lnTo>
                  <a:lnTo>
                    <a:pt x="2808782" y="541502"/>
                  </a:lnTo>
                  <a:lnTo>
                    <a:pt x="2822384" y="498284"/>
                  </a:lnTo>
                  <a:lnTo>
                    <a:pt x="2827121" y="451904"/>
                  </a:lnTo>
                  <a:lnTo>
                    <a:pt x="2827121" y="230314"/>
                  </a:lnTo>
                  <a:close/>
                </a:path>
                <a:path w="2827655" h="2827654" fill="norm" stroke="1" extrusionOk="0">
                  <a:moveTo>
                    <a:pt x="2827134" y="2729700"/>
                  </a:moveTo>
                  <a:lnTo>
                    <a:pt x="2729649" y="2729700"/>
                  </a:lnTo>
                  <a:lnTo>
                    <a:pt x="2729649" y="2827185"/>
                  </a:lnTo>
                  <a:lnTo>
                    <a:pt x="2827134" y="2827185"/>
                  </a:lnTo>
                  <a:lnTo>
                    <a:pt x="2827134" y="2729700"/>
                  </a:lnTo>
                  <a:close/>
                </a:path>
                <a:path w="2827655" h="2827654" fill="norm" stroke="1" extrusionOk="0">
                  <a:moveTo>
                    <a:pt x="2827134" y="2534640"/>
                  </a:moveTo>
                  <a:lnTo>
                    <a:pt x="2729661" y="2534640"/>
                  </a:lnTo>
                  <a:lnTo>
                    <a:pt x="2729661" y="2437180"/>
                  </a:lnTo>
                  <a:lnTo>
                    <a:pt x="2632176" y="2437180"/>
                  </a:lnTo>
                  <a:lnTo>
                    <a:pt x="2534704" y="2437180"/>
                  </a:lnTo>
                  <a:lnTo>
                    <a:pt x="2534704" y="2339797"/>
                  </a:lnTo>
                  <a:lnTo>
                    <a:pt x="2437206" y="2339797"/>
                  </a:lnTo>
                  <a:lnTo>
                    <a:pt x="2437206" y="2437180"/>
                  </a:lnTo>
                  <a:lnTo>
                    <a:pt x="2437206" y="2534678"/>
                  </a:lnTo>
                  <a:lnTo>
                    <a:pt x="2534691" y="2534678"/>
                  </a:lnTo>
                  <a:lnTo>
                    <a:pt x="2632176" y="2534678"/>
                  </a:lnTo>
                  <a:lnTo>
                    <a:pt x="2632176" y="2632125"/>
                  </a:lnTo>
                  <a:lnTo>
                    <a:pt x="2729649" y="2632125"/>
                  </a:lnTo>
                  <a:lnTo>
                    <a:pt x="2827134" y="2632125"/>
                  </a:lnTo>
                  <a:lnTo>
                    <a:pt x="2827134" y="2534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Green leaf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SOHO">
      <a:fillStyleLst>
        <a:solidFill>
          <a:schemeClr val="phClr"/>
        </a:solidFill>
        <a:gradFill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/>
        </a:gradFill>
        <a:blipFill>
          <a:blip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ONLYOFFICE/6.3.1.56</Application>
  <DocSecurity>0</DocSecurity>
  <PresentationFormat>On-screen Show (4:3)</PresentationFormat>
  <Paragraphs>0</Paragraphs>
  <Slides>14</Slides>
  <Notes>14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4</cp:revision>
  <dcterms:created xsi:type="dcterms:W3CDTF">2025-08-26T12:42:16Z</dcterms:created>
  <dcterms:modified xsi:type="dcterms:W3CDTF">2025-08-28T06:49:03Z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2025-08-26T00:00:00Z</vt:filetime>
  </property>
  <property fmtid="{D5CDD505-2E9C-101B-9397-08002B2CF9AE}" pid="3" name="LastSaved">
    <vt:filetime>2025-08-26T00:00:00Z</vt:filetime>
  </property>
</Properties>
</file>