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3" r:id="rId4"/>
    <p:sldId id="258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2804-750A-4E03-B84B-4315F8563CAF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DCB9-608F-477B-91AD-DD9B26779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4B21-036B-4C80-9926-B0044CA65DAD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E592-28DD-4B00-BB75-065338FF3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2725-3376-4647-BCC8-4695732F76CE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2C40-1333-4585-B56E-066E7165A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A716-3286-4A0A-BF54-7048DFE0B337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52B0-2C3B-4A00-BFFA-5A1969327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E00F-98C3-4D76-952D-861E5932AAC5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6E6FD-A37F-4383-B0BE-4E8DD20F6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96BE1-B94B-40BB-8BF5-42A8AD577668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F7A7-8E1F-4FEA-A573-F14D4C553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4308-7A22-4670-97F7-30DE212AD6C5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6B123-FCB1-4C19-9E0A-279FDEAD7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F57D-06B6-4338-BA6B-3B4968BE0D79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FC24-4055-4CA3-A255-FD70C14AF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C605-BA0D-4FC9-A285-91C32778F874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7845-1BA9-4BF4-857A-123117EA9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C949-A089-4CB2-9A1D-E30F865F1BE8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B410-3CDC-418B-BC03-0E12C21D3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6ED0-53AE-49C4-96FA-B4F69CDFD8CE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6230-0987-4E55-9F62-39C55344D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72560-EDC0-40C9-9CE8-709111A0B9DC}" type="datetimeFigureOut">
              <a:rPr lang="ru-RU"/>
              <a:pPr>
                <a:defRPr/>
              </a:pPr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30257A-4E5B-4966-B055-AEDD3A04E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89273" y="332656"/>
            <a:ext cx="8503208" cy="1943100"/>
          </a:xfrm>
        </p:spPr>
        <p:txBody>
          <a:bodyPr anchor="t"/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августа 2022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г. Северодвинске водитель допустил наезд на женщину 1976 г.р., переходившую проезжую часть дороги по нерегулируемому пешеходному переходу.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результате ДТП пешеход скончалась на месте происшествия.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5756"/>
            <a:ext cx="6768752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23.07.2022 в Холмогорском районе, водитель 1961 г.р., управляя а/м Мицубиси </a:t>
            </a:r>
            <a:r>
              <a:rPr lang="ru-RU" sz="2400" b="1" dirty="0" err="1" smtClean="0">
                <a:solidFill>
                  <a:srgbClr val="00B0F0"/>
                </a:solidFill>
              </a:rPr>
              <a:t>Лансер</a:t>
            </a:r>
            <a:r>
              <a:rPr lang="ru-RU" sz="2400" b="1" dirty="0" smtClean="0">
                <a:solidFill>
                  <a:srgbClr val="00B0F0"/>
                </a:solidFill>
              </a:rPr>
              <a:t>, не справился с управлением допустил съезд в левый по ходу движения кювет с последующим опрокидыванием. 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результате ДТП водитель погиб.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480719" cy="4280595"/>
          </a:xfrm>
        </p:spPr>
      </p:pic>
    </p:spTree>
    <p:extLst>
      <p:ext uri="{BB962C8B-B14F-4D97-AF65-F5344CB8AC3E}">
        <p14:creationId xmlns:p14="http://schemas.microsoft.com/office/powerpoint/2010/main" val="295356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50825" y="333374"/>
            <a:ext cx="8893175" cy="2303537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22.01.2022 на пр. Дзержинского в г. Архангельске, водитель 1978 г.р., управляя а/м Тойота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Камри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двигаясь по правой полосе, допустил наезд на 3 пешеходов, двое из которых дети, переходивших проезжую часть дороги по нерегулируемому пешеходному переходу, обозначенному дорожными знаками, слева направо по ходу движения тс. </a:t>
            </a:r>
            <a:b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2 детей погибли.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7056784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39713" y="260648"/>
            <a:ext cx="8893175" cy="2231727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28.08.2022 в г. Мезени, водитель 1986 г.р., управляя а/м Фольксваген Каравелла, совершил наезд на </a:t>
            </a:r>
            <a:b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несовершеннолетнего пешехода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который передвигался по проезжей части дороги в темное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время суток, не имея при себе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световозвращиющих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элементов.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ДТП пешеход от полученных травм скончался на месте происшествия.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48" y="2636912"/>
            <a:ext cx="6336704" cy="396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893175" cy="1943100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21.08.2022 в Котласском районе водитель 1964 г.р.,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упраляя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а/м КАМАЗ-53215 с прицепом, допустил наезд на несовершеннолетнего пешехода 2015 г.р., который переходил проезжую часть дороги, вне пешеходного перехода, находившегося в непосредственной близости. </a:t>
            </a:r>
            <a:b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происшествия пешеход погиб.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7344816" cy="3993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80" y="0"/>
            <a:ext cx="8229600" cy="2564904"/>
          </a:xfrm>
        </p:spPr>
        <p:txBody>
          <a:bodyPr/>
          <a:lstStyle/>
          <a:p>
            <a:r>
              <a:rPr lang="ru-RU" sz="2400" b="1" dirty="0" smtClean="0"/>
              <a:t>26.08.2022  на а/д </a:t>
            </a:r>
            <a:r>
              <a:rPr lang="ru-RU" sz="2400" b="1" dirty="0"/>
              <a:t>А</a:t>
            </a:r>
            <a:r>
              <a:rPr lang="ru-RU" sz="2400" b="1" dirty="0" smtClean="0"/>
              <a:t>рхангельск - Онега, на нерегулируемом перекрестке неравнозначных дорог водитель 1972 г.р., управляя а/м Фольксваген Поло, не уступила дорогу и допустила столкновение с двигавшимся по главной дороге автобусом ПАЗ-320414-05. </a:t>
            </a:r>
            <a:r>
              <a:rPr lang="ru-RU" sz="2400" b="1" dirty="0" smtClean="0">
                <a:solidFill>
                  <a:srgbClr val="FF0000"/>
                </a:solidFill>
              </a:rPr>
              <a:t>В результате ДТП пострадали водитель и несовершеннолетний пассажир Поло.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28" y="2564904"/>
            <a:ext cx="6336704" cy="4149080"/>
          </a:xfrm>
        </p:spPr>
      </p:pic>
    </p:spTree>
    <p:extLst>
      <p:ext uri="{BB962C8B-B14F-4D97-AF65-F5344CB8AC3E}">
        <p14:creationId xmlns:p14="http://schemas.microsoft.com/office/powerpoint/2010/main" val="145702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1622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06.08.2022 в г. Архангельске, произошло столкновение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а/м Мазда 6, выполняющего маневр поворота налево,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 а/м Хендэ </a:t>
            </a:r>
            <a:r>
              <a:rPr lang="ru-RU" sz="2400" b="1" dirty="0" err="1" smtClean="0">
                <a:solidFill>
                  <a:srgbClr val="0070C0"/>
                </a:solidFill>
              </a:rPr>
              <a:t>Солярис</a:t>
            </a:r>
            <a:r>
              <a:rPr lang="ru-RU" sz="2400" b="1" dirty="0" smtClean="0">
                <a:solidFill>
                  <a:srgbClr val="0070C0"/>
                </a:solidFill>
              </a:rPr>
              <a:t>, который двигался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во встречном направлении прямо.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результате ДТП пострадал пассажир а/м Хендэ.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" y="2734010"/>
            <a:ext cx="4522871" cy="3392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16" y="2734010"/>
            <a:ext cx="4522871" cy="3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5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4096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18.08.2022 в Приморском районе, водитель 1968 г.р., управляя а/м </a:t>
            </a:r>
            <a:r>
              <a:rPr lang="ru-RU" sz="2400" b="1" dirty="0" err="1" smtClean="0">
                <a:solidFill>
                  <a:srgbClr val="0070C0"/>
                </a:solidFill>
              </a:rPr>
              <a:t>Toyota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Rav</a:t>
            </a:r>
            <a:r>
              <a:rPr lang="ru-RU" sz="2400" b="1" dirty="0" smtClean="0">
                <a:solidFill>
                  <a:srgbClr val="0070C0"/>
                </a:solidFill>
              </a:rPr>
              <a:t> 4, при выполнении обгона не убедился в безопасности выполняемого маневра, выехал на полосу встречного движения, где создал помеху для движения встречному а/м </a:t>
            </a:r>
            <a:r>
              <a:rPr lang="ru-RU" sz="2400" b="1" dirty="0" err="1" smtClean="0">
                <a:solidFill>
                  <a:srgbClr val="0070C0"/>
                </a:solidFill>
              </a:rPr>
              <a:t>Ford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Explorer</a:t>
            </a:r>
            <a:r>
              <a:rPr lang="ru-RU" sz="2400" b="1" dirty="0" smtClean="0">
                <a:solidFill>
                  <a:srgbClr val="0070C0"/>
                </a:solidFill>
              </a:rPr>
              <a:t>, который уходя от столкновения с а/м </a:t>
            </a:r>
            <a:r>
              <a:rPr lang="ru-RU" sz="2400" b="1" dirty="0" err="1" smtClean="0">
                <a:solidFill>
                  <a:srgbClr val="0070C0"/>
                </a:solidFill>
              </a:rPr>
              <a:t>Toyota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Rav</a:t>
            </a:r>
            <a:r>
              <a:rPr lang="ru-RU" sz="2400" b="1" dirty="0" smtClean="0">
                <a:solidFill>
                  <a:srgbClr val="0070C0"/>
                </a:solidFill>
              </a:rPr>
              <a:t> 4, выехал на полосу встречного движения, где допустил столкновение с а/м </a:t>
            </a:r>
            <a:r>
              <a:rPr lang="ru-RU" sz="2400" b="1" dirty="0" err="1" smtClean="0">
                <a:solidFill>
                  <a:srgbClr val="0070C0"/>
                </a:solidFill>
              </a:rPr>
              <a:t>Kia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Sportage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В результате ДТП пострадали 4 человека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19992"/>
            <a:ext cx="5904656" cy="3489573"/>
          </a:xfrm>
        </p:spPr>
      </p:pic>
    </p:spTree>
    <p:extLst>
      <p:ext uri="{BB962C8B-B14F-4D97-AF65-F5344CB8AC3E}">
        <p14:creationId xmlns:p14="http://schemas.microsoft.com/office/powerpoint/2010/main" val="391965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02.08.2022 в г. Архангельске, водитель 1996 г.р., управляя а/м ВАЗ-2106, допустил выезд на полосу встречного движения, где произошло столкновение с двигающимся во встречном направлении а/м Форд Фокус. </a:t>
            </a:r>
            <a:r>
              <a:rPr lang="ru-RU" sz="2400" b="1" dirty="0">
                <a:solidFill>
                  <a:srgbClr val="FF0000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 результате ДТП телесные повреждения получили 2 человека.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9" y="2204864"/>
            <a:ext cx="6840761" cy="4527122"/>
          </a:xfrm>
        </p:spPr>
      </p:pic>
    </p:spTree>
    <p:extLst>
      <p:ext uri="{BB962C8B-B14F-4D97-AF65-F5344CB8AC3E}">
        <p14:creationId xmlns:p14="http://schemas.microsoft.com/office/powerpoint/2010/main" val="193830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042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15.08.2022 в Плесецком районе, водитель 1999 г.р., (стаж 4 месяца, не пристегнута ремнем безопасности), управляя а/м Дэу </a:t>
            </a:r>
            <a:r>
              <a:rPr lang="ru-RU" sz="2400" b="1" dirty="0" err="1" smtClean="0">
                <a:solidFill>
                  <a:srgbClr val="00B0F0"/>
                </a:solidFill>
              </a:rPr>
              <a:t>Нексия</a:t>
            </a:r>
            <a:r>
              <a:rPr lang="ru-RU" sz="2400" b="1" dirty="0" smtClean="0">
                <a:solidFill>
                  <a:srgbClr val="00B0F0"/>
                </a:solidFill>
              </a:rPr>
              <a:t>, допустила съезд в левый по ходу движения кювет с последующим опрокидыванием. </a:t>
            </a:r>
            <a:r>
              <a:rPr lang="ru-RU" sz="2400" b="1" dirty="0" smtClean="0">
                <a:solidFill>
                  <a:srgbClr val="FF0000"/>
                </a:solidFill>
              </a:rPr>
              <a:t>В результате ДТП телесные повреждения получили водитель и несовершеннолетний пассажир 2019 г.р.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4363641" cy="32727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45" y="2990825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379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30 августа 2022 в г. Северодвинске водитель допустил наезд на женщину 1976 г.р., переходившую проезжую часть дороги по нерегулируемому пешеходному переходу.  В результате ДТП пешеход скончалась на месте происшествия.</vt:lpstr>
      <vt:lpstr>22.01.2022 на пр. Дзержинского в г. Архангельске, водитель 1978 г.р., управляя а/м Тойота Камри, двигаясь по правой полосе, допустил наезд на 3 пешеходов, двое из которых дети, переходивших проезжую часть дороги по нерегулируемому пешеходному переходу, обозначенному дорожными знаками, слева направо по ходу движения тс.  В результате 2 детей погибли.</vt:lpstr>
      <vt:lpstr>28.08.2022 в г. Мезени, водитель 1986 г.р., управляя а/м Фольксваген Каравелла, совершил наезд на  несовершеннолетнего пешехода, который передвигался по проезжей части дороги в темное время суток, не имея при себе световозвращиющих элементов. В результате ДТП пешеход от полученных травм скончался на месте происшествия.</vt:lpstr>
      <vt:lpstr>21.08.2022 в Котласском районе водитель 1964 г.р., упраляя а/м КАМАЗ-53215 с прицепом, допустил наезд на несовершеннолетнего пешехода 2015 г.р., который переходил проезжую часть дороги, вне пешеходного перехода, находившегося в непосредственной близости.  В результате происшествия пешеход погиб.</vt:lpstr>
      <vt:lpstr>26.08.2022  на а/д Архангельск - Онега, на нерегулируемом перекрестке неравнозначных дорог водитель 1972 г.р., управляя а/м Фольксваген Поло, не уступила дорогу и допустила столкновение с двигавшимся по главной дороге автобусом ПАЗ-320414-05. В результате ДТП пострадали водитель и несовершеннолетний пассажир Поло.</vt:lpstr>
      <vt:lpstr>06.08.2022 в г. Архангельске, произошло столкновение  а/м Мазда 6, выполняющего маневр поворота налево,  с а/м Хендэ Солярис, который двигался  во встречном направлении прямо.  В результате ДТП пострадал пассажир а/м Хендэ.</vt:lpstr>
      <vt:lpstr>18.08.2022 в Приморском районе, водитель 1968 г.р., управляя а/м Toyota Rav 4, при выполнении обгона не убедился в безопасности выполняемого маневра, выехал на полосу встречного движения, где создал помеху для движения встречному а/м Ford Explorer, который уходя от столкновения с а/м Toyota Rav 4, выехал на полосу встречного движения, где допустил столкновение с а/м Kia Sportage. В результате ДТП пострадали 4 человека</vt:lpstr>
      <vt:lpstr>02.08.2022 в г. Архангельске, водитель 1996 г.р., управляя а/м ВАЗ-2106, допустил выезд на полосу встречного движения, где произошло столкновение с двигающимся во встречном направлении а/м Форд Фокус. В результате ДТП телесные повреждения получили 2 человека.</vt:lpstr>
      <vt:lpstr>15.08.2022 в Плесецком районе, водитель 1999 г.р., (стаж 4 месяца, не пристегнута ремнем безопасности), управляя а/м Дэу Нексия, допустила съезд в левый по ходу движения кювет с последующим опрокидыванием. В результате ДТП телесные повреждения получили водитель и несовершеннолетний пассажир 2019 г.р.</vt:lpstr>
      <vt:lpstr>23.07.2022 в Холмогорском районе, водитель 1961 г.р., управляя а/м Мицубиси Лансер, не справился с управлением допустил съезд в левый по ходу движения кювет с последующим опрокидыванием.  В результате ДТП водитель погиб.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Нестеркин Александр Викторович</dc:creator>
  <cp:lastModifiedBy>Гусевский Дмитрий Владимирович</cp:lastModifiedBy>
  <cp:revision>78</cp:revision>
  <cp:lastPrinted>2022-09-02T09:40:48Z</cp:lastPrinted>
  <dcterms:created xsi:type="dcterms:W3CDTF">2020-11-12T13:26:56Z</dcterms:created>
  <dcterms:modified xsi:type="dcterms:W3CDTF">2022-09-02T10:01:52Z</dcterms:modified>
</cp:coreProperties>
</file>