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ds05.infourok.ru/uploads/ex/0a88/00105e37-cd998f52/hello_html_m2f46e9b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207678" y="-1207677"/>
            <a:ext cx="6858002" cy="9273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1122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i.pinimg.com/originals/24/63/20/246320969f0c42b96c4c39322ce5049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04498" y="-1112035"/>
            <a:ext cx="6876166" cy="9100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6429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detdomug.ru/uploads/images/zozh/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0972" y="-1140971"/>
            <a:ext cx="6858000" cy="913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4071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ds05.infourok.ru/uploads/ex/0a88/00105e37-cd998f52/hello_html_m770dce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3000" y="-1142998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2347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://ds49nevinsk.ru/wp-content/uploads/2015/08/%D1%81%D0%BA%D0%B0%D0%BD%D0%B8%D1%80%D0%BE%D0%B2%D0%B0%D0%BD%D0%B8%D0%B500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58151" y="-1158151"/>
            <a:ext cx="6858000" cy="9174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6650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1</cp:revision>
  <dcterms:created xsi:type="dcterms:W3CDTF">2022-01-28T11:29:05Z</dcterms:created>
  <dcterms:modified xsi:type="dcterms:W3CDTF">2022-01-28T11:33:37Z</dcterms:modified>
</cp:coreProperties>
</file>