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un9-69.userapi.com/c855024/v855024583/256026/vvYOzebm-7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8239" y="-1138235"/>
            <a:ext cx="6858000" cy="91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39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un9-64.userapi.com/c855024/v855024583/25601d/yl84a3_QPh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8239" y="-1138235"/>
            <a:ext cx="6858000" cy="913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42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un9-65.userapi.com/c621702/v621702383/8460f/1VDnX1ci60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2531" y="-1105056"/>
            <a:ext cx="6830528" cy="9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82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un9-3.userapi.com/c855024/v855024583/25602f/PuryKDbiKg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69900" y="-1160724"/>
            <a:ext cx="68042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345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mycdn.me/i?r=AzEPZsRbOZEKgBhR0XGMT1RkYjRBW9VGMJfL6ypAsAtmkKaKTM5SRkZCeTgDn6uOyic,https://i.mycdn.me/i?r=AzEPZsRbOZEKgBhR0XGMT1RkP0UfeFzP5xCBXal2k8uK6KaKTM5SRkZCeTgDn6uOyic,https://i.mycdn.me/i?r=AzEPZsRbOZEKgBhR0XGMT1RkL-eE4yTxdoQce9oItM6BNaaKTM5SRkZCeTgDn6uOyic,https://i.mycdn.me/i?r=AzEPZsRbOZEKgBhR0XGMT1Rk6IseNUVwHd59eiXjpoUxUKaKTM5SRkZCeTgDn6uOyic,https://i.mycdn.me/i?r=AzEPZsRbOZEKgBhR0XGMT1RkWFtvQB0NVxysVYHr3TGXuqaKTM5SRkZCeTgDn6uOyic,https://i.mycdn.me/i?r=AzEPZsRbOZEKgBhR0XGMT1Rk1NgtOWsT9_pcrOV6c5I6sq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4686" y="-1134684"/>
            <a:ext cx="6858001" cy="912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9518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</cp:revision>
  <cp:lastPrinted>2021-10-27T15:07:11Z</cp:lastPrinted>
  <dcterms:created xsi:type="dcterms:W3CDTF">2021-10-27T14:58:38Z</dcterms:created>
  <dcterms:modified xsi:type="dcterms:W3CDTF">2021-11-20T12:55:01Z</dcterms:modified>
</cp:coreProperties>
</file>