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332656"/>
            <a:ext cx="6912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«Организация  совместных видов  продуктивной деятельности взрослого и ребёнка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домашних условиях»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8" name="Picture 10" descr="https://ramki-vsem.ru/fonypink/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thumbs.dreamstime.com/b/%D1%87%D0%B5%D1%80%D1%82%D0%B5%D0%B6-%D0%BC%D0%B0%D0%BC%D1%8B-%D0%B8-%D1%80%D0%B5%D0%B1%D0%B5%D0%BD%D0%BA-752558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962" y="2492896"/>
            <a:ext cx="4248827" cy="424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1760" y="332656"/>
            <a:ext cx="65527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«Организация  совместных видов  продуктивной деятельности взрослого и ребёнка 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домашних условиях»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0" descr="https://avatars.mds.yandex.net/get-pdb/1370328/c94b86eb-46db-4f28-8b07-9762485d873e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263" y="2358044"/>
            <a:ext cx="2006021" cy="202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s://www.90sad.ru/f/news_image/0_5dad3_36a63077_x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20" y="2780928"/>
            <a:ext cx="4767684" cy="476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41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332656"/>
            <a:ext cx="6912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«Организация  совместных видов  продуктивной деятельности взрослого и ребёнка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домашних условиях»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8" name="Picture 10" descr="https://ramki-vsem.ru/fonypink/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1" t="42376" r="17112"/>
          <a:stretch/>
        </p:blipFill>
        <p:spPr bwMode="auto">
          <a:xfrm>
            <a:off x="19546" y="0"/>
            <a:ext cx="9124454" cy="683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s://www.90sad.ru/f/news_image/0_5dad3_36a63077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2" y="4894290"/>
            <a:ext cx="1944216" cy="193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178328"/>
            <a:ext cx="849694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Детское творчество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– это мир ярких удивительных образов, в которых дети передают свои впечатления от окружающей действительности.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Необходимо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правильное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руководство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этой деятельностью с учетом тех желаний и замыслов, которые возникают у ребенка. Взрослым не следует навязывать детям свое видение, свои вкусы. Надо стремиться к тому, чтобы обучение умениям не помешало непосредственности детского восприятия, развитию индивидуальных способностей детей. Представляя детям возможность заниматься рисованием, лепкой, аппликацией, родители развивают у них устойчивый интерес к разным видам изобразительной деятельности, формируют их склонности, способности. Окружающая действительность – основной источник, влияющий на развитие детского изобразительного творчества.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Родителям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необходимо привлекать внимание ребенка к красоте природы, братству красок, звуков, побуждать его выражать свое эмоциональное отношение 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окружающему.</a:t>
            </a:r>
            <a:r>
              <a:rPr lang="ru-RU" sz="2000" dirty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наблюдательность детей, родители должны обращать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внимание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только на красоту окружающей природы.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Необходимо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помочь ребенку увидеть то интересное,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замечательное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что находится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вокруг.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9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332656"/>
            <a:ext cx="6912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«Организация  совместных видов  продуктивной деятельности взрослого и ребёнка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домашних условиях»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8" name="Picture 10" descr="https://ramki-vsem.ru/fonypink/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1" t="42376" r="17112"/>
          <a:stretch/>
        </p:blipFill>
        <p:spPr bwMode="auto">
          <a:xfrm>
            <a:off x="19546" y="0"/>
            <a:ext cx="9124454" cy="683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188640"/>
            <a:ext cx="849694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этой целью нужно совершать прогулки 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детьми.  После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прогулки можно предложить ребенку порисовать, вспомнить, что он видел.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этого надо тщательно подготовить все необходимое: бумагу темного фона, краски, гуашь, кисти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Важно, чтобы ребенок с удовольствием стал рисовать. Помогите ему в выборе цветов краски. Постарайтесь находиться рядом, чтобы он мог почувствовать вашу поддержку и смог обратиться к вам за помощью, советом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Дети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могут с помощью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взрослого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что-либо нарисовать или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слепить. Важно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чтобы родители пробудили у ребенка желание самому сделать рисунок, лепку или аппликацию. Формируя нравственные качества личности ребенка, нужно помнить, что в творческой деятельности для этого есть все необходимые условия.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https://i.pinimg.com/originals/ce/84/d0/ce84d0dde4c2db3bd78a6496ec839e7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203" y="3861048"/>
            <a:ext cx="5525610" cy="304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1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332656"/>
            <a:ext cx="6912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«Организация  совместных видов  продуктивной деятельности взрослого и ребёнка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домашних условиях»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8" name="Picture 10" descr="https://ramki-vsem.ru/fonypink/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1" t="42376" r="17112"/>
          <a:stretch/>
        </p:blipFill>
        <p:spPr bwMode="auto">
          <a:xfrm>
            <a:off x="19546" y="21760"/>
            <a:ext cx="9124454" cy="683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188640"/>
            <a:ext cx="84969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Очень важно, чтобы родители заботились 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накоплении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 детей художественных впечатлений,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которые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они получают в повседневной  жизни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через телевидение, книги, посещение театра,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выставок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т.д. Тем  самым, ребенок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приобщается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 миру прекрасного.  Увиденное в театре, цирке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могут передать в рисунке, лепке и аппликации.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должны бережно относиться к результатам детского творчества, и такое же отношение воспитывать у детей.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Дети  старшего дошкольного возраста проявляют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большой интерес к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лепке.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Как и в рисовании, родители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стремиться к развитию у детей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процессе лепки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творчества, самостоятельности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инициативы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Игра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вылепленными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предметами будет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обогащаться тогда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содержание лепки соответствует замыслу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Так, дети любят играть с куклами. Они их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кормят», ходят с ними в гости, где «угощают»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вылеп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ленными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сладостями». Лепка по сказкам тоже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дос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just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тавляет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детям большое удовольствие, так как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объём-</a:t>
            </a:r>
          </a:p>
          <a:p>
            <a:pPr algn="just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ных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фигурках «оживут» герои его любимых сказок,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могут, в лепке передать характер персонажа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 descr="https://clipartart.com/images/a-clipart-of-a-preschool-snack-time-2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clipartart.com/images/a-clipart-of-a-preschool-snack-time-2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4" name="Picture 12" descr="https://image.jimcdn.com/app/cms/image/transf/dimension=552x1024:format=png/path/s030be851f75f4038/image/i804315c87d856413/version/1510769408/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208" y="2394759"/>
            <a:ext cx="2699792" cy="431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65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332656"/>
            <a:ext cx="6912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«Организация  совместных видов  продуктивной деятельности взрослого и ребёнка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домашних условиях»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8" name="Picture 10" descr="https://ramki-vsem.ru/fonypink/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1" t="42376" r="17112"/>
          <a:stretch/>
        </p:blipFill>
        <p:spPr bwMode="auto">
          <a:xfrm>
            <a:off x="19546" y="0"/>
            <a:ext cx="9124454" cy="683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188640"/>
            <a:ext cx="849694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Занимаясь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детьми аппликацией, родители должны приобрести ребёнку наборы цветной бумаги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Есть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наборы, в которых на обратной стороне листа даны контуры растительных форм. Вырезав их, ребёнок получает целый комплект декоративных элементов. Из них он может составить узор и наклеить его. Вырезание по контуру – интересное и полезное занятие. У ребёнка развивается глазомер, координация движения рук. В аппликации можно использовать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симметричное вырезание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 бумаги, сложенной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вдвое (кувшин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горшочек, ваза, можно вырезать фигурку клоуна, куклы, растения,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цветок).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Способ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обрывной аппликации, даёт возможность передать лёгкость, воздушность очертания предметов, фигур, персонажей, животных.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каждой семье отмечаются различные радостные события – семейные праздники; дни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рождения. Все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члены семьи могут принимать в подготовке к ним большое участие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Особенно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интересны в этом отношении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аппликативные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работы коллективного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характера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Они могут представлять собой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фризы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панно, домашнюю стенную газету.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помогает объединить детей вокруг общего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замысла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Родителям нужно принять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активное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участие в его обсуждении, дать совет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как и что, изобразить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i.pinimg.com/originals/8f/0e/36/8f0e36d1171dcd9231936b8b03cc2be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79952"/>
            <a:ext cx="2884514" cy="218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97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332656"/>
            <a:ext cx="6912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«Организация  совместных видов  продуктивной деятельности взрослого и ребёнка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домашних условиях»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8" name="Picture 10" descr="https://ramki-vsem.ru/fonypink/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1" t="42376" r="17112"/>
          <a:stretch/>
        </p:blipFill>
        <p:spPr bwMode="auto">
          <a:xfrm>
            <a:off x="19546" y="0"/>
            <a:ext cx="9124454" cy="683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188640"/>
            <a:ext cx="84969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развития детского изобразительного творчества большое значение имеют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художественные материалы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с помощью которых ребёнок рисует, лепит, вырезает.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Для рисования: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различные виды бумаги, гуашь и акварель, фломастеры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цветные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карандаши, восковые мелки и карандаши,  кисти разных размеров, палитра. Для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рисования у ребенка должно быть определенное, хорошо освещенное место.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Для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лепкой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глина, пластилин, соленое тесто.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аппликации: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цветной и белый картон, цветная бумага, ножницы, клей;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Бисер,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паетки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бусины, пуговицы и другое – для украшения изделия из теста, пластилина, глины.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Для изготовления поделок можно использовать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бросовый материал: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бутылочки, коробочки, баночки, колпачки от клея, фломастеров и другое.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Следует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обратить внимание взрослых на то, что только при наличии разнообразного художественного материала ребенок сможет овладеть различными изобразительными навыками и умениями. Это дает ему возможность, затем самостоятельно выбирать тот материал, который больше понравится, и осуществлять свой замысел. </a:t>
            </a:r>
          </a:p>
        </p:txBody>
      </p:sp>
    </p:spTree>
    <p:extLst>
      <p:ext uri="{BB962C8B-B14F-4D97-AF65-F5344CB8AC3E}">
        <p14:creationId xmlns:p14="http://schemas.microsoft.com/office/powerpoint/2010/main" val="256323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931</Words>
  <Application>Microsoft Office PowerPoint</Application>
  <PresentationFormat>Экран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10</cp:revision>
  <dcterms:created xsi:type="dcterms:W3CDTF">2020-03-22T12:04:43Z</dcterms:created>
  <dcterms:modified xsi:type="dcterms:W3CDTF">2020-03-22T13:47:46Z</dcterms:modified>
</cp:coreProperties>
</file>