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2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35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32" name="Picture 8" descr="https://pptcloud3.ams3.digitaloceanspaces.com/slides/pics/001/773/436/original/Slide28.jpg?148257055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252536" y="2967335"/>
            <a:ext cx="712879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текст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2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81" y="2032251"/>
            <a:ext cx="5385958" cy="40405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99592" y="764704"/>
            <a:ext cx="7344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«Воспитание у детей дошкольного возраста любви к родному городу»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2309" y="1841922"/>
            <a:ext cx="1402747" cy="1573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452515"/>
            <a:ext cx="2238915" cy="1255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930602"/>
            <a:ext cx="2217763" cy="1212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3480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32" name="Picture 8" descr="https://pptcloud3.ams3.digitaloceanspaces.com/slides/pics/001/773/436/original/Slide28.jpg?148257055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7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67544" y="764704"/>
            <a:ext cx="813690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Вопрос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воспитания у детей любви к родному городу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детском саду и семье всегда был и остается важным. Ведь только совместными усилиями семьи и детского сада можно достичь определённых результатов. Семья и детский сад выполняют каждый  свою функцию, поэтому не могут заменить друг друга и должны взаимодействовать во имя полноценного развития ребёнка. Чувство патриотизма так многогранно по своему содержанию, что не может быть определено несколькими словами. Это и любовь к своим близким, любовь к родным местам, это и гордость за свой народ, и ощущение своей неразрывности со всем окружающим, и желание сохранять и приумножать богатства своей страны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Всё начинается с семьи, с её традиций.  Отец  и мать – самые близкие и самые убедительные «образцы»,  с которых ребёнок берёт пример, которым подражает, по которым он строит своё поведение. Помочь ребёнку разобраться что есть зло, добро, не оставить его равнодушным ко всему живому, к своему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городу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народу – вот та цель, которая должна стоять перед нами, взрослыми.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955" y="5157192"/>
            <a:ext cx="3240360" cy="107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6001" y="5115408"/>
            <a:ext cx="2852427" cy="116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5046699"/>
            <a:ext cx="1305265" cy="146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9263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32" name="Picture 8" descr="https://pptcloud3.ams3.digitaloceanspaces.com/slides/pics/001/773/436/original/Slide28.jpg?148257055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7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620688"/>
            <a:ext cx="813690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С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чего необходимо начинать?  Конечно, с самого дорогого, с близких и родных, с самого ребёнка.  Понимание чувства патриотизма, любви к Родине приходит к ребёнку именно в семье через ощущения матери и отца. Именно в любви ребёнка к своей матери и своему отцу заложено его будущее чувство семейного воспитания. Важно сформировать у ребёнка представление о себе, своём месте в семье (девочка, дочка, сестра, внучка, племянница…). Знакомить с историей семьи, её родословной, местом каждого члена в жизни семьи.         Очень полезно рассматривать с детьми семейные альбомы. Воспоминания… они есть у каждого человека, большого и маленького. И копятся они не только в памяти, но и в семейном альбоме – символе времени. Листая семейный альбом вместе с ребёнком, можно показать ему даже отрезок времени, когда вы сами были маленькими, а ваши родители были такими же, как вы, и бабушка была просто – мамой! Не упускайте возможность лишний раз пообщаться с ребёнком. Чаще рассматривайте фотографии из семейного альбома.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868005"/>
            <a:ext cx="2664296" cy="149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868005"/>
            <a:ext cx="2689225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194" y="4846810"/>
            <a:ext cx="1304925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5881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32" name="Picture 8" descr="https://pptcloud3.ams3.digitaloceanspaces.com/slides/pics/001/773/436/original/Slide28.jpg?148257055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7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620688"/>
            <a:ext cx="813690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С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чего необходимо начинать?  Конечно, с самого дорогого, с близких и родных, с самого ребёнка.  Понимание чувства патриотизма, любви к Родине приходит к ребёнку именно в семье через ощущения матери и отца. Именно в любви ребёнка к своей матери и своему отцу заложено его будущее чувство семейного воспитания. Важно сформировать у ребёнка представление о себе, своём месте в семье (девочка, дочка, сестра, внучка, племянница…). Знакомить с историей семьи, её родословной, местом каждого члена в жизни семьи.         Очень полезно рассматривать с детьми семейные альбомы. Воспоминания… они есть у каждого человека, большого и маленького. И копятся они не только в памяти, но и в семейном альбоме – символе времени. Листая семейный альбом вместе с ребёнком, можно показать ему даже отрезок времени, когда вы сами были маленькими, а ваши родители были такими же, как вы, и бабушка была просто – мамой! Не упускайте возможность лишний раз пообщаться с ребёнком. Чаще рассматривайте фотографии из семейного альбома. 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835890"/>
            <a:ext cx="1304925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877766"/>
            <a:ext cx="2736304" cy="1432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468" y="4939049"/>
            <a:ext cx="3110964" cy="1310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1773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32" name="Picture 8" descr="https://pptcloud3.ams3.digitaloceanspaces.com/slides/pics/001/773/436/original/Slide28.jpg?148257055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968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548680"/>
            <a:ext cx="799288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Сохранение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 многих семьях обычаев и традиций, которые передаются из поколения в поколение, своеобразие семейных и родственных отношений являются хорошим средством передачи семейного житейского опыта детям, способствует созданию гуманных отношений в обществе и в целом положительно влияют на личность ребёнка. Важно  объяснять ребёнку, что дом, в котором мы живём, наш подъезд, наш двор – это наш общий дом,  который мы должны беречь и охранять. Знает ли ребёнок, в каком городе он живёт? А насколько вы знаете историю своего города? Основная цель - пробудить у дошкольников чувство любви к своему родному краю, уважение к его традициям и обычаям, истории.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694" y="4184108"/>
            <a:ext cx="1430213" cy="1604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803524"/>
            <a:ext cx="2962275" cy="236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4095" y="3795325"/>
            <a:ext cx="3168352" cy="2381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2251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32" name="Picture 8" descr="https://pptcloud3.ams3.digitaloceanspaces.com/slides/pics/001/773/436/original/Slide28.jpg?148257055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7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6" y="692696"/>
            <a:ext cx="77048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Знакомство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 городом в детском саду осуществляется через разные формы работы с детьми: экскурсии и пешие прогулки по городу, дидактические игры, занятия и викторины, выставки. Гуляя по улицам Вышнего Волочка, стоит обращать внимание детей на красоту домов и зданий, на архитектурные памятники, спортивные сооружения, особенности   природы, на то, как люди украшают родной город (клумбы с цветами, фасады зданий, магазинов), заботятся о его привлекательности и чистоте. Происходит формирование интереса к прошлому и настоящему города,  развитие потребности в самостоятельном освоении окружающего мира, познавательной активности, воображения и фантазии, расширяется кругозор детей, воспитание в ребёнке любви, доброты, внимания и заботы, чувства патриотизма. 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Предоставляйте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ребёнку возможность отражать свои впечатления об увиденном в рисунке, лепке, аппликации. Поощряйте любознательность и интерес.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7656" y="4941168"/>
            <a:ext cx="1304925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5059357"/>
            <a:ext cx="2602558" cy="1227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5178313"/>
            <a:ext cx="1872208" cy="110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13171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823</Words>
  <Application>Microsoft Office PowerPoint</Application>
  <PresentationFormat>Экран (4:3)</PresentationFormat>
  <Paragraphs>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12</cp:revision>
  <dcterms:created xsi:type="dcterms:W3CDTF">2019-11-03T08:10:18Z</dcterms:created>
  <dcterms:modified xsi:type="dcterms:W3CDTF">2019-11-03T13:22:15Z</dcterms:modified>
</cp:coreProperties>
</file>