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3" r:id="rId3"/>
    <p:sldId id="270" r:id="rId4"/>
    <p:sldId id="269" r:id="rId5"/>
    <p:sldId id="268" r:id="rId6"/>
    <p:sldId id="267" r:id="rId7"/>
    <p:sldId id="26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1.bp.blogspot.com/-N_RQ9taj32k/Tvp0ys4WsQI/AAAAAAAAFtU/Xa-PvnY_zlI/s1600/nacimiento%25252B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1628800"/>
            <a:ext cx="597666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«Роль мамы в воспитании ребёнка»</a:t>
            </a:r>
            <a:endParaRPr lang="ru-RU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953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1.bp.blogspot.com/-N_RQ9taj32k/Tvp0ys4WsQI/AAAAAAAAFtU/Xa-PvnY_zlI/s1600/nacimiento%25252B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908720"/>
            <a:ext cx="547260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Быть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мамой – большая радость и большой труд. В воспитании ребенка нам помогает сама природа, запуская развитие материнского инстинкта еще до рождения малыша – как естественное желание и потребность продолжать род, заботиться о потомстве. Какая роль отведена маме в теме воспитания ребенка в семье?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Материнство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– это не только безграничная и безоговорочная любовь к своему ребенку, но и особая ответственность, которая ложится на плечи женщины. Ответственность эта заключается в понимании того, что такое материнская сила, как поведение матери влияет на формирование личности ребенка, как нужно проявлять внимание к самой себе.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953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1.bp.blogspot.com/-N_RQ9taj32k/Tvp0ys4WsQI/AAAAAAAAFtU/Xa-PvnY_zlI/s1600/nacimiento%25252B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836712"/>
            <a:ext cx="5832648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Мама – это безопасность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Мама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– это единственный человек, находясь рядом с которым ребенок испытывает наибольший комфорт и спокойствие. В присутствии матери ребенок чувствует себя под ее защитой, поэтому расслабляется и не боится быть самим собой. Под посторонних людей ребенку постоянно приходится подстраиваться, адаптироваться, а когда рядом мама, ему не страшно показаться смешным или нелепым.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Подпитываясь ощущением безопасности, которое обеспечивает ему мать, ребенок постепенно учится строить собственные отношения с миром. Он перестает бояться насмешек и осуждения, а также возможности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совершать ошибки. Это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бесценный опыт.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337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1.bp.blogspot.com/-N_RQ9taj32k/Tvp0ys4WsQI/AAAAAAAAFtU/Xa-PvnY_zlI/s1600/nacimiento%25252B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908720"/>
            <a:ext cx="5832648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Мама – это гарантия полноценного детства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Мама является не только гарантом безопасности ребенка, но и обеспечивает ему еще одну защиту – защиту его права быть ребенком. Дети, рядом с которыми находится мама, не боятся бегать, прыгать, играть, быть активными и заниматься обычными «детскими» делами, среди которых непременно есть и шалости. Ребенок, растущий рядом с матерью, может позволить себе познавать окружающий мир любыми доступными ему способами, поскольку мама защищает его от внешнего мира, дает ему сполна насладиться прелестью беззаботного детства и не торопит взрослеть.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462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1.bp.blogspot.com/-N_RQ9taj32k/Tvp0ys4WsQI/AAAAAAAAFtU/Xa-PvnY_zlI/s1600/nacimiento%25252B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9592" y="1052736"/>
            <a:ext cx="576064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Мама – это жизненные ценности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Жизненные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приоритеты, ценности, поведение и привычки ребенка формируются в соответствии с родительским поведением.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Именно поведение мамы существенно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влияет на формирование у ребенка стереотипов того, как нужно себя вести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Важно не только то, что делает мать, когда ребенок рядом, но и то, как она себя ведет без него. Поэтому каждой матери важно научиться смотреть на себя со стороны, чтобы понимать, какой видят ее дети.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54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1.bp.blogspot.com/-N_RQ9taj32k/Tvp0ys4WsQI/AAAAAAAAFtU/Xa-PvnY_zlI/s1600/nacimiento%25252B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1268760"/>
            <a:ext cx="576064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Мама – это модель взаимоотношений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Дети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большинстве случаев «забирают себе» модель родительских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отношений.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Дети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удивительно тонко чувствуют взаимоотношения между родителями, даже если с виду кажется, что они еще ничего в этом не понимают. Ни одна недовольная гримаса, ни одно сказанное в сердцах плохое слово, ни одна попытка соврать не проходят мимо детей. Они все прекрасно видят, чувствуют, а впоследствии копируют.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243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1.bp.blogspot.com/-N_RQ9taj32k/Tvp0ys4WsQI/AAAAAAAAFtU/Xa-PvnY_zlI/s1600/nacimiento%25252B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620688"/>
            <a:ext cx="5904656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Мама – это любовь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Любовь нужно уметь не только принимать, но и отдавать. Это и есть самый главный материнский урок. Наблюдая за поведением матери, ребенок задает себе несколько вопросов, ответ на которые дает ему представление о том, что входит в понятие «любить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»: умеет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ли мама любить по-настоящему, без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зависимости?; разделяет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ли она окружающих ее людей на группы: одних любит, других ненавидит, к третьим относится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равнодушно?; как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можно охарактеризовать ее любовь: это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чрезмерная забота,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относительное равнодушие или служение интересам ребенка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?; готова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ли она безвозмездно отдавать и получать от этого удовольствие?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Быть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матерью – не только большая ответственность, но и большое счастье. 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6090490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451</Words>
  <Application>Microsoft Office PowerPoint</Application>
  <PresentationFormat>Экран (4:3)</PresentationFormat>
  <Paragraphs>19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3</cp:revision>
  <dcterms:created xsi:type="dcterms:W3CDTF">2020-02-29T14:14:37Z</dcterms:created>
  <dcterms:modified xsi:type="dcterms:W3CDTF">2020-02-29T14:40:05Z</dcterms:modified>
</cp:coreProperties>
</file>