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8" r:id="rId4"/>
    <p:sldId id="257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0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i.mycdn.me/image?id=858690997023&amp;t=3&amp;plc=WEB&amp;tkn=*RkieU1PXArNBnYi68dOj5o42o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66827" y="-1138236"/>
            <a:ext cx="6858002" cy="913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476672"/>
            <a:ext cx="8064896" cy="5904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5400000">
            <a:off x="4752020" y="2495510"/>
            <a:ext cx="55446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Сюжетно-ролевая игра в жизни ребенка-дошкольника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4100" name="Picture 4" descr="https://mdou142.edu.yar.ru/pedsovet_syuzhetno_rolevaya_igra/pedsovet_19_03_19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5" t="42889" r="31347" b="8776"/>
          <a:stretch/>
        </p:blipFill>
        <p:spPr bwMode="auto">
          <a:xfrm rot="5400000">
            <a:off x="878098" y="803156"/>
            <a:ext cx="5671678" cy="51966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364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xn--81-jlc4bza.xn--p1ai/wp-content/uploads/2021/03/2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28696" y="-1121806"/>
            <a:ext cx="6858000" cy="9101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929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xn--81-jlc4bza.xn--p1ai/wp-content/uploads/2021/03/4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89200" y="-1189198"/>
            <a:ext cx="6858000" cy="923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688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xn--81-jlc4bza.xn--p1ai/wp-content/uploads/2021/03/3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2" y="-1142998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587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xn--81-jlc4bza.xn--p1ai/wp-content/uploads/2021/03/5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4405" y="-1174092"/>
            <a:ext cx="6887687" cy="9176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6627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</Words>
  <Application>Microsoft Office PowerPoint</Application>
  <PresentationFormat>Экран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2</cp:revision>
  <dcterms:created xsi:type="dcterms:W3CDTF">2022-02-27T17:40:09Z</dcterms:created>
  <dcterms:modified xsi:type="dcterms:W3CDTF">2022-02-27T17:54:49Z</dcterms:modified>
</cp:coreProperties>
</file>