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1" r:id="rId5"/>
    <p:sldId id="262" r:id="rId6"/>
    <p:sldId id="263" r:id="rId7"/>
    <p:sldId id="264" r:id="rId8"/>
    <p:sldId id="266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9" y="-1142999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3778504" y="2464732"/>
            <a:ext cx="58326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воспитание дошкольников в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семье»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1637" y="1745029"/>
            <a:ext cx="5528692" cy="3680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14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2086813" y="433408"/>
            <a:ext cx="5832649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Воспитание чувства патриотизма у дошкольников играют огромную роль в становлении личности ребенка, это процесс сложный и </a:t>
            </a:r>
            <a:r>
              <a:rPr lang="ru-RU" sz="1600" dirty="0" smtClean="0"/>
              <a:t>длительный.</a:t>
            </a:r>
            <a:br>
              <a:rPr lang="ru-RU" sz="1600" dirty="0" smtClean="0"/>
            </a:br>
            <a:r>
              <a:rPr lang="ru-RU" sz="1600" dirty="0" smtClean="0"/>
              <a:t>Безусловно</a:t>
            </a:r>
            <a:r>
              <a:rPr lang="ru-RU" sz="1600" dirty="0"/>
              <a:t>, основа воспитания человека закладывается в семье. Патриотическое воспитание, интерес к духовному началу нашей жизни тоже должны начинаться в семье. Но условий для этого сегодня, к сожалению, мало. И дело тут не в отсутствии у родителей времени для педагогических бесед со своими детьми, а в желании оградить их от трудных задач, работы, духовных усилий. Каждая семья – это свой замкнутый мир и своя жизнь, свои радости и печали, заботы и традиции, свой быт.</a:t>
            </a:r>
            <a:br>
              <a:rPr lang="ru-RU" sz="1600" dirty="0"/>
            </a:br>
            <a:r>
              <a:rPr lang="ru-RU" sz="1600" dirty="0"/>
              <a:t>        «Каждый ребенок рождается добрым и для доброй жизни», поэтому то, какие качества разовьются у ребёнка, зависит, прежде всего, от родителей и окружающих его взрослых, от того, как они его воспитывают, какими впечатлениями обогатят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Общеизвестно</a:t>
            </a:r>
            <a:r>
              <a:rPr lang="ru-RU" sz="1600" dirty="0"/>
              <a:t>, что дошкольники очень </a:t>
            </a:r>
            <a:r>
              <a:rPr lang="ru-RU" sz="1600" dirty="0" err="1" smtClean="0"/>
              <a:t>эмоцио-нальны</a:t>
            </a:r>
            <a:r>
              <a:rPr lang="ru-RU" sz="1600" dirty="0"/>
              <a:t>. </a:t>
            </a:r>
            <a:r>
              <a:rPr lang="ru-RU" sz="1600" dirty="0" smtClean="0"/>
              <a:t>Это </a:t>
            </a:r>
            <a:r>
              <a:rPr lang="ru-RU" sz="1600" dirty="0"/>
              <a:t>эмоционально-образное восприятие окружающего мира может стать основой формирования патриотизма</a:t>
            </a:r>
            <a:r>
              <a:rPr lang="ru-RU" sz="1600" dirty="0" smtClean="0"/>
              <a:t>.</a:t>
            </a:r>
            <a:r>
              <a:rPr lang="ru-RU" sz="1600" dirty="0"/>
              <a:t> Как часто звучат в наше время слова: «доброй души человек», «широкой души человек». </a:t>
            </a:r>
            <a:endParaRPr lang="ru-RU" sz="1600" dirty="0" smtClean="0"/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       </a:t>
            </a:r>
          </a:p>
        </p:txBody>
      </p:sp>
      <p:pic>
        <p:nvPicPr>
          <p:cNvPr id="6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499" y="2708956"/>
            <a:ext cx="2776647" cy="1848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35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970243" y="659301"/>
            <a:ext cx="612068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Но </a:t>
            </a:r>
            <a:r>
              <a:rPr lang="ru-RU" sz="1600" dirty="0"/>
              <a:t>не менее часто: «падение нравственности», «деградация личности или общества». Поэтому сегодня, возможно, как никогда актуальны вопросы патриотического воспитания дошкольников. Меняются времена, эпохи, люди. Но вечным остается стремление человека к добру, любви, свету, красоте, истине.</a:t>
            </a:r>
            <a:br>
              <a:rPr lang="ru-RU" sz="1600" dirty="0"/>
            </a:br>
            <a:r>
              <a:rPr lang="ru-RU" sz="1600" dirty="0"/>
              <a:t>        Фраза: «Все начинается с детства»- как нельзя больше относиться к данному вопросу</a:t>
            </a:r>
            <a:r>
              <a:rPr lang="ru-RU" sz="1600" dirty="0" smtClean="0"/>
              <a:t>.</a:t>
            </a:r>
            <a:r>
              <a:rPr lang="ru-RU" sz="1600" dirty="0"/>
              <a:t> Помните, что успех патриотического воспитания детей во многом зависит от родителей, от семьи, от той атмосферы, которая царит дома. Перед нами, взрослыми, стоит нелёгкая задача - донести всю глубину понятия «гражданин Отечества» до маленького Человека, привить ему любовь к Родине. У ребенка-дошкольника Родина начинается с семьи. Когда ребенок тянется ручонками к матери и отцу - он чувствует их силу, тепло, нежность, любовь и свою защищённость. Именно с этих ощущений начинается его любовь к своей семье, родному дому, своей маленькой Родине. У каждого ребёнка, у его семьи и места рождения есть своя история, которую ему необходимо знать, уметь рассказывать и, главное, гордиться ею. Оглянитесь назад, вспомните своё детство, тепло маминых рук и значимость маминых объятий, запах родного дома, незабываемые праздники в кругу семьи. </a:t>
            </a:r>
            <a:endParaRPr lang="ru-RU" sz="1600" dirty="0"/>
          </a:p>
        </p:txBody>
      </p:sp>
      <p:pic>
        <p:nvPicPr>
          <p:cNvPr id="6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6933" y="2775284"/>
            <a:ext cx="2288423" cy="1523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27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2082874" y="94850"/>
            <a:ext cx="62646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>Рассказывайте детям об этом чаще, обогащайте их знания: читайте вместе с ними детские книги, смотрите фильмы, ходите в походы, играйте, слушайте и напевайте вместе песни о дружбе, добре, любви к Родине, занимайтесь вместе сотворчеством (рисуйте, лепите, вышивайте). Может быть, у кого-то из вас сохранилась летопись семьи, рода. Было бы прекрасно, если бы вы рассказали об этом вашему ребёнку. С возрастом к ребёнку приходит понимание Родины уже как своей страны, в которой он родился. И очень важно, чтобы она стала его первой «большой» родной и любимой! Прививайте детям такие важные понятия, как «долг перед Родиной», «любовь к Отечеству»,  «трудовой подвиг» и т.д. Потому что задача родителей заключается в том, чтобы как можно раньше пробудить в растущем человеке любовь к родной земле, с первых шагов формировать у детей черты характера, которые помогут ему стать человеком и гражданином общества</a:t>
            </a:r>
            <a:r>
              <a:rPr lang="ru-RU" dirty="0" smtClean="0"/>
              <a:t>.</a:t>
            </a:r>
            <a:r>
              <a:rPr lang="ru-RU" dirty="0"/>
              <a:t> Воспитание маленького патриота начинается с самого близкого для него - родного дома, улицы, где он живет, детского сада. 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1059" y="2951429"/>
            <a:ext cx="2312598" cy="1539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96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879085" y="-344036"/>
            <a:ext cx="5832647" cy="7474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1600" dirty="0"/>
              <a:t>Обращайте внимание ребенка на красоту родного города.  Во время прогулки расскажите, что находится на вашей улице, поговорите о значении каждого объекта. Дайте представление о работе общественных учреждений: почты, магазина, библиотеки и т.д. Понаблюдайте за работой сотрудников этих учреждений, отметьте ценность их труда. Вместе с ребенком принимайте участие в труде по благоустройству и озеленению своего двора, участка детского сада.  Расширяйте собственный кругозор. Учите ребенка правильно оценивать свои поступки и поступки других людей. Читайте ему книги о родине, ее героях, о традициях, культуре своего народа.  Поощряйте ребенка за стремление поддерживать порядок, примерное поведение в общественных местах. Помните, если в детстве ребенок испытывал чувство жалости к другому человеку, радость от хорошего поступка, гордость за своих родителей, восхищение от соприкосновения с прекрасным, он приобрел эмоциональный опыт, который является основой, фундаментом более глубоких чувств, условием полноценного развития человека.</a:t>
            </a:r>
          </a:p>
          <a:p>
            <a:pPr algn="just"/>
            <a:r>
              <a:rPr lang="ru-RU" sz="1600" dirty="0"/>
              <a:t>      В основе новой концепции взаимодействия семьи и дошкольного учреждения лежит идея о том, что за воспитание детей несут ответственность родители, а все другие социальные институты призваны помочь, поддержать, направить, дополнить их воспитательную деятельность. </a:t>
            </a:r>
          </a:p>
          <a:p>
            <a:pPr algn="just"/>
            <a:endParaRPr lang="ru-RU" dirty="0"/>
          </a:p>
        </p:txBody>
      </p:sp>
      <p:pic>
        <p:nvPicPr>
          <p:cNvPr id="6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326" y="2927154"/>
            <a:ext cx="1736534" cy="1156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26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737812" y="3033827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        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5400000">
            <a:off x="1547663" y="-910647"/>
            <a:ext cx="6048673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Исходя из этого, патриотическое воспитание включает целый комплекс задач:</a:t>
            </a:r>
            <a:br>
              <a:rPr lang="ru-RU" dirty="0"/>
            </a:br>
            <a:r>
              <a:rPr lang="ru-RU" dirty="0"/>
              <a:t>— воспитание у ребенка любви и привязанности к своей семье, дому, детскому саду, улице, городу;</a:t>
            </a:r>
            <a:br>
              <a:rPr lang="ru-RU" dirty="0"/>
            </a:br>
            <a:r>
              <a:rPr lang="ru-RU" dirty="0"/>
              <a:t>— формирование бережного отношения к природе и всему живому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воспитание уважения к труду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развитие интереса к русским традициям и промыслам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формирование элементарных знаний о правах человека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расширение представлений о городах России;  о своем городе;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знакомство детей с символами государства (герб, флаг, гимн);</a:t>
            </a:r>
            <a:br>
              <a:rPr lang="ru-RU" dirty="0"/>
            </a:br>
            <a:r>
              <a:rPr lang="ru-RU" dirty="0"/>
              <a:t>— развитие чувства ответственности и гордости за достижения страны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— </a:t>
            </a:r>
            <a:r>
              <a:rPr lang="ru-RU" dirty="0"/>
              <a:t>формирование толерантности, чувства уважения к другим народам, их традициям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Данные </a:t>
            </a:r>
            <a:r>
              <a:rPr lang="ru-RU" dirty="0"/>
              <a:t>задачи решаются во всех видах детской деятельности в условиях дошкольного учреждения: при непосредственно-образовательной деятельности, в играх, в труде, на прогулке, в быту, воспитывая в ребенке не только патриотические чувства, но и формируя его взаимоотношения с взрослыми и сверстниками.</a:t>
            </a:r>
            <a:br>
              <a:rPr lang="ru-RU" dirty="0"/>
            </a:br>
            <a:r>
              <a:rPr lang="ru-RU" dirty="0"/>
              <a:t>   Приобщая детей, расскажите, что семья и дом – это очень важные ценности в жизни каждого человека. Расскажите о традициях своей семьи, своих близких друзей. </a:t>
            </a:r>
          </a:p>
        </p:txBody>
      </p:sp>
    </p:spTree>
    <p:extLst>
      <p:ext uri="{BB962C8B-B14F-4D97-AF65-F5344CB8AC3E}">
        <p14:creationId xmlns:p14="http://schemas.microsoft.com/office/powerpoint/2010/main" val="157655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737812" y="3033827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        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5400000">
            <a:off x="1367644" y="94851"/>
            <a:ext cx="64087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Предложите ребенку сначала построить дом из конструктора, деревянных кубиков. Когда дом построен, поиграйте вместе с ребенком в «новоселье», разместите кукол, зайчиков, мишек. Посмотрите, прочно ли построен дом, красив ли, удобен ли для жилья. </a:t>
            </a:r>
            <a:endParaRPr lang="ru-RU" sz="1600" dirty="0" smtClean="0"/>
          </a:p>
          <a:p>
            <a:pPr algn="just"/>
            <a:r>
              <a:rPr lang="ru-RU" sz="1600" dirty="0" smtClean="0"/>
              <a:t> </a:t>
            </a:r>
            <a:r>
              <a:rPr lang="ru-RU" sz="1600" dirty="0"/>
              <a:t> </a:t>
            </a:r>
            <a:r>
              <a:rPr lang="ru-RU" sz="1600" dirty="0" smtClean="0"/>
              <a:t>Знакомство </a:t>
            </a:r>
            <a:r>
              <a:rPr lang="ru-RU" sz="1600" dirty="0"/>
              <a:t>дошкольников с родным городом является непростой задачей, потому что маленькому ребенку трудно представить устройство большого города, историю его возникновения, достопримечательности. Рассказывайте ребенку сначала о семье, улице проживания, потом о детском саде, микрорайоне, затем о городе, стране.</a:t>
            </a:r>
            <a:br>
              <a:rPr lang="ru-RU" sz="1600" dirty="0"/>
            </a:br>
            <a:r>
              <a:rPr lang="ru-RU" sz="1600" dirty="0"/>
              <a:t>   Дошкольники очень рано начинают проявлять интерес к истории страны, края. Организуйте экскурсии в Музеи, к мемориалам «</a:t>
            </a:r>
            <a:r>
              <a:rPr lang="ru-RU" sz="1600" dirty="0" err="1"/>
              <a:t>Ю.А.Гагарина</a:t>
            </a:r>
            <a:r>
              <a:rPr lang="ru-RU" sz="1600" dirty="0"/>
              <a:t>», «Вечный огонь» и т.д., расскажите о тяжелой жизни в военное время, отсутствии еды, и о том, как чтят память погибших. </a:t>
            </a:r>
            <a:br>
              <a:rPr lang="ru-RU" sz="1600" dirty="0"/>
            </a:br>
            <a:r>
              <a:rPr lang="ru-RU" sz="1600" dirty="0"/>
              <a:t>   Приучайте ребенка бережно относиться к вещам, игрушкам, книгам. Объясните ему, что в каждую вещь вложен труд многих людей. Постарайтесь развивать интерес к содержанию книги. Сходите с ребенком в библиотеку и посмотрите, как там хранят книги. Воспитывайте у ребенка уважительно-бережное отношение к хлебу. Понаблюдайте за тем, как привозят и разгружают хлеб. Расскажите, как выращивают хлеб, сколько труда в него вложено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    Расскажите ребенку о своей работе: что вы делаете, какую пользу приносит ваш труд людям, Родине. Расскажите, что вам нравится в вашем труде.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537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737812" y="3033827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        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5400000">
            <a:off x="1439651" y="-274481"/>
            <a:ext cx="626469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Игра учит наблюдательности, помогает формировать представления об окружающем. Возвращаясь с ребенком из детского сада, предложите ему поиграть в игру «Кто больше заметить интересного?», «Давай рассказывать друг другу, кто больше заметит интересного на нашей улице». Дома предложите ребенку нарисовать, что больше всего понравилось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    Любовь к Родине – это и любовь к природе родного края. Общение с природой делает человека более чутким, отзывчивым. Не проезжайте и не проходите мимо всего просто так, молча. Обязательно обсуждайте с ребенком все, что видите. Расскажите о том, чем богата наша </a:t>
            </a:r>
            <a:r>
              <a:rPr lang="ru-RU" sz="1600" dirty="0" smtClean="0"/>
              <a:t>Тверская область </a:t>
            </a:r>
            <a:r>
              <a:rPr lang="ru-RU" sz="1600" dirty="0"/>
              <a:t>и наш город </a:t>
            </a:r>
            <a:r>
              <a:rPr lang="ru-RU" sz="1600" dirty="0" smtClean="0"/>
              <a:t>Вышний Волочек, </a:t>
            </a:r>
            <a:r>
              <a:rPr lang="ru-RU" sz="1600" dirty="0"/>
              <a:t>какие события и люди их прославили.</a:t>
            </a:r>
          </a:p>
          <a:p>
            <a:pPr algn="just"/>
            <a:r>
              <a:rPr lang="ru-RU" sz="1600" dirty="0" smtClean="0"/>
              <a:t>В воспитании </a:t>
            </a:r>
            <a:r>
              <a:rPr lang="ru-RU" sz="1600" dirty="0"/>
              <a:t>патриотизма огромное значение имеет пример взрослых, в особенности близких людей. На конкретных фактах из жизни старших членов семьи (дедушек и бабушек, участников Великой Отечественной войны, их фронтовых и трудовых подвигов) необходимо привить детям такие важные понятия, как «долг перед Родиной», «любовь к Отечеству», «трудовой подвиг», «бережное отношение к хлебу» и т.д. Важно подвести ребенка к пониманию, что мы победили потому, что любим свою Отчизну, Родина чтит своих героев, отдавших жизнь за счастье людей. Их имена увековечены в названиях городов, улиц, площадей, в их честь воздвигнуты памятники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Данные </a:t>
            </a:r>
            <a:r>
              <a:rPr lang="ru-RU" sz="1600" dirty="0"/>
              <a:t>задачи решаются во всех видах детской деятельности: на занятиях, в играх, в труде, в быту — так как воспитывают в ребенке не только патриотические чувства, но и формируют его взаимоотношения с взрослыми и сверстниками.</a:t>
            </a:r>
          </a:p>
        </p:txBody>
      </p:sp>
    </p:spTree>
    <p:extLst>
      <p:ext uri="{BB962C8B-B14F-4D97-AF65-F5344CB8AC3E}">
        <p14:creationId xmlns:p14="http://schemas.microsoft.com/office/powerpoint/2010/main" val="114048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91/00028718-875d74ea/hello_html_74b33a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737812" y="3033827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        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5400000">
            <a:off x="3058303" y="1587279"/>
            <a:ext cx="590465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Помните!  Взрослый выступает посредником между ребенком и окружающим его миром, он направляет, регулирует его восприятие окружающего. У детей еще очень мал жизненный опыт, и в силу своей способности к подражанию, и из доверия к взрослому, дети перенимают у них оценки событий: что говорят дома родители о предстоящем субботнике, как готовятся к празднику и т. д. Во всем проявляется их отношение к жизни, которое постепенно воспитывает чувства ребенка.</a:t>
            </a:r>
          </a:p>
          <a:p>
            <a:pPr algn="just"/>
            <a:r>
              <a:rPr lang="ru-RU" sz="1600" dirty="0"/>
              <a:t>    Таким образом, подводя итоги можно сказать, что патриотическое воспитание дошкольников является важнейшей частью воспитания подрастающего поколе- </a:t>
            </a:r>
            <a:r>
              <a:rPr lang="ru-RU" sz="1600" dirty="0" err="1"/>
              <a:t>ния</a:t>
            </a:r>
            <a:r>
              <a:rPr lang="ru-RU" sz="1600" dirty="0"/>
              <a:t>, и Вы, уважаемые родители способны воспитать </a:t>
            </a:r>
            <a:r>
              <a:rPr lang="ru-RU" sz="1600" b="1" dirty="0"/>
              <a:t>достойного Человека</a:t>
            </a:r>
            <a:r>
              <a:rPr lang="ru-RU" sz="1600" dirty="0"/>
              <a:t>!</a:t>
            </a:r>
          </a:p>
        </p:txBody>
      </p:sp>
      <p:pic>
        <p:nvPicPr>
          <p:cNvPr id="7" name="Picture 4" descr="https://new.dop.mosreg.ru/images/events/cover/a454fd7bbc507fd2e0e5cdc81cdba7b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2802" y="1955181"/>
            <a:ext cx="4968552" cy="3307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9506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193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4</cp:revision>
  <dcterms:created xsi:type="dcterms:W3CDTF">2022-02-27T16:13:54Z</dcterms:created>
  <dcterms:modified xsi:type="dcterms:W3CDTF">2022-02-27T16:45:47Z</dcterms:modified>
</cp:coreProperties>
</file>