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planeta12.minobr63.ru/wp-content/uploads/2020/12/Z2ZU2LJGG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37910" y="-1137910"/>
            <a:ext cx="6870854" cy="914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147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mbdou4zima.ru/images/17-18/gruppy/gr_5/04.12.17-1/1/03.12.17-2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83152" y="-1183153"/>
            <a:ext cx="6858001" cy="922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937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10.dou-lnk.ru/wp-content/uploads/2017/11/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71358" y="-1080999"/>
            <a:ext cx="6955703" cy="912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998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planeta12.minobr63.ru/wp-content/uploads/2020/12/jTj33Ihv0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8788" y="-1181080"/>
            <a:ext cx="6853780" cy="922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634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ds04.infourok.ru/uploads/ex/0e54/0015096b-6b13750a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" y="3448"/>
            <a:ext cx="9138256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0273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</cp:revision>
  <dcterms:created xsi:type="dcterms:W3CDTF">2022-01-28T11:34:39Z</dcterms:created>
  <dcterms:modified xsi:type="dcterms:W3CDTF">2022-01-28T11:39:16Z</dcterms:modified>
</cp:coreProperties>
</file>