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62" r:id="rId4"/>
    <p:sldId id="264" r:id="rId5"/>
    <p:sldId id="267" r:id="rId6"/>
    <p:sldId id="265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3996743" y="2459503"/>
            <a:ext cx="53285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«8 Марта - Мамин день»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8" descr="http://hcenter-irk.info/sites/default/files/0_8e473_360e1436_orig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4915" y="607413"/>
            <a:ext cx="3685282" cy="500797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85007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5400000">
            <a:off x="1690838" y="-362168"/>
            <a:ext cx="5616625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первый месяц весны,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Восьмого марта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весь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мир отмечает женский праздник.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Самое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прекрасное слово на земле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Это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первое слово, которое произносит человек, и звучит оно на всех языках одинаково нежно. У мамы самые добрые и ласковые руки, они все умеют. У мамы самое верное и чуткое сердце – в нем никогда не гаснет любовь, оно ни к чему не остается равнодушным. И сколько бы ни было тебе лет – пять или пятьдесят, тебе всегда нужна мама, ее ласка, ее взгляд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Всеми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любимый праздник восходит к традиции Древнего Рима 1 века до нашей эры. Считалось, что богиня Юнона, супруга великого Юпитера, была наделена большой властью, обладала огромными возможностями. Юнона почиталась в каждом доме, ей приносили дары при вступлении в брак и при рождении ребёнка.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Самым радостным для женской половины Рима был праздник 1 Марта, посвящённой этой богине и называвшийся Матронами. Это был праздник не только для почтенных римлянок, но и для рабынь, работу которых в этот день выполняли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мужчины-рабы.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9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2266795" y="522838"/>
            <a:ext cx="55806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Мужчины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Марта дарили жёнам 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подругам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щедрые подарки, не обходили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вниманием служанок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международный женский день 8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Марта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был установлен в Копенгагене в 1910 году на 2-й Международной Конференции, в которой участвовали более 100 женщин-социалисток из 17 стран. Впервые праздник отмечали в 1911 году в Германии, Австрии, Швейцарии, Дании 19 марта.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Международный женский день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первый раз праздновали в 1913 году в Петербурге. Одно из самых мощных выступлений женщин прошло в Петрограде 7 марта 1917 г. А в 1976г. Международный женский был официально признан ООН.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Сегодня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Марта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это праздник любви и красоты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8 Марта все мужчины поздравляют бабушек, мам, жён, сестёр и подруг.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 descr="https://avatars.mds.yandex.net/get-zen_doc/164147/pub_5bf957ea793dec00aa605d61_5bf9582fa6e16e00a9060608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645" y="2629347"/>
            <a:ext cx="1599306" cy="15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022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3078694" y="1317830"/>
            <a:ext cx="56526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Побеседуйте с ребенком: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Какое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слово первым произносит ребенок?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Какое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слово для всех звучит нежно, тепло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сердечно?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Знает ли ваш ребенок, какой праздник приближается?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Кого поздравляют в этот день?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Предложите ребенку подготовить рисунок в подарок маме, бабушке.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Пусть попробует нарисовать мамин портрет или букет любимых цветов.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Поговорите о том, что скажет ребенок маме, вручая подарок, что пожелает.</a:t>
            </a:r>
          </a:p>
          <a:p>
            <a:r>
              <a:rPr lang="ru-RU" dirty="0"/>
              <a:t> </a:t>
            </a:r>
          </a:p>
        </p:txBody>
      </p:sp>
      <p:pic>
        <p:nvPicPr>
          <p:cNvPr id="6155" name="Picture 11" descr="hello_html_m10a1a9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9"/>
          <a:stretch/>
        </p:blipFill>
        <p:spPr bwMode="auto">
          <a:xfrm rot="5400000">
            <a:off x="438514" y="1991135"/>
            <a:ext cx="4332167" cy="2623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321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1602970" y="-455949"/>
            <a:ext cx="6066675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Поиграйте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ребенком в игры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Закончи предложение»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каждого малыша есть…/мама/.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Каждый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человек любит свою…/маму/.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свете очень трудно жить без…/мамы/.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праздник 8 Марта мы дарим подарки и цветы…/маме/.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Я люблю гулять со своей…/мамой/.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Я очень горжусь своей…/мамой/.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Восьмого марта я буду поздравлять свою …/маму/.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«Какая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мама (бабушка) и что делает?»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Мама какая? – (веселая, любимая, заботливая, ласковая, умная, трудолюбивая, строгая, красивая, стройная, прекрасная, милая).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Мама что делает? – (трудится, заботится, читает, готовит, стирает, убирает, шьет, отдыхает, учится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«Исправь ошибку»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Сегодня я поздравляю свою любимого маму.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Бабушка испекла варенье с пирогом.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«Вставь пропущенное слово в предложение»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Моя мама…врачом.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Восьмое… - международный женский день.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празднику мама…вкусный пирог.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83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1590682" y="-723656"/>
            <a:ext cx="558062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«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Чем занимается моя мама»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Расскажите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ребенку о том, где и кем работает мама, чем она занимается.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Пусть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ребенок составит рассказ по вопросам: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- Где работает мама?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- Кем она работает?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- Что она делает?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«Собери предложение»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Мама, Настина, на, работает, почте.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Завтра, открытку, мне, отправить, нужно.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Бабушка, пальто, в, сшила, ателье.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Для, сегодня, сюрприз, мамы, приготовили, мы.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«Назови ласково» (придумай как можно больше ласковых и добрых слов):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- мама – мамочка,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мамулечка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матушка; 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бабушка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бабулечка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бабуля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ctr"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Прочитайте ребенку пословицы:</a:t>
            </a:r>
          </a:p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солнышке тепло, при матушке добро.</a:t>
            </a:r>
          </a:p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Возле матери и без хлеба не умрёшь.</a:t>
            </a:r>
          </a:p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матери ребёнок до ста лет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дитя.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Кто матери не послушает, в беду попадёт.</a:t>
            </a:r>
          </a:p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лучше дружка, чем родная матушка.</a:t>
            </a:r>
          </a:p>
          <a:p>
            <a:pPr marL="285750" indent="-285750" algn="ctr">
              <a:buFontTx/>
              <a:buChar char="-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8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cdn.pixabay.com/photo/2017/10/03/01/52/background-2811090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356247/de0ae946-027a-4dfd-8382-785937a5698f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1278255" y="-1249204"/>
            <a:ext cx="6048672" cy="935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ПРОЧИТАЙТЕ</a:t>
            </a: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ДЕТЯМ:</a:t>
            </a:r>
          </a:p>
          <a:p>
            <a:pPr algn="ctr"/>
            <a:endParaRPr lang="ru-RU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СТИХОТВОРЕНИЯ: 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Г.Грушнёв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«Это мамин день»;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М.Садовский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«Всё начинается с мамы»; 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П.Синявский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«Моя мама»;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РАССКАЗЫ:</a:t>
            </a:r>
            <a:endParaRPr lang="ru-RU" sz="2400" b="1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Б. Емельянов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«Надо и не хочется»; «Мама всё понимает»; 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Н.Носов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«Бабушка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Дина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СКАЗКИ: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Ненецкая сказка «Кукушка».</a:t>
            </a:r>
          </a:p>
          <a:p>
            <a:endParaRPr lang="ru-RU" sz="3200" dirty="0"/>
          </a:p>
          <a:p>
            <a:endParaRPr lang="ru-RU" sz="3200" dirty="0"/>
          </a:p>
          <a:p>
            <a:pPr algn="ctr"/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4989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484</Words>
  <Application>Microsoft Office PowerPoint</Application>
  <PresentationFormat>Экран (4:3)</PresentationFormat>
  <Paragraphs>92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8</cp:revision>
  <dcterms:created xsi:type="dcterms:W3CDTF">2020-02-29T12:51:14Z</dcterms:created>
  <dcterms:modified xsi:type="dcterms:W3CDTF">2020-02-29T14:13:38Z</dcterms:modified>
</cp:coreProperties>
</file>