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ds04.infourok.ru/uploads/ex/02a3/001265aa-5efc303f/hello_html_20bc8dd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99285" y="-1089587"/>
            <a:ext cx="6957392" cy="913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06164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https://img11.postila.ru/data/af/41/0e/c6/af410ec61af263f479de6ad8a9e6cbfcbd198350d8f33cc57ffa7fa5e6f7f1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4608"/>
            <a:ext cx="10139335" cy="6853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5204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http://bogislavyan.ru/wp-content/uploads/2015/01/1-maslenitsa-maz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87750" y="-1506614"/>
            <a:ext cx="6877432" cy="9934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04864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https://avatars.mds.yandex.net/get-zen_doc/1703615/pub_5e513868bb4a6d368b8df0e9_5e5138f1b38ee002b5fc35f2/scale_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2656" y="0"/>
            <a:ext cx="1130525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354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ds04.infourok.ru/uploads/ex/0143/000c5d52-cc39b2ab/hello_html_710213d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89199" y="-1189200"/>
            <a:ext cx="6858002" cy="923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3722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ds04.infourok.ru/uploads/ex/0143/000c5d52-cc39b2ab/hello_html_m3d78b3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1848" y="-1141848"/>
            <a:ext cx="6860304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6353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multiurok.ru/img/287516/image_5a6870faa598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33510" y="-1133507"/>
            <a:ext cx="6858000" cy="912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1977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ds04.infourok.ru/uploads/ex/0143/000c5d52-cc39b2ab/hello_html_m4df9bb7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28798" y="-1141323"/>
            <a:ext cx="6872872" cy="9155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1907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s://multiurok.ru/img/100160/image_5a82f0d96a1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38236" y="-1138236"/>
            <a:ext cx="6857999" cy="9134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1925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s://ds05.infourok.ru/uploads/ex/0fd9/0007b0f8-d870a571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5149" y="-459432"/>
            <a:ext cx="10369150" cy="777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3228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https://ds05.infourok.ru/uploads/ex/0f64/000e1923-06a33470/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0"/>
            <a:ext cx="9540552" cy="6996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4519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s://i1.wp.com/otvetkak.ru/image/%D0%9C%D0%9C-0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5040" y="116632"/>
            <a:ext cx="10049040" cy="669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30203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Экран (4:3)</PresentationFormat>
  <Paragraphs>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2</cp:revision>
  <dcterms:created xsi:type="dcterms:W3CDTF">2021-02-23T17:33:45Z</dcterms:created>
  <dcterms:modified xsi:type="dcterms:W3CDTF">2021-02-23T17:49:24Z</dcterms:modified>
</cp:coreProperties>
</file>