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66" r:id="rId4"/>
    <p:sldId id="267" r:id="rId5"/>
    <p:sldId id="268" r:id="rId6"/>
    <p:sldId id="272" r:id="rId7"/>
    <p:sldId id="256" r:id="rId8"/>
    <p:sldId id="269" r:id="rId9"/>
    <p:sldId id="270" r:id="rId10"/>
    <p:sldId id="271" r:id="rId11"/>
    <p:sldId id="258" r:id="rId12"/>
    <p:sldId id="264" r:id="rId13"/>
    <p:sldId id="259" r:id="rId14"/>
    <p:sldId id="260" r:id="rId15"/>
    <p:sldId id="261" r:id="rId16"/>
    <p:sldId id="262" r:id="rId17"/>
    <p:sldId id="263" r:id="rId18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95536" y="620688"/>
            <a:ext cx="835292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b="1" dirty="0"/>
              <a:t>Выучите с детьми</a:t>
            </a:r>
            <a:endParaRPr lang="ru-RU" dirty="0"/>
          </a:p>
          <a:p>
            <a:r>
              <a:rPr lang="ru-RU" dirty="0"/>
              <a:t>                                               Т. Бокова</a:t>
            </a:r>
          </a:p>
          <a:p>
            <a:r>
              <a:rPr lang="ru-RU" b="1" dirty="0"/>
              <a:t>                                                Родина</a:t>
            </a:r>
            <a:endParaRPr lang="ru-RU" dirty="0"/>
          </a:p>
          <a:p>
            <a:r>
              <a:rPr lang="ru-RU" dirty="0"/>
              <a:t>Родина слово большое, большое</a:t>
            </a:r>
            <a:br>
              <a:rPr lang="ru-RU" dirty="0"/>
            </a:br>
            <a:r>
              <a:rPr lang="ru-RU" dirty="0"/>
              <a:t>Пусть не бывает на свете чудес,</a:t>
            </a:r>
            <a:br>
              <a:rPr lang="ru-RU" dirty="0"/>
            </a:br>
            <a:r>
              <a:rPr lang="ru-RU" dirty="0"/>
              <a:t>Если сказать это слово с душою,</a:t>
            </a:r>
            <a:br>
              <a:rPr lang="ru-RU" dirty="0"/>
            </a:br>
            <a:r>
              <a:rPr lang="ru-RU" dirty="0"/>
              <a:t>Глубже морей оно, выше небес!</a:t>
            </a:r>
          </a:p>
          <a:p>
            <a:r>
              <a:rPr lang="ru-RU" dirty="0"/>
              <a:t>В нём умещается ровно полмира:</a:t>
            </a:r>
            <a:br>
              <a:rPr lang="ru-RU" dirty="0"/>
            </a:br>
            <a:r>
              <a:rPr lang="ru-RU" dirty="0"/>
              <a:t>Мама и папа, соседи, друзья.</a:t>
            </a:r>
            <a:br>
              <a:rPr lang="ru-RU" dirty="0"/>
            </a:br>
            <a:r>
              <a:rPr lang="ru-RU" dirty="0"/>
              <a:t>Город родимый, родная квартира,</a:t>
            </a:r>
            <a:br>
              <a:rPr lang="ru-RU" dirty="0"/>
            </a:br>
            <a:r>
              <a:rPr lang="ru-RU" dirty="0"/>
              <a:t>Бабушка, школа, котёнок … и я.</a:t>
            </a:r>
          </a:p>
          <a:p>
            <a:r>
              <a:rPr lang="ru-RU" dirty="0"/>
              <a:t>Зайчик солнечный в ладошке,</a:t>
            </a:r>
            <a:br>
              <a:rPr lang="ru-RU" dirty="0"/>
            </a:br>
            <a:r>
              <a:rPr lang="ru-RU" dirty="0"/>
              <a:t>Куст сирени за окошком</a:t>
            </a:r>
            <a:br>
              <a:rPr lang="ru-RU" dirty="0"/>
            </a:br>
            <a:r>
              <a:rPr lang="ru-RU" dirty="0"/>
              <a:t>И на щёчке родинка –</a:t>
            </a:r>
            <a:br>
              <a:rPr lang="ru-RU" dirty="0"/>
            </a:br>
            <a:r>
              <a:rPr lang="ru-RU" dirty="0"/>
              <a:t>Это тоже Родина.</a:t>
            </a:r>
          </a:p>
          <a:p>
            <a:r>
              <a:rPr lang="ru-RU" b="1" dirty="0"/>
              <a:t>Пословицы</a:t>
            </a:r>
            <a:endParaRPr lang="ru-RU" dirty="0"/>
          </a:p>
          <a:p>
            <a:r>
              <a:rPr lang="ru-RU" dirty="0"/>
              <a:t>Одна у человека мать, одна у него и Родина.</a:t>
            </a:r>
          </a:p>
          <a:p>
            <a:r>
              <a:rPr lang="ru-RU" dirty="0"/>
              <a:t>Нет в мире краше Родины нашей.</a:t>
            </a:r>
          </a:p>
          <a:p>
            <a:r>
              <a:rPr lang="ru-RU" dirty="0"/>
              <a:t>Везде хорошо, но милее Родины нет.</a:t>
            </a:r>
          </a:p>
          <a:p>
            <a:r>
              <a:rPr lang="ru-RU" dirty="0"/>
              <a:t>На чужой стороне и весна не красна.</a:t>
            </a:r>
          </a:p>
          <a:p>
            <a:r>
              <a:rPr lang="ru-RU" dirty="0"/>
              <a:t>Родная сторона – мать, чужая – мачеха.</a:t>
            </a:r>
          </a:p>
          <a:p>
            <a:r>
              <a:rPr lang="ru-RU" dirty="0"/>
              <a:t>Родина – мать, умей за нее постоять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098" name="Picture 2" descr="https://i.mycdn.me/i?r=AyH4iRPQ2q0otWIFepML2LxRQVwvnLizaiTxecrG808cB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53488" y="-1143201"/>
            <a:ext cx="6858002" cy="914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detsad37-kyzyl.rtyva.ru/wp-content/uploads/2020/04/IMG-6d5d8363f8635c68cec8573cd4acb034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16269" y="-1278004"/>
            <a:ext cx="7200801" cy="926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815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www.detsad144.ru/image/parent/patriot/ris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84507" y="-1184507"/>
            <a:ext cx="6858001" cy="922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545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s://catherineasquithgallery.com/uploads/posts/2021-02/1613676869_43-p-fon-dlya-prezentatsii-berezki-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1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ds05.infourok.ru/uploads/ex/01d0/00003c67-04319da5/img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8" t="30050" r="23002" b="25235"/>
          <a:stretch/>
        </p:blipFill>
        <p:spPr bwMode="auto">
          <a:xfrm rot="5400000">
            <a:off x="81255" y="2303123"/>
            <a:ext cx="3600400" cy="23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2541056" y="587587"/>
            <a:ext cx="5472612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ПРОЧИТАЙТЕ ДЕТЯМ:</a:t>
            </a:r>
          </a:p>
          <a:p>
            <a:pPr algn="ctr"/>
            <a:endParaRPr lang="ru-RU" sz="2400" b="1" u="sng" dirty="0" smtClean="0">
              <a:solidFill>
                <a:srgbClr val="7030A0"/>
              </a:solidFill>
            </a:endParaRPr>
          </a:p>
          <a:p>
            <a:pPr algn="ctr"/>
            <a:r>
              <a:rPr lang="ru-RU" sz="2400" b="1" u="sng" dirty="0" smtClean="0">
                <a:solidFill>
                  <a:srgbClr val="7030A0"/>
                </a:solidFill>
              </a:rPr>
              <a:t>СТИХОТВОРЕНИЯ:</a:t>
            </a:r>
          </a:p>
          <a:p>
            <a:pPr algn="ctr"/>
            <a:endParaRPr lang="ru-RU" dirty="0" smtClean="0"/>
          </a:p>
          <a:p>
            <a:pPr algn="ctr"/>
            <a:r>
              <a:rPr lang="ru-RU" sz="2000" b="1" dirty="0" smtClean="0"/>
              <a:t>Александрова </a:t>
            </a:r>
            <a:r>
              <a:rPr lang="ru-RU" sz="2000" b="1" dirty="0"/>
              <a:t>З. «Родина</a:t>
            </a:r>
            <a:r>
              <a:rPr lang="ru-RU" sz="2000" b="1" dirty="0" smtClean="0"/>
              <a:t>»</a:t>
            </a:r>
          </a:p>
          <a:p>
            <a:pPr algn="ctr"/>
            <a:r>
              <a:rPr lang="ru-RU" sz="2000" b="1" dirty="0"/>
              <a:t>Степанов В. «Родные просторы»</a:t>
            </a:r>
          </a:p>
          <a:p>
            <a:pPr algn="ctr"/>
            <a:r>
              <a:rPr lang="ru-RU" sz="2000" b="1" dirty="0"/>
              <a:t>Яковлев Ю. «Мама», «Малая Родина»</a:t>
            </a:r>
          </a:p>
          <a:p>
            <a:pPr algn="ctr"/>
            <a:r>
              <a:rPr lang="ru-RU" sz="2000" b="1" dirty="0"/>
              <a:t>Крылов Я. «Трехцветный флаг»</a:t>
            </a:r>
          </a:p>
          <a:p>
            <a:pPr algn="ctr"/>
            <a:r>
              <a:rPr lang="ru-RU" sz="2000" b="1" dirty="0" err="1"/>
              <a:t>Ладонщиков</a:t>
            </a:r>
            <a:r>
              <a:rPr lang="ru-RU" sz="2000" b="1" dirty="0"/>
              <a:t> Г. «Наша Родина</a:t>
            </a:r>
            <a:r>
              <a:rPr lang="ru-RU" sz="2000" b="1" dirty="0" smtClean="0"/>
              <a:t>».</a:t>
            </a:r>
          </a:p>
          <a:p>
            <a:pPr algn="ctr"/>
            <a:endParaRPr lang="ru-RU" sz="2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400" b="1" u="sng" dirty="0" smtClean="0">
                <a:solidFill>
                  <a:srgbClr val="7030A0"/>
                </a:solidFill>
              </a:rPr>
              <a:t>РАССКАЗЫ: </a:t>
            </a:r>
            <a:endParaRPr lang="ru-RU" sz="2400" b="1" u="sng" dirty="0">
              <a:solidFill>
                <a:srgbClr val="7030A0"/>
              </a:solidFill>
            </a:endParaRPr>
          </a:p>
          <a:p>
            <a:pPr algn="ctr"/>
            <a:endParaRPr lang="ru-RU" dirty="0"/>
          </a:p>
          <a:p>
            <a:pPr algn="ctr"/>
            <a:r>
              <a:rPr lang="ru-RU" sz="2000" b="1" dirty="0" smtClean="0"/>
              <a:t>Кассиль </a:t>
            </a:r>
            <a:r>
              <a:rPr lang="ru-RU" sz="2000" b="1" dirty="0"/>
              <a:t>Л. «Памятник солдату», «Москва</a:t>
            </a:r>
            <a:r>
              <a:rPr lang="ru-RU" sz="2000" b="1" dirty="0" smtClean="0"/>
              <a:t>» </a:t>
            </a:r>
            <a:r>
              <a:rPr lang="ru-RU" sz="2000" b="1" dirty="0" err="1" smtClean="0"/>
              <a:t>Кончаловская</a:t>
            </a:r>
            <a:r>
              <a:rPr lang="ru-RU" sz="2000" b="1" dirty="0" smtClean="0"/>
              <a:t> </a:t>
            </a:r>
            <a:r>
              <a:rPr lang="ru-RU" sz="2000" b="1" dirty="0"/>
              <a:t>Н. Отрывки из книги «Наша  древняя столица»</a:t>
            </a:r>
          </a:p>
          <a:p>
            <a:pPr algn="ctr"/>
            <a:endParaRPr lang="ru-RU" sz="36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1462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s://catherineasquithgallery.com/uploads/posts/2021-02/1613676869_43-p-fon-dlya-prezentatsii-berezki-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2139606" y="89914"/>
            <a:ext cx="5256583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Рекомендации для родителей.</a:t>
            </a:r>
            <a:endParaRPr lang="ru-RU" sz="2800" dirty="0">
              <a:solidFill>
                <a:srgbClr val="FF0000"/>
              </a:solidFill>
            </a:endParaRPr>
          </a:p>
          <a:p>
            <a:pPr algn="just"/>
            <a:r>
              <a:rPr lang="ru-RU" b="1" dirty="0"/>
              <a:t>Воспитание маленького патриота начинается с самого близкого для него - родного дома, улицы, где он живет, детского сада.</a:t>
            </a:r>
          </a:p>
          <a:p>
            <a:pPr algn="just"/>
            <a:r>
              <a:rPr lang="ru-RU" b="1" dirty="0"/>
              <a:t>Обращайте внимание ребенка на красоту родного города</a:t>
            </a:r>
          </a:p>
          <a:p>
            <a:pPr algn="just"/>
            <a:r>
              <a:rPr lang="ru-RU" b="1" dirty="0"/>
              <a:t>Во время прогулки расскажите, что находится на вашей улице, поговорите о значении каждого объекта.</a:t>
            </a:r>
          </a:p>
          <a:p>
            <a:pPr algn="just"/>
            <a:r>
              <a:rPr lang="ru-RU" b="1" dirty="0" smtClean="0"/>
              <a:t>Читайте </a:t>
            </a:r>
            <a:r>
              <a:rPr lang="ru-RU" b="1" dirty="0"/>
              <a:t>ему книги о родине, ее героях, о традициях, культуре своего народа</a:t>
            </a:r>
          </a:p>
          <a:p>
            <a:pPr algn="just"/>
            <a:r>
              <a:rPr lang="ru-RU" b="1" dirty="0"/>
              <a:t>Поощряйте ребенка за стремление поддерживать порядок, примерное поведение в общественных местах.</a:t>
            </a:r>
          </a:p>
          <a:p>
            <a:pPr algn="just"/>
            <a:r>
              <a:rPr lang="ru-RU" b="1" dirty="0" smtClean="0"/>
              <a:t>.</a:t>
            </a:r>
            <a:endParaRPr lang="ru-RU" b="1" dirty="0"/>
          </a:p>
          <a:p>
            <a:pPr algn="just"/>
            <a:r>
              <a:rPr lang="ru-RU" b="1" dirty="0" smtClean="0"/>
              <a:t>Знакомьте </a:t>
            </a:r>
            <a:r>
              <a:rPr lang="ru-RU" b="1" dirty="0"/>
              <a:t>своего ребёнка с памятными и историческими местами своей Родины.</a:t>
            </a:r>
          </a:p>
          <a:p>
            <a:pPr algn="just"/>
            <a:r>
              <a:rPr lang="ru-RU" b="1" dirty="0" smtClean="0"/>
              <a:t>Смотрите </a:t>
            </a:r>
            <a:r>
              <a:rPr lang="ru-RU" b="1" dirty="0"/>
              <a:t>с ним передачи, кинофильмы, рассказывающие о людях, прославивших нашу страну, в которой вы живёте, позитивно оценивайте их вклад в жизнь общества.</a:t>
            </a:r>
          </a:p>
          <a:p>
            <a:pPr algn="just"/>
            <a:r>
              <a:rPr lang="ru-RU" b="1" dirty="0" smtClean="0"/>
              <a:t>Как </a:t>
            </a:r>
            <a:r>
              <a:rPr lang="ru-RU" b="1" dirty="0"/>
              <a:t>можно раньше откройте в своем ребенке умение проявлять позитивные эмоции, они станут вашей надеждой и опорой в старости!</a:t>
            </a:r>
          </a:p>
        </p:txBody>
      </p:sp>
    </p:spTree>
    <p:extLst>
      <p:ext uri="{BB962C8B-B14F-4D97-AF65-F5344CB8AC3E}">
        <p14:creationId xmlns:p14="http://schemas.microsoft.com/office/powerpoint/2010/main" val="2151332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98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895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989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824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438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i.mycdn.me/i?r=AyH4iRPQ2q0otWIFepML2LxRXgzhq9tKqj7S97lwcB8t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9272" y="-1149271"/>
            <a:ext cx="6845455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190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i.mycdn.me/i?r=AyH4iRPQ2q0otWIFepML2LxRXWgJ91EPrTrX5sbkDKNds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201" y="-1143201"/>
            <a:ext cx="6857999" cy="914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530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i.mycdn.me/i?r=AyH4iRPQ2q0otWIFepML2LxR2POQnAhZy6XgjFKqh9nn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5108" y="-1145108"/>
            <a:ext cx="6867144" cy="91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484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i.mycdn.me/i?r=AyH4iRPQ2q0otWIFepML2LxRJwZJzvf8ZomoHNYtcOcus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79028" y="-1151596"/>
            <a:ext cx="6813378" cy="911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169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documents.infourok.ru/84c8b56c-e2ed-4809-a281-29d2111974ed/0/image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38651" y="-1136348"/>
            <a:ext cx="6858002" cy="913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166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47434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Читаем </a:t>
            </a:r>
            <a:r>
              <a:rPr lang="ru-RU" b="1" dirty="0" smtClean="0"/>
              <a:t>детям</a:t>
            </a:r>
            <a:endParaRPr lang="ru-RU" dirty="0"/>
          </a:p>
        </p:txBody>
      </p:sp>
      <p:pic>
        <p:nvPicPr>
          <p:cNvPr id="3074" name="Picture 2" descr="http://mbdoyds21usp.ucoz.ru/katya/katya2/59882391.mdmfx8g8fp.W6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22372" y="-1341963"/>
            <a:ext cx="7203604" cy="954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683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www.detsad144.ru/image/parent/patriot/ris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2998" y="-1142999"/>
            <a:ext cx="68580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291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mdoy.pro/pict/ds_869/grup/6/6spr%20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85944" y="-1491589"/>
            <a:ext cx="7344817" cy="984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5540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206</Words>
  <Application>Microsoft Office PowerPoint</Application>
  <PresentationFormat>Экран (4:3)</PresentationFormat>
  <Paragraphs>38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6</cp:revision>
  <cp:lastPrinted>2021-11-14T15:18:46Z</cp:lastPrinted>
  <dcterms:created xsi:type="dcterms:W3CDTF">2021-11-13T18:09:42Z</dcterms:created>
  <dcterms:modified xsi:type="dcterms:W3CDTF">2021-11-14T15:20:06Z</dcterms:modified>
</cp:coreProperties>
</file>