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33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Picture 2" descr="https://avatanplus.com/files/resources/original/599870c96923c15dfb7892d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" y="0"/>
            <a:ext cx="91858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gym1569u.mskobr.ru/images/1%281%29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0175" b="100000" l="10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973"/>
          <a:stretch/>
        </p:blipFill>
        <p:spPr bwMode="auto">
          <a:xfrm rot="5400000">
            <a:off x="-828600" y="1340768"/>
            <a:ext cx="6408712" cy="424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5400000">
            <a:off x="5522039" y="2864843"/>
            <a:ext cx="59766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600" b="1" u="sng" dirty="0" smtClean="0">
              <a:solidFill>
                <a:srgbClr val="FF0000"/>
              </a:solidFill>
            </a:endParaRPr>
          </a:p>
          <a:p>
            <a:pPr algn="ctr"/>
            <a:r>
              <a:rPr lang="ru-RU" sz="3600" b="1" u="sng" dirty="0" smtClean="0">
                <a:solidFill>
                  <a:srgbClr val="FF0000"/>
                </a:solidFill>
              </a:rPr>
              <a:t>ПРОЧИТАЙТЕ ДЕТЯМ</a:t>
            </a:r>
            <a:endParaRPr lang="ru-RU" sz="3600" b="1" u="sng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5400000">
            <a:off x="3491289" y="-264311"/>
            <a:ext cx="6048687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endParaRPr lang="ru-RU" sz="2400" b="1" dirty="0" smtClean="0">
              <a:solidFill>
                <a:srgbClr val="7030A0"/>
              </a:solidFill>
            </a:endParaRPr>
          </a:p>
          <a:p>
            <a:pPr algn="ctr"/>
            <a:endParaRPr lang="ru-RU" sz="2400" b="1" dirty="0">
              <a:solidFill>
                <a:srgbClr val="7030A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СТИХОТВОРЕНИЯ: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Глинка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«Москва»;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Барто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«Я живу в Москве», «Всюду светятся огни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В. Лебедев – Кумач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«Москва майская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Токмакова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«Москва»;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Левчук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«Красная Площадь»,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Пушкин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«Люблю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Москву»;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А. Прокофьев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«Москва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М.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Матусовский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«Родному городу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endParaRPr lang="ru-RU" dirty="0"/>
          </a:p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РАССКАЗЫ: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Баруздин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«Страна, где мы живем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Пришвин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«Весна света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Пивоварова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«Мы пошли в театр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323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 descr="https://catherineasquithgallery.com/uploads/posts/2021-02/1613513254_58-p-fon-dlya-prezentatsii-na-patrioticheskuyu-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144315" y="-1141681"/>
            <a:ext cx="6855367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5400000">
            <a:off x="1547664" y="-819472"/>
            <a:ext cx="6048672" cy="849694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</a:rPr>
              <a:t> 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rot="5400000">
            <a:off x="2361415" y="-295096"/>
            <a:ext cx="5616624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«Дошкольникам о Москве»</a:t>
            </a:r>
          </a:p>
          <a:p>
            <a:pPr algn="ctr"/>
            <a:r>
              <a:rPr lang="ru-RU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</a:p>
          <a:p>
            <a:pPr algn="just"/>
            <a:r>
              <a:rPr lang="ru-RU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Необходимо знакомить детей с </a:t>
            </a:r>
            <a:r>
              <a:rPr lang="ru-RU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окружающей действительностью: с родным  городом или любым другим населенным пунктом, в котором живет семья , о главном городе нашей страны - Москве. Расскажите ребенку о Кремле, на башнях которого горят рубиновые звезды, о Мавзолее и Красной площади, о Московском метро, о красивых зданиях и парках. Сообщите,  что в Москве находятся главные учреждения страны. Ее любят, ею гордятся все народы нашей страны. И у детей с малых лет нужно воспитывать уважение к столице. С целью воспитания любви и уважения к столице предложите отправиться в путешествие с героями книг. Образ героя любого произведения обычно близок детям, потому, что это всегда бывает ребенок. Совместное путешествие с героем придает активный характер восприятию, углубляет интерес, активизирует процессы мышления и речи, воздействует на чувства детей. Чтение необходимо  сопровождать просмотром иллюстраций, картин, ведь слово и наглядный образ делают восприятие более полным, оставляют глубокий след в памяти и переживаниях детей, увиденное и услышанное осознается и воспроизводится в рассказах и в рисунках детей.</a:t>
            </a:r>
            <a:endParaRPr lang="ru-RU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s://img1.liveinternet.ru/images/attach/d/2/152/657/152657625_131422346_MOSKV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729258" y="2326197"/>
            <a:ext cx="6120682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7249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106</Words>
  <Application>Microsoft Office PowerPoint</Application>
  <PresentationFormat>Экран (4:3)</PresentationFormat>
  <Paragraphs>27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HP</cp:lastModifiedBy>
  <cp:revision>6</cp:revision>
  <cp:lastPrinted>2021-11-07T12:51:17Z</cp:lastPrinted>
  <dcterms:created xsi:type="dcterms:W3CDTF">2021-11-07T11:55:24Z</dcterms:created>
  <dcterms:modified xsi:type="dcterms:W3CDTF">2021-11-07T13:03:07Z</dcterms:modified>
</cp:coreProperties>
</file>