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1641" y="-1156416"/>
            <a:ext cx="6480722" cy="9170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456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1641" y="-1156416"/>
            <a:ext cx="6480722" cy="9170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928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58032" y="-1159913"/>
            <a:ext cx="6543250" cy="925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035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78727" y="-1134104"/>
            <a:ext cx="6813376" cy="9170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147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2021-12-11T18:50:28Z</dcterms:created>
  <dcterms:modified xsi:type="dcterms:W3CDTF">2021-12-11T18:59:06Z</dcterms:modified>
</cp:coreProperties>
</file>