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50FE8-1240-452C-88B2-DE52B218AB3C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B84FC-2610-496E-8F02-97307E2E1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6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B84FC-2610-496E-8F02-97307E2E17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8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685800" y="2130425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4liski.detkin-club.ru/images/custom_2/_5e1b4569531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6299" y="-1119701"/>
            <a:ext cx="6833023" cy="912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70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xn----7sbbaqbfuzc4edi.xn--p1ai/tinybrowser/images/2/_full/_ilovepdf_com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2740" y="-1087277"/>
            <a:ext cx="6862536" cy="902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98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mdou-63.ucoz.ru/bezopasnosti/bezopasnost_v_novyj_go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3967" y="-1133966"/>
            <a:ext cx="6858000" cy="912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91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www.dslazoriki.ru/wp-content/uploads/2020/12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3272" y="-1138744"/>
            <a:ext cx="6798852" cy="910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09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www.dslazoriki.ru/wp-content/uploads/2020/12/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2273" y="-1113279"/>
            <a:ext cx="6840864" cy="910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957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Экран (4:3)</PresentationFormat>
  <Paragraphs>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2021-12-11T19:20:45Z</dcterms:created>
  <dcterms:modified xsi:type="dcterms:W3CDTF">2021-12-11T19:26:12Z</dcterms:modified>
</cp:coreProperties>
</file>