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Область математического содержания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содержания «Неопределенность и данные»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науке, технике и повседневной жизни случайность и связанная с ней неопределенность - это данность. Это явление, лежащее в основе теории вероятностей и статистики. Область «Неопределенность и данные» включает в себя признание существования изменчивости, в том числе в реальном мире, с пониманием количественной оценки этого изменения и признанием его неопределенности и ошибки в измерении и знание о случайности. Это также включает в себя формирование, интерпретацию и оценку выводов, сделанных в ситуациях, когда присутствует неопределенность.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Основные идеи области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Традиционные учебные области вероятности и статистики предоставляют формальные средства описания, моделирования и интерпретации классов явлений, в которых неопределенность играет центральную роль, и для получения соответствующих стохастических выводов.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Знание числа и аспектов алгебры способствуют решению проблем в этой категории содержания.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Условное принятие решений: прочитать данные из таблицы с глубоким пониманием значения извлекаемых данных; продемонстрировать понимание различных вероятностных оценок, построенных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двухшаговых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рейтингах; оценить, как формулировка в модели влияет на выводы, которые могут быть сделаны; понимать, что различные предположения могут привести к различным выводам.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1F9D6B-2A89-4C7F-9E44-01DDA028D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грамотность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EE0AED-6EE0-47C5-A5E6-60386AAD2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грамотность – это способность индивидуума проводить математические рассуждения и формулировать, применять, интерпретировать математику для решения проблем в разнообразных контекстах реального мира.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0153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48EEE2-41B8-4A78-B438-EE154533C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математической грамотности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4DEEEA1-1640-4F64-8EA9-66FC7823DB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3011" y="1600200"/>
            <a:ext cx="729797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044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содержания «Количество»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Понятие количества является наиболее распространенным и важным математическим аспектом взаимодействия и функционирования в нашем мире.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Оно включает в себя количественную оценку свойств объектов, отношений, ситуаций и явлений в мире, понимание различных представлений этих количественных показателей, оценку интерпретаций и аргументов на основе количества</a:t>
            </a:r>
            <a:r>
              <a:rPr lang="ru-RU" dirty="0"/>
              <a:t>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Основные идеи области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Вовлеченность в количественную оценку мира предполагает понимание измерений, вычислений, величин и единиц измерения, числовых параметров, числовых закономерностей, моделей, сравнение величин.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Сущность математической грамотности относительно понятия количества: осмысленность числового результата, рациональность вычислений, устный счет, прикидка и оценка результатов.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Число позволяет моделировать ситуации, изучать изменения и взаимосвязи, описывать и манипулировать пространством и формой, организовывать и интерпретировать данные, а также измерять и оценивать неопределенность.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Числовое моделирование: это расчеты за ученика, предоставление ему возможности планировать, прогнозировать и решать проблемы на основе изменения данных, которыми он может управлять.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содержания «Изменение и зависимости»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системах взаимосвязанных объектов происходят изменения, элементы системы влияют друг на друга. Некоторые из этих связей связаны с дискретными изменениями, другие непрерывны. Чтобы быть более осведомленным об изменениях и отношениях, необходимо понимать фундаментальные типы изменений и понимать, когда они происходят, чтобы использовать подходящие математические модели для описания и прогнозирования изменений.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 это означает моделирование изменений и отношений с соответствующими функциями и уравнениями, а также создание, интерпретацию и перевод между символическими и графическими представлениями отношений.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Основные идеи области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Элементы традиционного математического содержания из разделов функций и алгебры, включая алгебраические выражения, уравнения и неравенства, табличные и графические представления, играют центральную роль в описании, моделировании и интерпретации явлений изменений.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Цифровые инструменты предоставляют средства для визуализации и взаимодействия с изменениями и зависимостями. Они дополняют математические понятия числовым наполнением.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Через термины и понятия, связанные с изменениями, могут быть описаны взаимосвязи статистического, геометрического характера.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Явления роста: Понимание различных процессов (распространение пандемии, рост бактерий, изменение климата) требует от людей мыслить не только с точки зрения линейных отношений, но и осознавать, что такие явления нуждаются в нелинейных (часто экспоненциальных, но также и других) моделях.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содержания «Пространство и формы»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«Пространство и формы» охватывают широкий спектр явлений, которые встречаются повсюду в нашем мире: свойства объектов, положения и ориентации, навигация, шаблоны, декодирование и кодирование визуальной информации, динамическое взаимодействие с реальными формами, движением, смещением и способностью изменение положения в пространстве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Основные идеи области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Геометрия служит важной основой для области «Пространство и формы», но данная область выходит за рамки традиционной геометрии по содержанию, значению и методу, опираясь на элементы других математических областей, таких как пространственная визуализация, измерение и алгебра. Например, формы могут меняться, точка может перемещаться, что требует понятия функции. Формулы измерений являются центральными в этой области.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Геометрические приближения: Сегодняшний мир полон форм, которые не соответствуют стандартным формам. Поскольку простые формулы не имеют дело с нерегулярностью, стало труднее понять, что мы видим, и найти площадь или объем получаемых структур.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767</Words>
  <Application>Microsoft Office PowerPoint</Application>
  <PresentationFormat>Экран (4:3)</PresentationFormat>
  <Paragraphs>31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Область математического содержания</vt:lpstr>
      <vt:lpstr>Математическая грамотность</vt:lpstr>
      <vt:lpstr>Модель математической грамотности</vt:lpstr>
      <vt:lpstr>Область содержания «Количество» </vt:lpstr>
      <vt:lpstr>Основные идеи области</vt:lpstr>
      <vt:lpstr>Область содержания «Изменение и зависимости»</vt:lpstr>
      <vt:lpstr>Основные идеи области</vt:lpstr>
      <vt:lpstr>Область содержания «Пространство и формы»</vt:lpstr>
      <vt:lpstr>Основные идеи области</vt:lpstr>
      <vt:lpstr>Область содержания «Неопределенность и данные» </vt:lpstr>
      <vt:lpstr>Основные идеи области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Область математического содержания</dc:title>
  <dc:creator>1</dc:creator>
  <cp:lastModifiedBy>Васильева Рита Леонидовна</cp:lastModifiedBy>
  <cp:revision>6</cp:revision>
  <dcterms:created xsi:type="dcterms:W3CDTF">2022-03-08T09:34:05Z</dcterms:created>
  <dcterms:modified xsi:type="dcterms:W3CDTF">2022-03-11T02:26:13Z</dcterms:modified>
</cp:coreProperties>
</file>