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4" r:id="rId3"/>
    <p:sldId id="266" r:id="rId4"/>
    <p:sldId id="263" r:id="rId5"/>
    <p:sldId id="265" r:id="rId6"/>
    <p:sldId id="267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5567"/>
    <a:srgbClr val="DF3E2D"/>
    <a:srgbClr val="F7CDC9"/>
    <a:srgbClr val="F3B5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4B37C26-0136-4473-ADA6-ADB0E2970C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50902B8-3C6A-4DD8-B35E-DB186E93D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BB319-4003-45E6-ACCF-2C6F8D674C8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D61D08-16D9-40FF-AA2C-DE48E013D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B073E8-589B-4B02-807E-D81949714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249D-0F6C-45E5-8A62-7617E6F448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391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DFB193-A3CB-47E9-9CDE-18214ED4D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ECBEBE5-1C34-4674-B4DE-81D0EBA718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8FB0E-FBC9-4475-9640-749155DA9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BB319-4003-45E6-ACCF-2C6F8D674C8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9C9D5F-507B-44E2-9FF3-EAD663BA6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949D55-C22B-4864-8ABF-9CC6FEABB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249D-0F6C-45E5-8A62-7617E6F448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129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12F2DD3-07EB-4AE9-928B-494DB53042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B9AC230-BCC0-4E9A-9029-44734BDC10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299ABA-17C0-4F90-B372-87A8B98C4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BB319-4003-45E6-ACCF-2C6F8D674C8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08FADE8-000B-49B1-BEDF-40C8436A3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1CF18F-C023-4CAC-B58C-1BF36044B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249D-0F6C-45E5-8A62-7617E6F448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62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626036-9025-4C36-A490-459BF0D3B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D2A47F-8F2D-4BB1-8104-997AC795F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DF5D99-768F-4D95-8A28-AC60B167A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BB319-4003-45E6-ACCF-2C6F8D674C8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C83EB1-031F-4C0A-AB50-D9778877C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5B579D-6216-4AC9-BDFF-21468BF14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249D-0F6C-45E5-8A62-7617E6F448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56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5AC623-5DE6-4F51-9FC1-EECEB58FB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B403C5-6791-484B-A21A-668194385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1D5D99E-C4BD-485B-A6F1-ACD1947A1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BB319-4003-45E6-ACCF-2C6F8D674C8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52E11F-D28F-4DF3-85FE-0F0D84C25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0B5E116-8508-4708-BCB0-0B2206DAF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249D-0F6C-45E5-8A62-7617E6F448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656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612327-F5F3-47BC-B98B-B36B392C6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AD7ED7-CD9B-4B02-A327-FD36E766CE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2B7839F-A19B-4E6C-BE6A-C3774A5F92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72BB31F-3339-4F0A-85E5-E2301AD99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BB319-4003-45E6-ACCF-2C6F8D674C8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F5E7BE7-B228-407E-AD3D-C18BDF0C8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FE32740-C416-4EB6-ABBF-6EB74CF15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249D-0F6C-45E5-8A62-7617E6F448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07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DA19DA-196B-4EA6-BCE4-1E6059CD6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D21CFC-A161-4C73-84A9-DFF05ECB9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3435478-8CBB-4F47-8113-63ADC90576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6582349-FFCA-4445-84A3-C01DD1FA82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1C7F355-4813-449B-8E3D-5BFEAB99AC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F5D393B-2195-4C7F-81D7-2B29A10F5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BB319-4003-45E6-ACCF-2C6F8D674C8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C2EBB2C-433D-49C8-95A9-1B0CE8E55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6F07E42-F409-4727-9172-9E13D4B61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249D-0F6C-45E5-8A62-7617E6F448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101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810CEB-E9CF-4E11-8C38-60D733572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FEC0B4A-AC55-449A-94BE-9B53606A9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BB319-4003-45E6-ACCF-2C6F8D674C8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FFFCBE4-8C54-4DFA-B0D5-9445CB0CB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5CAA386-0C03-4F25-9C59-91399B140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249D-0F6C-45E5-8A62-7617E6F448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645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331D5D7-A0E8-4433-AD13-BC988033B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BB319-4003-45E6-ACCF-2C6F8D674C8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95C0A9E-A1E6-4B93-A7D9-A3D76CB06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FB2C761-7204-4C01-BC5B-42E0BC3AB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249D-0F6C-45E5-8A62-7617E6F448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14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3FB24D-E63B-41E2-8E5A-7C69827C2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DFBF85-D151-4B0C-AB19-E88AFCA6C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ECAC5FE-F9FA-4FBA-B779-D645D8DAE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7B67535-5575-45E9-BFD9-AA7AF29C4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BB319-4003-45E6-ACCF-2C6F8D674C8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C6EBA2F-AD70-4F31-B150-C45C4248F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A7B7434-5856-4CA5-AE73-B66D26321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249D-0F6C-45E5-8A62-7617E6F448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72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1A9687-D99F-4C7E-AD1D-10657655C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E1D6B85-DE5E-431F-A7D7-22E5D0F759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27DA436-81FC-41D4-902E-A432C87C76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9052F74-8997-4874-B3CD-72582F4E0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BB319-4003-45E6-ACCF-2C6F8D674C8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AD2B881-76E2-46DC-8A51-A39F72ADC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C98785B-9B08-4C02-B18E-D979EB9A5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249D-0F6C-45E5-8A62-7617E6F448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06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024390-AE18-48F9-A665-27FAB3837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09F9352-692E-4EA3-B068-E327F19426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BD36BC-E322-4C9F-9427-168D8F9513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BB319-4003-45E6-ACCF-2C6F8D674C8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CE3E1C-6D7B-42CC-B624-B797EE1A75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64D12F-F4FE-4F1C-A099-6E84F15078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C249D-0F6C-45E5-8A62-7617E6F448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580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44AAFF7-E0FD-4770-A426-29BB516FE5E9}"/>
              </a:ext>
            </a:extLst>
          </p:cNvPr>
          <p:cNvSpPr txBox="1"/>
          <p:nvPr/>
        </p:nvSpPr>
        <p:spPr>
          <a:xfrm>
            <a:off x="192056" y="3457873"/>
            <a:ext cx="28200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Фамилия Имя Отчество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93A5AD-E49E-44CA-A656-3475684EA1E8}"/>
              </a:ext>
            </a:extLst>
          </p:cNvPr>
          <p:cNvSpPr txBox="1"/>
          <p:nvPr/>
        </p:nvSpPr>
        <p:spPr>
          <a:xfrm>
            <a:off x="192056" y="4024613"/>
            <a:ext cx="13865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/>
              <a:t>Должность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BF23A50-A040-420D-A71B-E4210FCF265A}"/>
              </a:ext>
            </a:extLst>
          </p:cNvPr>
          <p:cNvSpPr/>
          <p:nvPr/>
        </p:nvSpPr>
        <p:spPr>
          <a:xfrm>
            <a:off x="0" y="4684542"/>
            <a:ext cx="12192000" cy="1604779"/>
          </a:xfrm>
          <a:prstGeom prst="rect">
            <a:avLst/>
          </a:prstGeom>
          <a:solidFill>
            <a:srgbClr val="AD5567"/>
          </a:solidFill>
          <a:ln>
            <a:solidFill>
              <a:srgbClr val="DC34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78866D-A329-455F-831F-19B83508B5D2}"/>
              </a:ext>
            </a:extLst>
          </p:cNvPr>
          <p:cNvSpPr txBox="1"/>
          <p:nvPr/>
        </p:nvSpPr>
        <p:spPr>
          <a:xfrm>
            <a:off x="192056" y="5102210"/>
            <a:ext cx="15456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>
                <a:solidFill>
                  <a:schemeClr val="bg1"/>
                </a:solidFill>
              </a:rPr>
              <a:t>ТЕМА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5F27B53-CB64-49F6-8C74-1BEAC1B760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19" y="150546"/>
            <a:ext cx="1725585" cy="658662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hq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8104" y="38638"/>
            <a:ext cx="2007909" cy="751716"/>
          </a:xfrm>
          <a:prstGeom prst="rect">
            <a:avLst/>
          </a:prstGeom>
        </p:spPr>
      </p:pic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ABBE6D51-7DBB-4592-8133-CB14123ECF30}"/>
              </a:ext>
            </a:extLst>
          </p:cNvPr>
          <p:cNvSpPr txBox="1">
            <a:spLocks/>
          </p:cNvSpPr>
          <p:nvPr/>
        </p:nvSpPr>
        <p:spPr>
          <a:xfrm>
            <a:off x="254238" y="1005426"/>
            <a:ext cx="8239026" cy="107209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 smtClean="0">
                <a:latin typeface="+mn-lt"/>
              </a:rPr>
              <a:t>ОТ  БАЗОВЫХ РЕЗУЛЬТАТОВ</a:t>
            </a:r>
            <a:br>
              <a:rPr lang="ru-RU" sz="3600" dirty="0" smtClean="0">
                <a:latin typeface="+mn-lt"/>
              </a:rPr>
            </a:br>
            <a:r>
              <a:rPr lang="ru-RU" sz="3600" dirty="0" smtClean="0">
                <a:latin typeface="+mn-lt"/>
              </a:rPr>
              <a:t>К РЕЗУЛЬТАТАМ ВЫСОКИХ ДОСТИЖЕНИЙ</a:t>
            </a:r>
            <a:endParaRPr lang="ru-RU" sz="3600" dirty="0">
              <a:latin typeface="+mn-lt"/>
            </a:endParaRP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ABBE6D51-7DBB-4592-8133-CB14123ECF30}"/>
              </a:ext>
            </a:extLst>
          </p:cNvPr>
          <p:cNvSpPr txBox="1">
            <a:spLocks/>
          </p:cNvSpPr>
          <p:nvPr/>
        </p:nvSpPr>
        <p:spPr>
          <a:xfrm>
            <a:off x="9030879" y="159690"/>
            <a:ext cx="3057614" cy="6586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 smtClean="0">
                <a:latin typeface="+mn-lt"/>
              </a:rPr>
              <a:t>11 ноября – 14 декабря</a:t>
            </a:r>
            <a:br>
              <a:rPr lang="ru-RU" sz="2000" b="1" dirty="0" smtClean="0">
                <a:latin typeface="+mn-lt"/>
              </a:rPr>
            </a:br>
            <a:r>
              <a:rPr lang="ru-RU" sz="2000" b="1" dirty="0" smtClean="0">
                <a:latin typeface="+mn-lt"/>
              </a:rPr>
              <a:t>2024 года</a:t>
            </a:r>
            <a:endParaRPr lang="ru-RU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7437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12">
            <a:extLst>
              <a:ext uri="{FF2B5EF4-FFF2-40B4-BE49-F238E27FC236}">
                <a16:creationId xmlns:a16="http://schemas.microsoft.com/office/drawing/2014/main" id="{B1F9D483-2A11-4251-A053-6F1044BFE129}"/>
              </a:ext>
            </a:extLst>
          </p:cNvPr>
          <p:cNvSpPr/>
          <p:nvPr/>
        </p:nvSpPr>
        <p:spPr>
          <a:xfrm>
            <a:off x="2755617" y="188860"/>
            <a:ext cx="6680765" cy="1135544"/>
          </a:xfrm>
          <a:prstGeom prst="roundRect">
            <a:avLst/>
          </a:prstGeom>
          <a:solidFill>
            <a:srgbClr val="AD55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>
              <a:solidFill>
                <a:srgbClr val="E74C38"/>
              </a:solidFill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FBDDB38-6430-4E71-8B96-D4DDFA21E81E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>
                <a:solidFill>
                  <a:schemeClr val="bg1"/>
                </a:solidFill>
                <a:latin typeface="+mn-lt"/>
              </a:rPr>
              <a:t>Заголовок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044BA7F5-DED7-46ED-9343-532910DFD900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dirty="0"/>
              <a:t>Текст</a:t>
            </a:r>
          </a:p>
        </p:txBody>
      </p:sp>
    </p:spTree>
    <p:extLst>
      <p:ext uri="{BB962C8B-B14F-4D97-AF65-F5344CB8AC3E}">
        <p14:creationId xmlns:p14="http://schemas.microsoft.com/office/powerpoint/2010/main" val="1294595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5ADD8BC-5481-4D8E-93C0-7216E9BD2FA6}"/>
              </a:ext>
            </a:extLst>
          </p:cNvPr>
          <p:cNvSpPr/>
          <p:nvPr/>
        </p:nvSpPr>
        <p:spPr>
          <a:xfrm rot="16200000">
            <a:off x="-1494183" y="1494182"/>
            <a:ext cx="6858001" cy="3869634"/>
          </a:xfrm>
          <a:prstGeom prst="rect">
            <a:avLst/>
          </a:prstGeom>
          <a:solidFill>
            <a:srgbClr val="AD5567"/>
          </a:solidFill>
          <a:ln>
            <a:solidFill>
              <a:srgbClr val="DC34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2A02A60D-A1D0-4DDF-B26E-CE1AA09B5BCF}"/>
              </a:ext>
            </a:extLst>
          </p:cNvPr>
          <p:cNvSpPr txBox="1">
            <a:spLocks/>
          </p:cNvSpPr>
          <p:nvPr/>
        </p:nvSpPr>
        <p:spPr>
          <a:xfrm>
            <a:off x="419099" y="3097610"/>
            <a:ext cx="3031435" cy="66278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>
                <a:solidFill>
                  <a:schemeClr val="bg1"/>
                </a:solidFill>
                <a:latin typeface="+mn-lt"/>
              </a:rPr>
              <a:t>Заголовок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3E0EF8D9-923C-4083-B5E2-5FA97331C2A7}"/>
              </a:ext>
            </a:extLst>
          </p:cNvPr>
          <p:cNvSpPr txBox="1">
            <a:spLocks/>
          </p:cNvSpPr>
          <p:nvPr/>
        </p:nvSpPr>
        <p:spPr>
          <a:xfrm>
            <a:off x="4068417" y="543339"/>
            <a:ext cx="7285382" cy="581770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dirty="0"/>
              <a:t>Текст</a:t>
            </a:r>
          </a:p>
        </p:txBody>
      </p:sp>
    </p:spTree>
    <p:extLst>
      <p:ext uri="{BB962C8B-B14F-4D97-AF65-F5344CB8AC3E}">
        <p14:creationId xmlns:p14="http://schemas.microsoft.com/office/powerpoint/2010/main" val="2687683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D344109-2063-4BD6-9B21-E022C3677860}"/>
              </a:ext>
            </a:extLst>
          </p:cNvPr>
          <p:cNvSpPr/>
          <p:nvPr/>
        </p:nvSpPr>
        <p:spPr>
          <a:xfrm>
            <a:off x="0" y="6669140"/>
            <a:ext cx="12192000" cy="188860"/>
          </a:xfrm>
          <a:prstGeom prst="rect">
            <a:avLst/>
          </a:prstGeom>
          <a:solidFill>
            <a:srgbClr val="AD5567"/>
          </a:solidFill>
          <a:ln>
            <a:solidFill>
              <a:srgbClr val="DC34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FBDDB38-6430-4E71-8B96-D4DDFA21E81E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>
                <a:latin typeface="+mn-lt"/>
              </a:rPr>
              <a:t>Заголовок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044BA7F5-DED7-46ED-9343-532910DFD900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dirty="0"/>
              <a:t>Текст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028128A-BDD2-4D02-BF3A-DBBC142F076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10" y="188860"/>
            <a:ext cx="1759353" cy="658662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AA31407-DAA6-4BDC-9797-67E937D1233A}"/>
              </a:ext>
            </a:extLst>
          </p:cNvPr>
          <p:cNvSpPr/>
          <p:nvPr/>
        </p:nvSpPr>
        <p:spPr>
          <a:xfrm rot="16200000">
            <a:off x="8763000" y="3240140"/>
            <a:ext cx="6669140" cy="188860"/>
          </a:xfrm>
          <a:prstGeom prst="rect">
            <a:avLst/>
          </a:prstGeom>
          <a:solidFill>
            <a:srgbClr val="AD5567"/>
          </a:solidFill>
          <a:ln>
            <a:solidFill>
              <a:srgbClr val="DC34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784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FBDDB38-6430-4E71-8B96-D4DDFA21E81E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>
                <a:latin typeface="+mn-lt"/>
              </a:rPr>
              <a:t>Заголовок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044BA7F5-DED7-46ED-9343-532910DFD900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dirty="0"/>
              <a:t>Текст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DA28E9F-BFE8-4B89-BBA8-3A97EF4F44E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10" y="188860"/>
            <a:ext cx="1759353" cy="65866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080124-93FD-4E8C-80D0-644A5303F4D6}"/>
              </a:ext>
            </a:extLst>
          </p:cNvPr>
          <p:cNvSpPr/>
          <p:nvPr/>
        </p:nvSpPr>
        <p:spPr>
          <a:xfrm>
            <a:off x="0" y="6669140"/>
            <a:ext cx="12192000" cy="188860"/>
          </a:xfrm>
          <a:prstGeom prst="rect">
            <a:avLst/>
          </a:prstGeom>
          <a:solidFill>
            <a:srgbClr val="AD5567"/>
          </a:solidFill>
          <a:ln>
            <a:solidFill>
              <a:srgbClr val="DC34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282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FBDDB38-6430-4E71-8B96-D4DDFA21E81E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>
                <a:latin typeface="+mn-lt"/>
              </a:rPr>
              <a:t>Заголовок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044BA7F5-DED7-46ED-9343-532910DFD900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dirty="0"/>
              <a:t>Текст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DA28E9F-BFE8-4B89-BBA8-3A97EF4F44E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10" y="188860"/>
            <a:ext cx="1759353" cy="658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3920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ED7D31"/>
      </a:accent2>
      <a:accent3>
        <a:srgbClr val="A5A5A5"/>
      </a:accent3>
      <a:accent4>
        <a:srgbClr val="FFC000"/>
      </a:accent4>
      <a:accent5>
        <a:srgbClr val="954F72"/>
      </a:accent5>
      <a:accent6>
        <a:srgbClr val="C490AA"/>
      </a:accent6>
      <a:hlink>
        <a:srgbClr val="FF0000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TM03090430[[fn=Окаймление]]</Template>
  <TotalTime>160</TotalTime>
  <Words>23</Words>
  <Application>Microsoft Office PowerPoint</Application>
  <PresentationFormat>Широкоэкранный</PresentationFormat>
  <Paragraphs>15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Чанкова Моника Алексеевна</dc:creator>
  <cp:lastModifiedBy>Riannon</cp:lastModifiedBy>
  <cp:revision>27</cp:revision>
  <dcterms:created xsi:type="dcterms:W3CDTF">2024-09-02T06:05:17Z</dcterms:created>
  <dcterms:modified xsi:type="dcterms:W3CDTF">2024-10-30T07:07:10Z</dcterms:modified>
</cp:coreProperties>
</file>