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C0EEE7-C53E-4FBE-AFB7-E2CE0B6E55A5}" type="doc">
      <dgm:prSet loTypeId="urn:microsoft.com/office/officeart/2005/8/layout/bList2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D8681B-ECF5-406B-97AE-D4D82196190F}">
      <dgm:prSet phldrT="[Текст]" phldr="1"/>
      <dgm:spPr/>
      <dgm:t>
        <a:bodyPr/>
        <a:lstStyle/>
        <a:p>
          <a:endParaRPr lang="ru-RU" dirty="0"/>
        </a:p>
      </dgm:t>
    </dgm:pt>
    <dgm:pt modelId="{0D789FAC-0F1B-4000-9C68-5A083D2BFD1D}" type="parTrans" cxnId="{1590E611-74D4-4DA0-A950-83531321D153}">
      <dgm:prSet/>
      <dgm:spPr/>
      <dgm:t>
        <a:bodyPr/>
        <a:lstStyle/>
        <a:p>
          <a:endParaRPr lang="ru-RU"/>
        </a:p>
      </dgm:t>
    </dgm:pt>
    <dgm:pt modelId="{E4BB6D5B-039B-421E-9DE1-5CA47AA37AD6}" type="sibTrans" cxnId="{1590E611-74D4-4DA0-A950-83531321D153}">
      <dgm:prSet/>
      <dgm:spPr/>
      <dgm:t>
        <a:bodyPr/>
        <a:lstStyle/>
        <a:p>
          <a:endParaRPr lang="ru-RU"/>
        </a:p>
      </dgm:t>
    </dgm:pt>
    <dgm:pt modelId="{CA514ED2-B938-45C9-A074-7C6E06EBD364}" type="pres">
      <dgm:prSet presAssocID="{FCC0EEE7-C53E-4FBE-AFB7-E2CE0B6E55A5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AC03BD-8D07-471F-A05D-B2FF9DA4DC59}" type="pres">
      <dgm:prSet presAssocID="{AFD8681B-ECF5-406B-97AE-D4D82196190F}" presName="compNode" presStyleCnt="0"/>
      <dgm:spPr/>
    </dgm:pt>
    <dgm:pt modelId="{84BB30FE-DC24-4B32-AFA9-91DF654456F5}" type="pres">
      <dgm:prSet presAssocID="{AFD8681B-ECF5-406B-97AE-D4D82196190F}" presName="childRect" presStyleLbl="bgAcc1" presStyleIdx="0" presStyleCnt="1" custScaleX="841083" custScaleY="700788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0FC7BF-E4CB-4AB6-B4C8-69AABC21639A}" type="pres">
      <dgm:prSet presAssocID="{AFD8681B-ECF5-406B-97AE-D4D82196190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0D0C3-1BAF-448D-8849-250334F148F6}" type="pres">
      <dgm:prSet presAssocID="{AFD8681B-ECF5-406B-97AE-D4D82196190F}" presName="parentRect" presStyleLbl="alignNode1" presStyleIdx="0" presStyleCnt="1"/>
      <dgm:spPr/>
      <dgm:t>
        <a:bodyPr/>
        <a:lstStyle/>
        <a:p>
          <a:endParaRPr lang="ru-RU"/>
        </a:p>
      </dgm:t>
    </dgm:pt>
    <dgm:pt modelId="{1123CF93-8B48-476F-8B8E-17B8EDD8EA62}" type="pres">
      <dgm:prSet presAssocID="{AFD8681B-ECF5-406B-97AE-D4D82196190F}" presName="adorn" presStyleLbl="fgAccFollowNode1" presStyleIdx="0" presStyleCnt="1"/>
      <dgm:spPr/>
    </dgm:pt>
  </dgm:ptLst>
  <dgm:cxnLst>
    <dgm:cxn modelId="{13E2BFF9-7D8A-42FA-8B46-3F4EFDF7868B}" type="presOf" srcId="{FCC0EEE7-C53E-4FBE-AFB7-E2CE0B6E55A5}" destId="{CA514ED2-B938-45C9-A074-7C6E06EBD364}" srcOrd="0" destOrd="0" presId="urn:microsoft.com/office/officeart/2005/8/layout/bList2"/>
    <dgm:cxn modelId="{1590E611-74D4-4DA0-A950-83531321D153}" srcId="{FCC0EEE7-C53E-4FBE-AFB7-E2CE0B6E55A5}" destId="{AFD8681B-ECF5-406B-97AE-D4D82196190F}" srcOrd="0" destOrd="0" parTransId="{0D789FAC-0F1B-4000-9C68-5A083D2BFD1D}" sibTransId="{E4BB6D5B-039B-421E-9DE1-5CA47AA37AD6}"/>
    <dgm:cxn modelId="{D060FB59-B9B7-4059-98E0-907E7F312891}" type="presOf" srcId="{AFD8681B-ECF5-406B-97AE-D4D82196190F}" destId="{46A0D0C3-1BAF-448D-8849-250334F148F6}" srcOrd="1" destOrd="0" presId="urn:microsoft.com/office/officeart/2005/8/layout/bList2"/>
    <dgm:cxn modelId="{E4C776AF-209C-4DD5-9719-603536462219}" type="presOf" srcId="{AFD8681B-ECF5-406B-97AE-D4D82196190F}" destId="{0A0FC7BF-E4CB-4AB6-B4C8-69AABC21639A}" srcOrd="0" destOrd="0" presId="urn:microsoft.com/office/officeart/2005/8/layout/bList2"/>
    <dgm:cxn modelId="{9D595F09-6739-480B-9EE2-2B8A40BB3427}" type="presParOf" srcId="{CA514ED2-B938-45C9-A074-7C6E06EBD364}" destId="{46AC03BD-8D07-471F-A05D-B2FF9DA4DC59}" srcOrd="0" destOrd="0" presId="urn:microsoft.com/office/officeart/2005/8/layout/bList2"/>
    <dgm:cxn modelId="{07578081-E5D8-4365-9991-6A3326B52E35}" type="presParOf" srcId="{46AC03BD-8D07-471F-A05D-B2FF9DA4DC59}" destId="{84BB30FE-DC24-4B32-AFA9-91DF654456F5}" srcOrd="0" destOrd="0" presId="urn:microsoft.com/office/officeart/2005/8/layout/bList2"/>
    <dgm:cxn modelId="{6D8D7F1B-FD0C-42B6-9900-78C1ADF828E2}" type="presParOf" srcId="{46AC03BD-8D07-471F-A05D-B2FF9DA4DC59}" destId="{0A0FC7BF-E4CB-4AB6-B4C8-69AABC21639A}" srcOrd="1" destOrd="0" presId="urn:microsoft.com/office/officeart/2005/8/layout/bList2"/>
    <dgm:cxn modelId="{6A74BBCE-795A-4DC1-949C-727394217C1E}" type="presParOf" srcId="{46AC03BD-8D07-471F-A05D-B2FF9DA4DC59}" destId="{46A0D0C3-1BAF-448D-8849-250334F148F6}" srcOrd="2" destOrd="0" presId="urn:microsoft.com/office/officeart/2005/8/layout/bList2"/>
    <dgm:cxn modelId="{3BE6336D-9547-427F-91AB-1F2F31C66747}" type="presParOf" srcId="{46AC03BD-8D07-471F-A05D-B2FF9DA4DC59}" destId="{1123CF93-8B48-476F-8B8E-17B8EDD8EA62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BB30FE-DC24-4B32-AFA9-91DF654456F5}">
      <dsp:nvSpPr>
        <dsp:cNvPr id="0" name=""/>
        <dsp:cNvSpPr/>
      </dsp:nvSpPr>
      <dsp:spPr>
        <a:xfrm>
          <a:off x="572856" y="590"/>
          <a:ext cx="7639262" cy="4751347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A0D0C3-1BAF-448D-8849-250334F148F6}">
      <dsp:nvSpPr>
        <dsp:cNvPr id="0" name=""/>
        <dsp:cNvSpPr/>
      </dsp:nvSpPr>
      <dsp:spPr>
        <a:xfrm>
          <a:off x="3938355" y="2715264"/>
          <a:ext cx="908264" cy="2915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938355" y="2715264"/>
        <a:ext cx="639623" cy="291540"/>
      </dsp:txXfrm>
    </dsp:sp>
    <dsp:sp modelId="{1123CF93-8B48-476F-8B8E-17B8EDD8EA62}">
      <dsp:nvSpPr>
        <dsp:cNvPr id="0" name=""/>
        <dsp:cNvSpPr/>
      </dsp:nvSpPr>
      <dsp:spPr>
        <a:xfrm>
          <a:off x="4603672" y="2761572"/>
          <a:ext cx="317892" cy="317892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535475C-0689-464F-A9C0-6E4615D5DC26}" type="datetimeFigureOut">
              <a:rPr lang="ru-RU" smtClean="0"/>
              <a:t>14.12.2018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8516824-0EEB-4F05-A628-B76FD2CD029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29614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Экспериментальная деятельность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 детском саду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08126214"/>
              </p:ext>
            </p:extLst>
          </p:nvPr>
        </p:nvGraphicFramePr>
        <p:xfrm>
          <a:off x="179512" y="1844824"/>
          <a:ext cx="878497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233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640960" cy="61926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412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496944" cy="640871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6171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«Движение воды»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8352928" cy="4896544"/>
          </a:xfrm>
        </p:spPr>
      </p:pic>
    </p:spTree>
    <p:extLst>
      <p:ext uri="{BB962C8B-B14F-4D97-AF65-F5344CB8AC3E}">
        <p14:creationId xmlns:p14="http://schemas.microsoft.com/office/powerpoint/2010/main" val="1335499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«свойства магнита»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44824"/>
            <a:ext cx="5616624" cy="4392488"/>
          </a:xfrm>
        </p:spPr>
      </p:pic>
    </p:spTree>
    <p:extLst>
      <p:ext uri="{BB962C8B-B14F-4D97-AF65-F5344CB8AC3E}">
        <p14:creationId xmlns:p14="http://schemas.microsoft.com/office/powerpoint/2010/main" val="2748742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10" y="476672"/>
            <a:ext cx="7622561" cy="6048672"/>
          </a:xfrm>
        </p:spPr>
      </p:pic>
    </p:spTree>
    <p:extLst>
      <p:ext uri="{BB962C8B-B14F-4D97-AF65-F5344CB8AC3E}">
        <p14:creationId xmlns:p14="http://schemas.microsoft.com/office/powerpoint/2010/main" val="3684281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«Свойства дерева»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628800"/>
            <a:ext cx="5832648" cy="5040560"/>
          </a:xfrm>
        </p:spPr>
      </p:pic>
    </p:spTree>
    <p:extLst>
      <p:ext uri="{BB962C8B-B14F-4D97-AF65-F5344CB8AC3E}">
        <p14:creationId xmlns:p14="http://schemas.microsoft.com/office/powerpoint/2010/main" val="2123717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Свойства семян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91161" y="149198"/>
            <a:ext cx="5033682" cy="7848874"/>
          </a:xfrm>
        </p:spPr>
      </p:pic>
    </p:spTree>
    <p:extLst>
      <p:ext uri="{BB962C8B-B14F-4D97-AF65-F5344CB8AC3E}">
        <p14:creationId xmlns:p14="http://schemas.microsoft.com/office/powerpoint/2010/main" val="1151558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8568952" cy="61926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965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708920"/>
            <a:ext cx="7408333" cy="3450696"/>
          </a:xfrm>
        </p:spPr>
        <p:txBody>
          <a:bodyPr/>
          <a:lstStyle/>
          <a:p>
            <a:pPr marL="0" lvl="0" indent="0">
              <a:buClr>
                <a:srgbClr val="31B6FD"/>
              </a:buClr>
              <a:buNone/>
            </a:pPr>
            <a:endParaRPr lang="ru-RU" dirty="0">
              <a:solidFill>
                <a:srgbClr val="073E87"/>
              </a:solidFill>
            </a:endParaRPr>
          </a:p>
          <a:p>
            <a:pPr lvl="0">
              <a:buClr>
                <a:srgbClr val="31B6FD"/>
              </a:buClr>
            </a:pPr>
            <a:endParaRPr lang="ru-RU" dirty="0">
              <a:solidFill>
                <a:srgbClr val="073E87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136339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31B6FD"/>
              </a:buClr>
            </a:pPr>
            <a:endParaRPr lang="ru-RU" dirty="0" smtClean="0">
              <a:solidFill>
                <a:srgbClr val="073E87"/>
              </a:solidFill>
            </a:endParaRPr>
          </a:p>
          <a:p>
            <a:pPr lvl="0">
              <a:buClr>
                <a:srgbClr val="31B6FD"/>
              </a:buClr>
            </a:pPr>
            <a:endParaRPr lang="ru-RU" dirty="0">
              <a:solidFill>
                <a:srgbClr val="073E87"/>
              </a:solidFill>
            </a:endParaRPr>
          </a:p>
          <a:p>
            <a:pPr lvl="0">
              <a:buClr>
                <a:srgbClr val="31B6FD"/>
              </a:buClr>
            </a:pPr>
            <a:endParaRPr lang="ru-RU" dirty="0" smtClean="0">
              <a:solidFill>
                <a:srgbClr val="073E87"/>
              </a:solidFill>
            </a:endParaRPr>
          </a:p>
          <a:p>
            <a:pPr lvl="0">
              <a:buClr>
                <a:srgbClr val="31B6FD"/>
              </a:buClr>
            </a:pPr>
            <a:endParaRPr lang="ru-RU" dirty="0">
              <a:solidFill>
                <a:srgbClr val="073E87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8092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5171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72067" y="1556792"/>
            <a:ext cx="7408333" cy="4896544"/>
          </a:xfrm>
        </p:spPr>
        <p:txBody>
          <a:bodyPr>
            <a:normAutofit/>
          </a:bodyPr>
          <a:lstStyle/>
          <a:p>
            <a:pPr lvl="0">
              <a:buClr>
                <a:srgbClr val="31B6FD"/>
              </a:buClr>
            </a:pPr>
            <a:r>
              <a:rPr lang="ru-RU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проведения опытов стараюсь задействовать каждого ребёнка. Такие опыты чем-то напоминают ребятам фокус, они необычны, а главное ребята всё проделывают сами. При обсуждении результатов опытов подвожу детей к самостоятельным выводам и суждениям</a:t>
            </a:r>
            <a:r>
              <a:rPr lang="ru-RU" dirty="0" smtClean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Когда ребёнок слышит, видит и делает всё сам, </a:t>
            </a:r>
            <a:r>
              <a:rPr lang="ru-RU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апоминается всё крепко и надолго. На этом и основано экспериментирование  моей работы.</a:t>
            </a:r>
            <a:endParaRPr lang="ru-RU" dirty="0">
              <a:solidFill>
                <a:srgbClr val="073E8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076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7" cy="6552728"/>
          </a:xfrm>
        </p:spPr>
        <p:txBody>
          <a:bodyPr>
            <a:normAutofit/>
          </a:bodyPr>
          <a:lstStyle/>
          <a:p>
            <a:pPr algn="just"/>
            <a:endParaRPr lang="ru-RU" sz="20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Исследовательская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, поисковая активность - естественное состояние ребёнка, он настроен на познание мира, он хочет его познать. Моя  задача - помочь детям в проведении этих исследований, сделать их полезными.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13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Clr>
                <a:srgbClr val="31B6FD"/>
              </a:buClr>
              <a:buSzTx/>
              <a:buNone/>
            </a:pPr>
            <a:r>
              <a:rPr lang="ru-RU" dirty="0">
                <a:solidFill>
                  <a:srgbClr val="073E87"/>
                </a:solidFill>
                <a:latin typeface="Times New Roman" pitchFamily="18" charset="0"/>
                <a:cs typeface="Times New Roman" pitchFamily="18" charset="0"/>
              </a:rPr>
              <a:t>Дети с огромным удовольствием проводят опыты с бумагой, тканью, резиной, деревом, зеркалом, металлом, пластмассой, песком, глиной, гипсом, солью, магнитом, перьями, водой, мылом, воздухом. Рассматривая песок через лупу, обнаруживают, что он состоит из мелких кристалликов, песчинок, этим объясняется свойство сухого песка сыпучесть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800" kern="0" dirty="0">
              <a:solidFill>
                <a:sysClr val="windowText" lastClr="0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166843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31B6FD"/>
              </a:buClr>
            </a:pPr>
            <a:endParaRPr lang="ru-RU" sz="2400" dirty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31B6FD"/>
              </a:buClr>
            </a:pPr>
            <a:endParaRPr lang="ru-RU" sz="2400" dirty="0" smtClean="0">
              <a:solidFill>
                <a:srgbClr val="073E8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209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«Предметная среда экспериментального центра»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916832"/>
            <a:ext cx="8064896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674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60848"/>
            <a:ext cx="8424936" cy="453650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916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400" b="1" dirty="0" smtClean="0"/>
          </a:p>
          <a:p>
            <a:r>
              <a:rPr lang="ru-RU" sz="4400" b="1" dirty="0"/>
              <a:t> </a:t>
            </a:r>
            <a:r>
              <a:rPr lang="ru-RU" sz="4400" b="1" dirty="0" smtClean="0"/>
              <a:t>   Спасибо за внимание</a:t>
            </a:r>
            <a:endParaRPr lang="ru-RU" sz="4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268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3" y="188640"/>
            <a:ext cx="8712968" cy="6480720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Одно </a:t>
            </a:r>
            <a:r>
              <a:rPr lang="ru-RU" dirty="0"/>
              <a:t>из направлений детской экспериментальной </a:t>
            </a:r>
            <a:r>
              <a:rPr lang="ru-RU" dirty="0" smtClean="0"/>
              <a:t>  деятельности</a:t>
            </a:r>
            <a:r>
              <a:rPr lang="ru-RU" dirty="0"/>
              <a:t>, которую я активно использую - опыты. Их провожу как во время организованной деятельности, так и в самостоятельной. Опыты способствуют развитию у детей мышления, логики, творчества, позволяют показать наглядно связи между живым и неживым в природе. Исследования предоставили детям возможность самим найти ответы на вопросы «как?» и «почему?»</a:t>
            </a:r>
          </a:p>
        </p:txBody>
      </p:sp>
    </p:spTree>
    <p:extLst>
      <p:ext uri="{BB962C8B-B14F-4D97-AF65-F5344CB8AC3E}">
        <p14:creationId xmlns:p14="http://schemas.microsoft.com/office/powerpoint/2010/main" val="175414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668840" cy="48574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Темы </a:t>
            </a:r>
            <a:r>
              <a:rPr lang="ru-RU" b="1" dirty="0" smtClean="0"/>
              <a:t>для экспериментальной деятельности </a:t>
            </a:r>
            <a:r>
              <a:rPr lang="ru-RU" b="1" dirty="0"/>
              <a:t>с детьми</a:t>
            </a:r>
          </a:p>
          <a:p>
            <a:endParaRPr lang="ru-RU" dirty="0" smtClean="0"/>
          </a:p>
          <a:p>
            <a:r>
              <a:rPr lang="ru-RU" dirty="0" smtClean="0"/>
              <a:t>1.«</a:t>
            </a:r>
            <a:r>
              <a:rPr lang="ru-RU" dirty="0"/>
              <a:t>Свойства глины и песка»</a:t>
            </a:r>
          </a:p>
          <a:p>
            <a:r>
              <a:rPr lang="ru-RU" dirty="0"/>
              <a:t>2  «Секреты бумажного листа»</a:t>
            </a:r>
          </a:p>
          <a:p>
            <a:r>
              <a:rPr lang="ru-RU" dirty="0"/>
              <a:t>3 «Свойства перьев»</a:t>
            </a:r>
          </a:p>
          <a:p>
            <a:r>
              <a:rPr lang="ru-RU" dirty="0"/>
              <a:t>4  «Свойство воды»</a:t>
            </a:r>
          </a:p>
          <a:p>
            <a:r>
              <a:rPr lang="ru-RU" dirty="0"/>
              <a:t>5  «Свойство магнита»</a:t>
            </a:r>
          </a:p>
          <a:p>
            <a:r>
              <a:rPr lang="ru-RU" dirty="0"/>
              <a:t>6 « Свойство дерева»</a:t>
            </a:r>
          </a:p>
          <a:p>
            <a:r>
              <a:rPr lang="ru-RU" dirty="0"/>
              <a:t>7  « Свойство воздуха»</a:t>
            </a:r>
          </a:p>
          <a:p>
            <a:r>
              <a:rPr lang="ru-RU" dirty="0"/>
              <a:t>8 « Волшебство семян»</a:t>
            </a:r>
          </a:p>
          <a:p>
            <a:r>
              <a:rPr lang="ru-RU" dirty="0"/>
              <a:t>9 </a:t>
            </a:r>
            <a:r>
              <a:rPr lang="ru-RU" dirty="0" smtClean="0"/>
              <a:t>«волшебный гипс?»</a:t>
            </a:r>
          </a:p>
          <a:p>
            <a:r>
              <a:rPr lang="ru-RU" dirty="0" smtClean="0"/>
              <a:t>10 «Что такое вулкан» 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072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73E87">
                    <a:lumMod val="75000"/>
                  </a:srgbClr>
                </a:solidFill>
              </a:rPr>
              <a:t>«Свойства  песка»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6840760" cy="4919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76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7" cy="6264696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3322638"/>
            <a:ext cx="79930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39"/>
            <a:ext cx="4008834" cy="4092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243513"/>
            <a:ext cx="78121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73E87">
                    <a:lumMod val="75000"/>
                  </a:srgbClr>
                </a:solidFill>
                <a:ea typeface="+mj-ea"/>
                <a:cs typeface="+mj-cs"/>
              </a:rPr>
              <a:t>«Свойства бумажного листа»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330" y="2014558"/>
            <a:ext cx="3672408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024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73E87">
                    <a:lumMod val="75000"/>
                  </a:srgbClr>
                </a:solidFill>
              </a:rPr>
              <a:t>«свойства воды»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6768751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83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Елена_Сергеевна\Desktop\эксперимент\IMG_20181211_0936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09969"/>
            <a:ext cx="8815836" cy="643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4024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40" y="692696"/>
            <a:ext cx="8609548" cy="58326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9644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651</TotalTime>
  <Words>324</Words>
  <Application>Microsoft Office PowerPoint</Application>
  <PresentationFormat>Экран (4:3)</PresentationFormat>
  <Paragraphs>48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Экспериментальная деятельность в детском саду</vt:lpstr>
      <vt:lpstr>Презентация PowerPoint</vt:lpstr>
      <vt:lpstr>Презентация PowerPoint</vt:lpstr>
      <vt:lpstr>Презентация PowerPoint</vt:lpstr>
      <vt:lpstr>«Свойства  песка»</vt:lpstr>
      <vt:lpstr>Презентация PowerPoint</vt:lpstr>
      <vt:lpstr>«свойства воды»</vt:lpstr>
      <vt:lpstr>Презентация PowerPoint</vt:lpstr>
      <vt:lpstr>Презентация PowerPoint</vt:lpstr>
      <vt:lpstr>Презентация PowerPoint</vt:lpstr>
      <vt:lpstr>Презентация PowerPoint</vt:lpstr>
      <vt:lpstr>«Движение воды»</vt:lpstr>
      <vt:lpstr>«свойства магнита»</vt:lpstr>
      <vt:lpstr>Презентация PowerPoint</vt:lpstr>
      <vt:lpstr>«Свойства дерева»</vt:lpstr>
      <vt:lpstr>Свойства семян</vt:lpstr>
      <vt:lpstr>Презентация PowerPoint</vt:lpstr>
      <vt:lpstr>Презентация PowerPoint</vt:lpstr>
      <vt:lpstr>Презентация PowerPoint</vt:lpstr>
      <vt:lpstr> </vt:lpstr>
      <vt:lpstr>«Предметная среда экспериментального центра»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Теремок</dc:creator>
  <cp:lastModifiedBy>Елена_Сергеевна</cp:lastModifiedBy>
  <cp:revision>26</cp:revision>
  <dcterms:created xsi:type="dcterms:W3CDTF">2018-12-11T07:01:28Z</dcterms:created>
  <dcterms:modified xsi:type="dcterms:W3CDTF">2018-12-14T01:00:34Z</dcterms:modified>
</cp:coreProperties>
</file>