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124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2310" y="-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839962"/>
            <a:ext cx="10755085" cy="94826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МАОУ «ЛИЦЕЙ № 22 «НАДЕЖДА СИБИРИ»</a:t>
            </a:r>
            <a:endParaRPr lang="ru-RU" sz="4000" dirty="0">
              <a:solidFill>
                <a:srgbClr val="808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65348"/>
            <a:ext cx="7766936" cy="60825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8FC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СТОЛОВАЯ ЛИЦЕЯ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820" t="20658" r="54406" b="34611"/>
          <a:stretch/>
        </p:blipFill>
        <p:spPr>
          <a:xfrm>
            <a:off x="4104499" y="599936"/>
            <a:ext cx="2572072" cy="15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3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Всё начинается с хорошей команды</a:t>
            </a:r>
            <a:br>
              <a:rPr lang="ru-RU" dirty="0" smtClean="0"/>
            </a:br>
            <a:r>
              <a:rPr lang="ru-RU" sz="1600" dirty="0"/>
              <a:t>У</a:t>
            </a:r>
            <a:r>
              <a:rPr lang="ru-RU" sz="1600" dirty="0" smtClean="0"/>
              <a:t>лыбка – главный рабочий инструмент!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7086" r="6915" b="822"/>
          <a:stretch/>
        </p:blipFill>
        <p:spPr>
          <a:xfrm>
            <a:off x="1509260" y="1793226"/>
            <a:ext cx="6932816" cy="4792780"/>
          </a:xfrm>
        </p:spPr>
      </p:pic>
    </p:spTree>
    <p:extLst>
      <p:ext uri="{BB962C8B-B14F-4D97-AF65-F5344CB8AC3E}">
        <p14:creationId xmlns:p14="http://schemas.microsoft.com/office/powerpoint/2010/main" val="107055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Выбор качественного сырья – основной фактор вкусного и полезного завтрака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"/>
          <a:stretch/>
        </p:blipFill>
        <p:spPr>
          <a:xfrm>
            <a:off x="833646" y="2177142"/>
            <a:ext cx="2341965" cy="190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32" y="2177142"/>
            <a:ext cx="2533443" cy="190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32" y="4452982"/>
            <a:ext cx="2533444" cy="190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097" y="4452982"/>
            <a:ext cx="2533444" cy="190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97" y="2177142"/>
            <a:ext cx="2533444" cy="190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2"/>
          <a:stretch/>
        </p:blipFill>
        <p:spPr>
          <a:xfrm>
            <a:off x="833646" y="4452982"/>
            <a:ext cx="2350128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56" y="609600"/>
            <a:ext cx="961682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Ловким движением руки отдельные продукты превращаются в кулинарные шедевры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49" y="4658664"/>
            <a:ext cx="2321929" cy="1748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20" y="2721166"/>
            <a:ext cx="2294191" cy="2058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52" y="4025840"/>
            <a:ext cx="2309644" cy="1739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35" y="2088342"/>
            <a:ext cx="2108285" cy="1711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5" y="4605321"/>
            <a:ext cx="2499362" cy="1827687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0" y="2219268"/>
            <a:ext cx="2531726" cy="1753229"/>
          </a:xfrm>
        </p:spPr>
      </p:pic>
    </p:spTree>
    <p:extLst>
      <p:ext uri="{BB962C8B-B14F-4D97-AF65-F5344CB8AC3E}">
        <p14:creationId xmlns:p14="http://schemas.microsoft.com/office/powerpoint/2010/main" val="181274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Самое любимое угощение к чаю – школьная сдоба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1" y="2034903"/>
            <a:ext cx="2375702" cy="198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37" y="2034903"/>
            <a:ext cx="2731343" cy="19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98" y="4551600"/>
            <a:ext cx="2803596" cy="19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13" y="4551600"/>
            <a:ext cx="2977778" cy="19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114" y="2034903"/>
            <a:ext cx="262904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1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24466" b="9682"/>
          <a:stretch/>
        </p:blipFill>
        <p:spPr>
          <a:xfrm>
            <a:off x="3639436" y="1188982"/>
            <a:ext cx="5736099" cy="28448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2184" y="333828"/>
            <a:ext cx="8596668" cy="695498"/>
          </a:xfrm>
        </p:spPr>
        <p:txBody>
          <a:bodyPr/>
          <a:lstStyle/>
          <a:p>
            <a:pPr algn="ctr"/>
            <a:r>
              <a:rPr lang="ru-RU" dirty="0" smtClean="0"/>
              <a:t>Чистота – залог здоровья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619" t="16307" r="37063" b="38848"/>
          <a:stretch/>
        </p:blipFill>
        <p:spPr>
          <a:xfrm>
            <a:off x="470085" y="1871154"/>
            <a:ext cx="28905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7143" t="20133" r="37380" b="35022"/>
          <a:stretch/>
        </p:blipFill>
        <p:spPr>
          <a:xfrm>
            <a:off x="2669061" y="3845096"/>
            <a:ext cx="290867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820" t="20658" r="54406" b="34611"/>
          <a:stretch/>
        </p:blipFill>
        <p:spPr>
          <a:xfrm>
            <a:off x="6853529" y="4930054"/>
            <a:ext cx="1492186" cy="89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5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051" y="243840"/>
            <a:ext cx="7963592" cy="2150226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Самое ожидаемое </a:t>
            </a:r>
            <a:r>
              <a:rPr lang="ru-RU" dirty="0"/>
              <a:t>событие </a:t>
            </a:r>
            <a:r>
              <a:rPr lang="ru-RU" dirty="0" smtClean="0"/>
              <a:t>–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ПЕРЕМЕНА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5" y="243840"/>
            <a:ext cx="2705202" cy="180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8" r="14391" b="10614"/>
          <a:stretch/>
        </p:blipFill>
        <p:spPr>
          <a:xfrm>
            <a:off x="2828687" y="1700793"/>
            <a:ext cx="4178943" cy="2443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30" y="3696355"/>
            <a:ext cx="2725625" cy="205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820" t="20658" r="54406" b="34611"/>
          <a:stretch/>
        </p:blipFill>
        <p:spPr>
          <a:xfrm>
            <a:off x="1567051" y="5298914"/>
            <a:ext cx="2033445" cy="12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00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645" y="1778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Отличное качество работы всегда оценивается по достоинству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r="9208" b="16571"/>
          <a:stretch/>
        </p:blipFill>
        <p:spPr>
          <a:xfrm>
            <a:off x="5300132" y="2015067"/>
            <a:ext cx="4307189" cy="342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5" y="2015067"/>
            <a:ext cx="4447222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200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</TotalTime>
  <Words>58</Words>
  <Application>Microsoft Office PowerPoint</Application>
  <PresentationFormat>Произвольный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Аспект</vt:lpstr>
      <vt:lpstr>МАОУ «ЛИЦЕЙ № 22 «НАДЕЖДА СИБИРИ»</vt:lpstr>
      <vt:lpstr>Всё начинается с хорошей команды Улыбка – главный рабочий инструмент!</vt:lpstr>
      <vt:lpstr>Выбор качественного сырья – основной фактор вкусного и полезного завтрака</vt:lpstr>
      <vt:lpstr>Ловким движением руки отдельные продукты превращаются в кулинарные шедевры </vt:lpstr>
      <vt:lpstr>Самое любимое угощение к чаю – школьная сдоба</vt:lpstr>
      <vt:lpstr>Чистота – залог здоровья</vt:lpstr>
      <vt:lpstr>Самое ожидаемое событие –   ПЕРЕМЕНА </vt:lpstr>
      <vt:lpstr>Отличное качество работы всегда оценивается по достоинству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«Лицей № 22 «Надежда Сибири»</dc:title>
  <dc:creator>Пользователь</dc:creator>
  <cp:lastModifiedBy>Сидоров Роман Георгиевич</cp:lastModifiedBy>
  <cp:revision>14</cp:revision>
  <dcterms:created xsi:type="dcterms:W3CDTF">2024-04-19T04:56:45Z</dcterms:created>
  <dcterms:modified xsi:type="dcterms:W3CDTF">2024-04-22T07:33:23Z</dcterms:modified>
</cp:coreProperties>
</file>