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7708900" cy="5473700"/>
  <p:notesSz cx="7708900" cy="5473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1"/>
    <p:restoredTop sz="94726"/>
  </p:normalViewPr>
  <p:slideViewPr>
    <p:cSldViewPr>
      <p:cViewPr varScale="1">
        <p:scale>
          <a:sx n="155" d="100"/>
          <a:sy n="155" d="100"/>
        </p:scale>
        <p:origin x="92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8167" y="1696847"/>
            <a:ext cx="6552565" cy="11494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56335" y="3065272"/>
            <a:ext cx="5396230" cy="1368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098785"/>
            <a:ext cx="7704455" cy="1373505"/>
          </a:xfrm>
          <a:custGeom>
            <a:avLst/>
            <a:gdLst/>
            <a:ahLst/>
            <a:cxnLst/>
            <a:rect l="l" t="t" r="r" b="b"/>
            <a:pathLst>
              <a:path w="7704455" h="1373504">
                <a:moveTo>
                  <a:pt x="0" y="1373251"/>
                </a:moveTo>
                <a:lnTo>
                  <a:pt x="7704061" y="1373251"/>
                </a:lnTo>
                <a:lnTo>
                  <a:pt x="7704061" y="0"/>
                </a:lnTo>
                <a:lnTo>
                  <a:pt x="0" y="0"/>
                </a:lnTo>
                <a:lnTo>
                  <a:pt x="0" y="1373251"/>
                </a:lnTo>
                <a:close/>
              </a:path>
            </a:pathLst>
          </a:custGeom>
          <a:solidFill>
            <a:srgbClr val="6530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7704455" cy="2459355"/>
          </a:xfrm>
          <a:custGeom>
            <a:avLst/>
            <a:gdLst/>
            <a:ahLst/>
            <a:cxnLst/>
            <a:rect l="l" t="t" r="r" b="b"/>
            <a:pathLst>
              <a:path w="7704455" h="2459355">
                <a:moveTo>
                  <a:pt x="0" y="2459304"/>
                </a:moveTo>
                <a:lnTo>
                  <a:pt x="7704061" y="2459304"/>
                </a:lnTo>
                <a:lnTo>
                  <a:pt x="7704061" y="0"/>
                </a:lnTo>
                <a:lnTo>
                  <a:pt x="0" y="0"/>
                </a:lnTo>
                <a:lnTo>
                  <a:pt x="0" y="2459304"/>
                </a:lnTo>
                <a:close/>
              </a:path>
            </a:pathLst>
          </a:custGeom>
          <a:solidFill>
            <a:srgbClr val="6530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2459303"/>
            <a:ext cx="7701280" cy="1639570"/>
          </a:xfrm>
          <a:custGeom>
            <a:avLst/>
            <a:gdLst/>
            <a:ahLst/>
            <a:cxnLst/>
            <a:rect l="l" t="t" r="r" b="b"/>
            <a:pathLst>
              <a:path w="7701280" h="1639570">
                <a:moveTo>
                  <a:pt x="7700695" y="0"/>
                </a:moveTo>
                <a:lnTo>
                  <a:pt x="0" y="0"/>
                </a:lnTo>
                <a:lnTo>
                  <a:pt x="0" y="1639481"/>
                </a:lnTo>
                <a:lnTo>
                  <a:pt x="7700695" y="1639481"/>
                </a:lnTo>
                <a:lnTo>
                  <a:pt x="7700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5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5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5445" y="1258951"/>
            <a:ext cx="3353371" cy="36126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70083" y="1258951"/>
            <a:ext cx="3353371" cy="36126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5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04455" cy="5472430"/>
          </a:xfrm>
          <a:custGeom>
            <a:avLst/>
            <a:gdLst/>
            <a:ahLst/>
            <a:cxnLst/>
            <a:rect l="l" t="t" r="r" b="b"/>
            <a:pathLst>
              <a:path w="7704455" h="5472430">
                <a:moveTo>
                  <a:pt x="7704061" y="0"/>
                </a:moveTo>
                <a:lnTo>
                  <a:pt x="0" y="0"/>
                </a:lnTo>
                <a:lnTo>
                  <a:pt x="0" y="5472036"/>
                </a:lnTo>
                <a:lnTo>
                  <a:pt x="7704061" y="5472036"/>
                </a:lnTo>
                <a:lnTo>
                  <a:pt x="7704061" y="0"/>
                </a:lnTo>
                <a:close/>
              </a:path>
            </a:pathLst>
          </a:custGeom>
          <a:solidFill>
            <a:srgbClr val="65307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38643" y="1447341"/>
            <a:ext cx="426775" cy="437677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346828" y="2062116"/>
            <a:ext cx="302260" cy="372745"/>
          </a:xfrm>
          <a:custGeom>
            <a:avLst/>
            <a:gdLst/>
            <a:ahLst/>
            <a:cxnLst/>
            <a:rect l="l" t="t" r="r" b="b"/>
            <a:pathLst>
              <a:path w="302260" h="372744">
                <a:moveTo>
                  <a:pt x="302094" y="106883"/>
                </a:moveTo>
                <a:lnTo>
                  <a:pt x="213537" y="177698"/>
                </a:lnTo>
                <a:lnTo>
                  <a:pt x="91401" y="177698"/>
                </a:lnTo>
                <a:lnTo>
                  <a:pt x="0" y="252120"/>
                </a:lnTo>
                <a:lnTo>
                  <a:pt x="0" y="372668"/>
                </a:lnTo>
                <a:lnTo>
                  <a:pt x="89801" y="372668"/>
                </a:lnTo>
                <a:lnTo>
                  <a:pt x="89801" y="248831"/>
                </a:lnTo>
                <a:lnTo>
                  <a:pt x="302094" y="248831"/>
                </a:lnTo>
                <a:lnTo>
                  <a:pt x="302094" y="106883"/>
                </a:lnTo>
                <a:close/>
              </a:path>
              <a:path w="302260" h="372744">
                <a:moveTo>
                  <a:pt x="302094" y="248831"/>
                </a:moveTo>
                <a:lnTo>
                  <a:pt x="212280" y="248831"/>
                </a:lnTo>
                <a:lnTo>
                  <a:pt x="212280" y="372668"/>
                </a:lnTo>
                <a:lnTo>
                  <a:pt x="302094" y="372668"/>
                </a:lnTo>
                <a:lnTo>
                  <a:pt x="302094" y="248831"/>
                </a:lnTo>
                <a:close/>
              </a:path>
              <a:path w="302260" h="372744">
                <a:moveTo>
                  <a:pt x="89801" y="0"/>
                </a:moveTo>
                <a:lnTo>
                  <a:pt x="0" y="0"/>
                </a:lnTo>
                <a:lnTo>
                  <a:pt x="0" y="187921"/>
                </a:lnTo>
                <a:lnTo>
                  <a:pt x="89801" y="114553"/>
                </a:lnTo>
                <a:lnTo>
                  <a:pt x="89801" y="0"/>
                </a:lnTo>
                <a:close/>
              </a:path>
              <a:path w="302260" h="372744">
                <a:moveTo>
                  <a:pt x="302094" y="0"/>
                </a:moveTo>
                <a:lnTo>
                  <a:pt x="212280" y="0"/>
                </a:lnTo>
                <a:lnTo>
                  <a:pt x="212280" y="114553"/>
                </a:lnTo>
                <a:lnTo>
                  <a:pt x="302094" y="42621"/>
                </a:lnTo>
                <a:lnTo>
                  <a:pt x="3020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713200" y="2062114"/>
            <a:ext cx="283210" cy="374015"/>
          </a:xfrm>
          <a:custGeom>
            <a:avLst/>
            <a:gdLst/>
            <a:ahLst/>
            <a:cxnLst/>
            <a:rect l="l" t="t" r="r" b="b"/>
            <a:pathLst>
              <a:path w="283210" h="374014">
                <a:moveTo>
                  <a:pt x="186956" y="220154"/>
                </a:moveTo>
                <a:lnTo>
                  <a:pt x="98501" y="285140"/>
                </a:lnTo>
                <a:lnTo>
                  <a:pt x="98501" y="373913"/>
                </a:lnTo>
                <a:lnTo>
                  <a:pt x="186956" y="373913"/>
                </a:lnTo>
                <a:lnTo>
                  <a:pt x="186956" y="220154"/>
                </a:lnTo>
                <a:close/>
              </a:path>
              <a:path w="283210" h="374014">
                <a:moveTo>
                  <a:pt x="283044" y="0"/>
                </a:moveTo>
                <a:lnTo>
                  <a:pt x="0" y="0"/>
                </a:lnTo>
                <a:lnTo>
                  <a:pt x="0" y="71221"/>
                </a:lnTo>
                <a:lnTo>
                  <a:pt x="97523" y="71221"/>
                </a:lnTo>
                <a:lnTo>
                  <a:pt x="97523" y="220154"/>
                </a:lnTo>
                <a:lnTo>
                  <a:pt x="185978" y="154711"/>
                </a:lnTo>
                <a:lnTo>
                  <a:pt x="185978" y="71221"/>
                </a:lnTo>
                <a:lnTo>
                  <a:pt x="2830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44298" y="2591552"/>
            <a:ext cx="68846" cy="189788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3359143" y="2498190"/>
            <a:ext cx="59055" cy="52069"/>
          </a:xfrm>
          <a:custGeom>
            <a:avLst/>
            <a:gdLst/>
            <a:ahLst/>
            <a:cxnLst/>
            <a:rect l="l" t="t" r="r" b="b"/>
            <a:pathLst>
              <a:path w="59054" h="52069">
                <a:moveTo>
                  <a:pt x="38519" y="0"/>
                </a:moveTo>
                <a:lnTo>
                  <a:pt x="20332" y="0"/>
                </a:lnTo>
                <a:lnTo>
                  <a:pt x="13169" y="2235"/>
                </a:lnTo>
                <a:lnTo>
                  <a:pt x="2628" y="11137"/>
                </a:lnTo>
                <a:lnTo>
                  <a:pt x="0" y="17424"/>
                </a:lnTo>
                <a:lnTo>
                  <a:pt x="0" y="34874"/>
                </a:lnTo>
                <a:lnTo>
                  <a:pt x="2628" y="41579"/>
                </a:lnTo>
                <a:lnTo>
                  <a:pt x="13169" y="49682"/>
                </a:lnTo>
                <a:lnTo>
                  <a:pt x="20243" y="51701"/>
                </a:lnTo>
                <a:lnTo>
                  <a:pt x="29159" y="51701"/>
                </a:lnTo>
                <a:lnTo>
                  <a:pt x="38341" y="51701"/>
                </a:lnTo>
                <a:lnTo>
                  <a:pt x="45529" y="49682"/>
                </a:lnTo>
                <a:lnTo>
                  <a:pt x="55968" y="41579"/>
                </a:lnTo>
                <a:lnTo>
                  <a:pt x="58585" y="34874"/>
                </a:lnTo>
                <a:lnTo>
                  <a:pt x="58585" y="17779"/>
                </a:lnTo>
                <a:lnTo>
                  <a:pt x="55994" y="11595"/>
                </a:lnTo>
                <a:lnTo>
                  <a:pt x="45643" y="2324"/>
                </a:lnTo>
                <a:lnTo>
                  <a:pt x="38519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92101" y="2591424"/>
            <a:ext cx="132689" cy="140512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03887" y="2588856"/>
            <a:ext cx="132829" cy="139166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3911618" y="2498190"/>
            <a:ext cx="59055" cy="52069"/>
          </a:xfrm>
          <a:custGeom>
            <a:avLst/>
            <a:gdLst/>
            <a:ahLst/>
            <a:cxnLst/>
            <a:rect l="l" t="t" r="r" b="b"/>
            <a:pathLst>
              <a:path w="59054" h="52069">
                <a:moveTo>
                  <a:pt x="38519" y="0"/>
                </a:moveTo>
                <a:lnTo>
                  <a:pt x="20332" y="0"/>
                </a:lnTo>
                <a:lnTo>
                  <a:pt x="13169" y="2235"/>
                </a:lnTo>
                <a:lnTo>
                  <a:pt x="2628" y="11137"/>
                </a:lnTo>
                <a:lnTo>
                  <a:pt x="0" y="17424"/>
                </a:lnTo>
                <a:lnTo>
                  <a:pt x="0" y="34874"/>
                </a:lnTo>
                <a:lnTo>
                  <a:pt x="2628" y="41579"/>
                </a:lnTo>
                <a:lnTo>
                  <a:pt x="13169" y="49682"/>
                </a:lnTo>
                <a:lnTo>
                  <a:pt x="20243" y="51701"/>
                </a:lnTo>
                <a:lnTo>
                  <a:pt x="29159" y="51701"/>
                </a:lnTo>
                <a:lnTo>
                  <a:pt x="38341" y="51701"/>
                </a:lnTo>
                <a:lnTo>
                  <a:pt x="45529" y="49682"/>
                </a:lnTo>
                <a:lnTo>
                  <a:pt x="55968" y="41579"/>
                </a:lnTo>
                <a:lnTo>
                  <a:pt x="58585" y="34874"/>
                </a:lnTo>
                <a:lnTo>
                  <a:pt x="58585" y="17779"/>
                </a:lnTo>
                <a:lnTo>
                  <a:pt x="55994" y="11595"/>
                </a:lnTo>
                <a:lnTo>
                  <a:pt x="45643" y="2324"/>
                </a:lnTo>
                <a:lnTo>
                  <a:pt x="38519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915806" y="2591561"/>
            <a:ext cx="50800" cy="136525"/>
          </a:xfrm>
          <a:custGeom>
            <a:avLst/>
            <a:gdLst/>
            <a:ahLst/>
            <a:cxnLst/>
            <a:rect l="l" t="t" r="r" b="b"/>
            <a:pathLst>
              <a:path w="50800" h="136525">
                <a:moveTo>
                  <a:pt x="50342" y="0"/>
                </a:moveTo>
                <a:lnTo>
                  <a:pt x="0" y="1346"/>
                </a:lnTo>
                <a:lnTo>
                  <a:pt x="0" y="136461"/>
                </a:lnTo>
                <a:lnTo>
                  <a:pt x="50342" y="136461"/>
                </a:lnTo>
                <a:lnTo>
                  <a:pt x="503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262571" y="2588856"/>
            <a:ext cx="97180" cy="139166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21530" y="2586895"/>
            <a:ext cx="182713" cy="143090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3960939" y="2062124"/>
            <a:ext cx="394335" cy="381635"/>
          </a:xfrm>
          <a:custGeom>
            <a:avLst/>
            <a:gdLst/>
            <a:ahLst/>
            <a:cxnLst/>
            <a:rect l="l" t="t" r="r" b="b"/>
            <a:pathLst>
              <a:path w="394335" h="381635">
                <a:moveTo>
                  <a:pt x="373532" y="93548"/>
                </a:moveTo>
                <a:lnTo>
                  <a:pt x="349351" y="55854"/>
                </a:lnTo>
                <a:lnTo>
                  <a:pt x="309384" y="22923"/>
                </a:lnTo>
                <a:lnTo>
                  <a:pt x="256705" y="3708"/>
                </a:lnTo>
                <a:lnTo>
                  <a:pt x="214464" y="0"/>
                </a:lnTo>
                <a:lnTo>
                  <a:pt x="186016" y="1587"/>
                </a:lnTo>
                <a:lnTo>
                  <a:pt x="136512" y="14338"/>
                </a:lnTo>
                <a:lnTo>
                  <a:pt x="109080" y="29794"/>
                </a:lnTo>
                <a:lnTo>
                  <a:pt x="0" y="103759"/>
                </a:lnTo>
                <a:lnTo>
                  <a:pt x="51727" y="104025"/>
                </a:lnTo>
                <a:lnTo>
                  <a:pt x="44792" y="124320"/>
                </a:lnTo>
                <a:lnTo>
                  <a:pt x="39827" y="145618"/>
                </a:lnTo>
                <a:lnTo>
                  <a:pt x="36842" y="167932"/>
                </a:lnTo>
                <a:lnTo>
                  <a:pt x="35852" y="191249"/>
                </a:lnTo>
                <a:lnTo>
                  <a:pt x="36245" y="205549"/>
                </a:lnTo>
                <a:lnTo>
                  <a:pt x="37439" y="219583"/>
                </a:lnTo>
                <a:lnTo>
                  <a:pt x="39408" y="233349"/>
                </a:lnTo>
                <a:lnTo>
                  <a:pt x="42164" y="246862"/>
                </a:lnTo>
                <a:lnTo>
                  <a:pt x="119138" y="186029"/>
                </a:lnTo>
                <a:lnTo>
                  <a:pt x="119722" y="175234"/>
                </a:lnTo>
                <a:lnTo>
                  <a:pt x="120929" y="164693"/>
                </a:lnTo>
                <a:lnTo>
                  <a:pt x="133032" y="123774"/>
                </a:lnTo>
                <a:lnTo>
                  <a:pt x="157302" y="90639"/>
                </a:lnTo>
                <a:lnTo>
                  <a:pt x="193294" y="72136"/>
                </a:lnTo>
                <a:lnTo>
                  <a:pt x="215442" y="69761"/>
                </a:lnTo>
                <a:lnTo>
                  <a:pt x="226618" y="70358"/>
                </a:lnTo>
                <a:lnTo>
                  <a:pt x="237350" y="72136"/>
                </a:lnTo>
                <a:lnTo>
                  <a:pt x="237172" y="72136"/>
                </a:lnTo>
                <a:lnTo>
                  <a:pt x="246748" y="74968"/>
                </a:lnTo>
                <a:lnTo>
                  <a:pt x="279387" y="96977"/>
                </a:lnTo>
                <a:lnTo>
                  <a:pt x="300939" y="132588"/>
                </a:lnTo>
                <a:lnTo>
                  <a:pt x="305168" y="145961"/>
                </a:lnTo>
                <a:lnTo>
                  <a:pt x="305523" y="147307"/>
                </a:lnTo>
                <a:lnTo>
                  <a:pt x="373532" y="93548"/>
                </a:lnTo>
                <a:close/>
              </a:path>
              <a:path w="394335" h="381635">
                <a:moveTo>
                  <a:pt x="394055" y="190728"/>
                </a:moveTo>
                <a:lnTo>
                  <a:pt x="393763" y="178600"/>
                </a:lnTo>
                <a:lnTo>
                  <a:pt x="392899" y="166725"/>
                </a:lnTo>
                <a:lnTo>
                  <a:pt x="391502" y="155105"/>
                </a:lnTo>
                <a:lnTo>
                  <a:pt x="389610" y="143700"/>
                </a:lnTo>
                <a:lnTo>
                  <a:pt x="310197" y="206476"/>
                </a:lnTo>
                <a:lnTo>
                  <a:pt x="309384" y="214223"/>
                </a:lnTo>
                <a:lnTo>
                  <a:pt x="308254" y="221856"/>
                </a:lnTo>
                <a:lnTo>
                  <a:pt x="292747" y="266623"/>
                </a:lnTo>
                <a:lnTo>
                  <a:pt x="265950" y="296760"/>
                </a:lnTo>
                <a:lnTo>
                  <a:pt x="227063" y="311099"/>
                </a:lnTo>
                <a:lnTo>
                  <a:pt x="215442" y="311696"/>
                </a:lnTo>
                <a:lnTo>
                  <a:pt x="203708" y="311099"/>
                </a:lnTo>
                <a:lnTo>
                  <a:pt x="164503" y="296773"/>
                </a:lnTo>
                <a:lnTo>
                  <a:pt x="138201" y="268033"/>
                </a:lnTo>
                <a:lnTo>
                  <a:pt x="126911" y="242735"/>
                </a:lnTo>
                <a:lnTo>
                  <a:pt x="60172" y="295490"/>
                </a:lnTo>
                <a:lnTo>
                  <a:pt x="91262" y="336804"/>
                </a:lnTo>
                <a:lnTo>
                  <a:pt x="135712" y="366141"/>
                </a:lnTo>
                <a:lnTo>
                  <a:pt x="173024" y="377621"/>
                </a:lnTo>
                <a:lnTo>
                  <a:pt x="216662" y="381457"/>
                </a:lnTo>
                <a:lnTo>
                  <a:pt x="244246" y="379895"/>
                </a:lnTo>
                <a:lnTo>
                  <a:pt x="292722" y="367411"/>
                </a:lnTo>
                <a:lnTo>
                  <a:pt x="332155" y="342874"/>
                </a:lnTo>
                <a:lnTo>
                  <a:pt x="362153" y="308902"/>
                </a:lnTo>
                <a:lnTo>
                  <a:pt x="382536" y="266306"/>
                </a:lnTo>
                <a:lnTo>
                  <a:pt x="392772" y="217398"/>
                </a:lnTo>
                <a:lnTo>
                  <a:pt x="394055" y="1907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546282" y="470948"/>
            <a:ext cx="602679" cy="157505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7140" y="416681"/>
            <a:ext cx="247601" cy="272614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779290" y="411384"/>
            <a:ext cx="276859" cy="276847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462675" y="390820"/>
            <a:ext cx="569379" cy="254800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687972" y="411380"/>
            <a:ext cx="142868" cy="277703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6663879" y="515040"/>
            <a:ext cx="555625" cy="100330"/>
          </a:xfrm>
          <a:custGeom>
            <a:avLst/>
            <a:gdLst/>
            <a:ahLst/>
            <a:cxnLst/>
            <a:rect l="l" t="t" r="r" b="b"/>
            <a:pathLst>
              <a:path w="555625" h="100329">
                <a:moveTo>
                  <a:pt x="549668" y="0"/>
                </a:moveTo>
                <a:lnTo>
                  <a:pt x="5511" y="0"/>
                </a:lnTo>
                <a:lnTo>
                  <a:pt x="0" y="5727"/>
                </a:lnTo>
                <a:lnTo>
                  <a:pt x="0" y="94551"/>
                </a:lnTo>
                <a:lnTo>
                  <a:pt x="5511" y="100063"/>
                </a:lnTo>
                <a:lnTo>
                  <a:pt x="12509" y="100063"/>
                </a:lnTo>
                <a:lnTo>
                  <a:pt x="12509" y="99847"/>
                </a:lnTo>
                <a:lnTo>
                  <a:pt x="549681" y="99847"/>
                </a:lnTo>
                <a:lnTo>
                  <a:pt x="555180" y="94119"/>
                </a:lnTo>
                <a:lnTo>
                  <a:pt x="555180" y="5511"/>
                </a:lnTo>
                <a:lnTo>
                  <a:pt x="549668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6691643" y="539851"/>
            <a:ext cx="498475" cy="46355"/>
          </a:xfrm>
          <a:custGeom>
            <a:avLst/>
            <a:gdLst/>
            <a:ahLst/>
            <a:cxnLst/>
            <a:rect l="l" t="t" r="r" b="b"/>
            <a:pathLst>
              <a:path w="498475" h="46354">
                <a:moveTo>
                  <a:pt x="32854" y="2540"/>
                </a:moveTo>
                <a:lnTo>
                  <a:pt x="31153" y="635"/>
                </a:lnTo>
                <a:lnTo>
                  <a:pt x="1689" y="635"/>
                </a:lnTo>
                <a:lnTo>
                  <a:pt x="0" y="2540"/>
                </a:lnTo>
                <a:lnTo>
                  <a:pt x="0" y="44094"/>
                </a:lnTo>
                <a:lnTo>
                  <a:pt x="1905" y="45999"/>
                </a:lnTo>
                <a:lnTo>
                  <a:pt x="6565" y="45999"/>
                </a:lnTo>
                <a:lnTo>
                  <a:pt x="8483" y="44094"/>
                </a:lnTo>
                <a:lnTo>
                  <a:pt x="8483" y="8686"/>
                </a:lnTo>
                <a:lnTo>
                  <a:pt x="24371" y="8686"/>
                </a:lnTo>
                <a:lnTo>
                  <a:pt x="24371" y="44094"/>
                </a:lnTo>
                <a:lnTo>
                  <a:pt x="26289" y="45999"/>
                </a:lnTo>
                <a:lnTo>
                  <a:pt x="30949" y="45999"/>
                </a:lnTo>
                <a:lnTo>
                  <a:pt x="32854" y="44094"/>
                </a:lnTo>
                <a:lnTo>
                  <a:pt x="32854" y="41757"/>
                </a:lnTo>
                <a:lnTo>
                  <a:pt x="32854" y="2540"/>
                </a:lnTo>
                <a:close/>
              </a:path>
              <a:path w="498475" h="46354">
                <a:moveTo>
                  <a:pt x="75463" y="41554"/>
                </a:moveTo>
                <a:lnTo>
                  <a:pt x="75247" y="41554"/>
                </a:lnTo>
                <a:lnTo>
                  <a:pt x="75247" y="2552"/>
                </a:lnTo>
                <a:lnTo>
                  <a:pt x="73558" y="647"/>
                </a:lnTo>
                <a:lnTo>
                  <a:pt x="45783" y="647"/>
                </a:lnTo>
                <a:lnTo>
                  <a:pt x="43878" y="2552"/>
                </a:lnTo>
                <a:lnTo>
                  <a:pt x="43878" y="25438"/>
                </a:lnTo>
                <a:lnTo>
                  <a:pt x="43459" y="29895"/>
                </a:lnTo>
                <a:lnTo>
                  <a:pt x="41122" y="37744"/>
                </a:lnTo>
                <a:lnTo>
                  <a:pt x="38366" y="39649"/>
                </a:lnTo>
                <a:lnTo>
                  <a:pt x="38366" y="43891"/>
                </a:lnTo>
                <a:lnTo>
                  <a:pt x="40068" y="45796"/>
                </a:lnTo>
                <a:lnTo>
                  <a:pt x="45148" y="45796"/>
                </a:lnTo>
                <a:lnTo>
                  <a:pt x="46850" y="43891"/>
                </a:lnTo>
                <a:lnTo>
                  <a:pt x="48539" y="40703"/>
                </a:lnTo>
                <a:lnTo>
                  <a:pt x="51511" y="34772"/>
                </a:lnTo>
                <a:lnTo>
                  <a:pt x="52362" y="24803"/>
                </a:lnTo>
                <a:lnTo>
                  <a:pt x="52362" y="8483"/>
                </a:lnTo>
                <a:lnTo>
                  <a:pt x="66979" y="8483"/>
                </a:lnTo>
                <a:lnTo>
                  <a:pt x="66979" y="43891"/>
                </a:lnTo>
                <a:lnTo>
                  <a:pt x="68681" y="45796"/>
                </a:lnTo>
                <a:lnTo>
                  <a:pt x="73761" y="45796"/>
                </a:lnTo>
                <a:lnTo>
                  <a:pt x="75463" y="43891"/>
                </a:lnTo>
                <a:lnTo>
                  <a:pt x="75463" y="41554"/>
                </a:lnTo>
                <a:close/>
              </a:path>
              <a:path w="498475" h="46354">
                <a:moveTo>
                  <a:pt x="115951" y="43878"/>
                </a:moveTo>
                <a:lnTo>
                  <a:pt x="115316" y="40690"/>
                </a:lnTo>
                <a:lnTo>
                  <a:pt x="115112" y="40690"/>
                </a:lnTo>
                <a:lnTo>
                  <a:pt x="113880" y="35826"/>
                </a:lnTo>
                <a:lnTo>
                  <a:pt x="112737" y="31305"/>
                </a:lnTo>
                <a:lnTo>
                  <a:pt x="111937" y="28613"/>
                </a:lnTo>
                <a:lnTo>
                  <a:pt x="110045" y="22174"/>
                </a:lnTo>
                <a:lnTo>
                  <a:pt x="107073" y="13347"/>
                </a:lnTo>
                <a:lnTo>
                  <a:pt x="103657" y="4445"/>
                </a:lnTo>
                <a:lnTo>
                  <a:pt x="103022" y="2832"/>
                </a:lnTo>
                <a:lnTo>
                  <a:pt x="103022" y="28613"/>
                </a:lnTo>
                <a:lnTo>
                  <a:pt x="92849" y="28613"/>
                </a:lnTo>
                <a:lnTo>
                  <a:pt x="94551" y="23317"/>
                </a:lnTo>
                <a:lnTo>
                  <a:pt x="96240" y="18440"/>
                </a:lnTo>
                <a:lnTo>
                  <a:pt x="97942" y="13347"/>
                </a:lnTo>
                <a:lnTo>
                  <a:pt x="99847" y="18224"/>
                </a:lnTo>
                <a:lnTo>
                  <a:pt x="101536" y="23317"/>
                </a:lnTo>
                <a:lnTo>
                  <a:pt x="103022" y="28613"/>
                </a:lnTo>
                <a:lnTo>
                  <a:pt x="103022" y="2832"/>
                </a:lnTo>
                <a:lnTo>
                  <a:pt x="102247" y="838"/>
                </a:lnTo>
                <a:lnTo>
                  <a:pt x="102171" y="635"/>
                </a:lnTo>
                <a:lnTo>
                  <a:pt x="100063" y="0"/>
                </a:lnTo>
                <a:lnTo>
                  <a:pt x="96240" y="0"/>
                </a:lnTo>
                <a:lnTo>
                  <a:pt x="94119" y="838"/>
                </a:lnTo>
                <a:lnTo>
                  <a:pt x="81191" y="40690"/>
                </a:lnTo>
                <a:lnTo>
                  <a:pt x="80556" y="43878"/>
                </a:lnTo>
                <a:lnTo>
                  <a:pt x="82892" y="45783"/>
                </a:lnTo>
                <a:lnTo>
                  <a:pt x="87553" y="45783"/>
                </a:lnTo>
                <a:lnTo>
                  <a:pt x="88607" y="44729"/>
                </a:lnTo>
                <a:lnTo>
                  <a:pt x="89242" y="42392"/>
                </a:lnTo>
                <a:lnTo>
                  <a:pt x="89560" y="40690"/>
                </a:lnTo>
                <a:lnTo>
                  <a:pt x="89674" y="40055"/>
                </a:lnTo>
                <a:lnTo>
                  <a:pt x="90944" y="35826"/>
                </a:lnTo>
                <a:lnTo>
                  <a:pt x="105359" y="35826"/>
                </a:lnTo>
                <a:lnTo>
                  <a:pt x="106629" y="40055"/>
                </a:lnTo>
                <a:lnTo>
                  <a:pt x="107480" y="44729"/>
                </a:lnTo>
                <a:lnTo>
                  <a:pt x="109385" y="45783"/>
                </a:lnTo>
                <a:lnTo>
                  <a:pt x="112776" y="45783"/>
                </a:lnTo>
                <a:lnTo>
                  <a:pt x="115951" y="43878"/>
                </a:lnTo>
                <a:close/>
              </a:path>
              <a:path w="498475" h="46354">
                <a:moveTo>
                  <a:pt x="151993" y="2540"/>
                </a:moveTo>
                <a:lnTo>
                  <a:pt x="150304" y="635"/>
                </a:lnTo>
                <a:lnTo>
                  <a:pt x="118719" y="635"/>
                </a:lnTo>
                <a:lnTo>
                  <a:pt x="116801" y="2324"/>
                </a:lnTo>
                <a:lnTo>
                  <a:pt x="116801" y="6985"/>
                </a:lnTo>
                <a:lnTo>
                  <a:pt x="118503" y="8686"/>
                </a:lnTo>
                <a:lnTo>
                  <a:pt x="130162" y="8686"/>
                </a:lnTo>
                <a:lnTo>
                  <a:pt x="130162" y="44094"/>
                </a:lnTo>
                <a:lnTo>
                  <a:pt x="132067" y="45999"/>
                </a:lnTo>
                <a:lnTo>
                  <a:pt x="136728" y="45999"/>
                </a:lnTo>
                <a:lnTo>
                  <a:pt x="138645" y="44094"/>
                </a:lnTo>
                <a:lnTo>
                  <a:pt x="138645" y="8686"/>
                </a:lnTo>
                <a:lnTo>
                  <a:pt x="147967" y="8686"/>
                </a:lnTo>
                <a:lnTo>
                  <a:pt x="150304" y="8686"/>
                </a:lnTo>
                <a:lnTo>
                  <a:pt x="151993" y="6781"/>
                </a:lnTo>
                <a:lnTo>
                  <a:pt x="151993" y="2540"/>
                </a:lnTo>
                <a:close/>
              </a:path>
              <a:path w="498475" h="46354">
                <a:moveTo>
                  <a:pt x="195541" y="13144"/>
                </a:moveTo>
                <a:lnTo>
                  <a:pt x="191427" y="5524"/>
                </a:lnTo>
                <a:lnTo>
                  <a:pt x="187401" y="5524"/>
                </a:lnTo>
                <a:lnTo>
                  <a:pt x="187401" y="16967"/>
                </a:lnTo>
                <a:lnTo>
                  <a:pt x="187401" y="29044"/>
                </a:lnTo>
                <a:lnTo>
                  <a:pt x="185280" y="32651"/>
                </a:lnTo>
                <a:lnTo>
                  <a:pt x="179349" y="32651"/>
                </a:lnTo>
                <a:lnTo>
                  <a:pt x="179349" y="13360"/>
                </a:lnTo>
                <a:lnTo>
                  <a:pt x="179349" y="13144"/>
                </a:lnTo>
                <a:lnTo>
                  <a:pt x="185280" y="13144"/>
                </a:lnTo>
                <a:lnTo>
                  <a:pt x="187401" y="16967"/>
                </a:lnTo>
                <a:lnTo>
                  <a:pt x="187401" y="5524"/>
                </a:lnTo>
                <a:lnTo>
                  <a:pt x="179349" y="5524"/>
                </a:lnTo>
                <a:lnTo>
                  <a:pt x="179349" y="1917"/>
                </a:lnTo>
                <a:lnTo>
                  <a:pt x="177444" y="12"/>
                </a:lnTo>
                <a:lnTo>
                  <a:pt x="172770" y="12"/>
                </a:lnTo>
                <a:lnTo>
                  <a:pt x="170865" y="1917"/>
                </a:lnTo>
                <a:lnTo>
                  <a:pt x="170865" y="5524"/>
                </a:lnTo>
                <a:lnTo>
                  <a:pt x="170865" y="13360"/>
                </a:lnTo>
                <a:lnTo>
                  <a:pt x="170865" y="32867"/>
                </a:lnTo>
                <a:lnTo>
                  <a:pt x="164934" y="32867"/>
                </a:lnTo>
                <a:lnTo>
                  <a:pt x="162814" y="29044"/>
                </a:lnTo>
                <a:lnTo>
                  <a:pt x="162928" y="16967"/>
                </a:lnTo>
                <a:lnTo>
                  <a:pt x="164693" y="13779"/>
                </a:lnTo>
                <a:lnTo>
                  <a:pt x="164807" y="13576"/>
                </a:lnTo>
                <a:lnTo>
                  <a:pt x="164934" y="13360"/>
                </a:lnTo>
                <a:lnTo>
                  <a:pt x="170865" y="13360"/>
                </a:lnTo>
                <a:lnTo>
                  <a:pt x="170865" y="5524"/>
                </a:lnTo>
                <a:lnTo>
                  <a:pt x="158991" y="5524"/>
                </a:lnTo>
                <a:lnTo>
                  <a:pt x="154571" y="13144"/>
                </a:lnTo>
                <a:lnTo>
                  <a:pt x="154444" y="13360"/>
                </a:lnTo>
                <a:lnTo>
                  <a:pt x="154330" y="32232"/>
                </a:lnTo>
                <a:lnTo>
                  <a:pt x="158788" y="40284"/>
                </a:lnTo>
                <a:lnTo>
                  <a:pt x="170865" y="40284"/>
                </a:lnTo>
                <a:lnTo>
                  <a:pt x="170865" y="43891"/>
                </a:lnTo>
                <a:lnTo>
                  <a:pt x="172770" y="45796"/>
                </a:lnTo>
                <a:lnTo>
                  <a:pt x="177444" y="45796"/>
                </a:lnTo>
                <a:lnTo>
                  <a:pt x="179349" y="43891"/>
                </a:lnTo>
                <a:lnTo>
                  <a:pt x="179349" y="40284"/>
                </a:lnTo>
                <a:lnTo>
                  <a:pt x="191427" y="40284"/>
                </a:lnTo>
                <a:lnTo>
                  <a:pt x="195414" y="32867"/>
                </a:lnTo>
                <a:lnTo>
                  <a:pt x="195541" y="32651"/>
                </a:lnTo>
                <a:lnTo>
                  <a:pt x="195541" y="13144"/>
                </a:lnTo>
                <a:close/>
              </a:path>
              <a:path w="498475" h="46354">
                <a:moveTo>
                  <a:pt x="235204" y="8051"/>
                </a:moveTo>
                <a:lnTo>
                  <a:pt x="234988" y="7620"/>
                </a:lnTo>
                <a:lnTo>
                  <a:pt x="231279" y="0"/>
                </a:lnTo>
                <a:lnTo>
                  <a:pt x="226822" y="0"/>
                </a:lnTo>
                <a:lnTo>
                  <a:pt x="226822" y="11226"/>
                </a:lnTo>
                <a:lnTo>
                  <a:pt x="226822" y="34544"/>
                </a:lnTo>
                <a:lnTo>
                  <a:pt x="225120" y="38150"/>
                </a:lnTo>
                <a:lnTo>
                  <a:pt x="213258" y="38150"/>
                </a:lnTo>
                <a:lnTo>
                  <a:pt x="211772" y="34544"/>
                </a:lnTo>
                <a:lnTo>
                  <a:pt x="211772" y="11226"/>
                </a:lnTo>
                <a:lnTo>
                  <a:pt x="213461" y="7620"/>
                </a:lnTo>
                <a:lnTo>
                  <a:pt x="224917" y="7620"/>
                </a:lnTo>
                <a:lnTo>
                  <a:pt x="226822" y="11226"/>
                </a:lnTo>
                <a:lnTo>
                  <a:pt x="226822" y="0"/>
                </a:lnTo>
                <a:lnTo>
                  <a:pt x="207314" y="0"/>
                </a:lnTo>
                <a:lnTo>
                  <a:pt x="203288" y="8051"/>
                </a:lnTo>
                <a:lnTo>
                  <a:pt x="203288" y="37731"/>
                </a:lnTo>
                <a:lnTo>
                  <a:pt x="207314" y="45783"/>
                </a:lnTo>
                <a:lnTo>
                  <a:pt x="231063" y="45783"/>
                </a:lnTo>
                <a:lnTo>
                  <a:pt x="234988" y="38150"/>
                </a:lnTo>
                <a:lnTo>
                  <a:pt x="235191" y="37731"/>
                </a:lnTo>
                <a:lnTo>
                  <a:pt x="235204" y="8051"/>
                </a:lnTo>
                <a:close/>
              </a:path>
              <a:path w="498475" h="46354">
                <a:moveTo>
                  <a:pt x="273672" y="7200"/>
                </a:moveTo>
                <a:lnTo>
                  <a:pt x="270281" y="635"/>
                </a:lnTo>
                <a:lnTo>
                  <a:pt x="265188" y="635"/>
                </a:lnTo>
                <a:lnTo>
                  <a:pt x="265188" y="11226"/>
                </a:lnTo>
                <a:lnTo>
                  <a:pt x="265188" y="18859"/>
                </a:lnTo>
                <a:lnTo>
                  <a:pt x="263918" y="21196"/>
                </a:lnTo>
                <a:lnTo>
                  <a:pt x="252260" y="21196"/>
                </a:lnTo>
                <a:lnTo>
                  <a:pt x="252260" y="8686"/>
                </a:lnTo>
                <a:lnTo>
                  <a:pt x="263918" y="8686"/>
                </a:lnTo>
                <a:lnTo>
                  <a:pt x="265188" y="11226"/>
                </a:lnTo>
                <a:lnTo>
                  <a:pt x="265188" y="635"/>
                </a:lnTo>
                <a:lnTo>
                  <a:pt x="245681" y="635"/>
                </a:lnTo>
                <a:lnTo>
                  <a:pt x="243776" y="2540"/>
                </a:lnTo>
                <a:lnTo>
                  <a:pt x="243776" y="44094"/>
                </a:lnTo>
                <a:lnTo>
                  <a:pt x="245681" y="45999"/>
                </a:lnTo>
                <a:lnTo>
                  <a:pt x="250355" y="45999"/>
                </a:lnTo>
                <a:lnTo>
                  <a:pt x="252260" y="44094"/>
                </a:lnTo>
                <a:lnTo>
                  <a:pt x="252260" y="28829"/>
                </a:lnTo>
                <a:lnTo>
                  <a:pt x="268795" y="28829"/>
                </a:lnTo>
                <a:lnTo>
                  <a:pt x="273672" y="23736"/>
                </a:lnTo>
                <a:lnTo>
                  <a:pt x="273672" y="21196"/>
                </a:lnTo>
                <a:lnTo>
                  <a:pt x="273672" y="8686"/>
                </a:lnTo>
                <a:lnTo>
                  <a:pt x="273672" y="7200"/>
                </a:lnTo>
                <a:close/>
              </a:path>
              <a:path w="498475" h="46354">
                <a:moveTo>
                  <a:pt x="320738" y="1905"/>
                </a:moveTo>
                <a:lnTo>
                  <a:pt x="318401" y="215"/>
                </a:lnTo>
                <a:lnTo>
                  <a:pt x="315010" y="215"/>
                </a:lnTo>
                <a:lnTo>
                  <a:pt x="313524" y="635"/>
                </a:lnTo>
                <a:lnTo>
                  <a:pt x="312686" y="2540"/>
                </a:lnTo>
                <a:lnTo>
                  <a:pt x="300812" y="26924"/>
                </a:lnTo>
                <a:lnTo>
                  <a:pt x="288937" y="2755"/>
                </a:lnTo>
                <a:lnTo>
                  <a:pt x="288099" y="850"/>
                </a:lnTo>
                <a:lnTo>
                  <a:pt x="287248" y="215"/>
                </a:lnTo>
                <a:lnTo>
                  <a:pt x="282587" y="215"/>
                </a:lnTo>
                <a:lnTo>
                  <a:pt x="280885" y="1701"/>
                </a:lnTo>
                <a:lnTo>
                  <a:pt x="280885" y="44094"/>
                </a:lnTo>
                <a:lnTo>
                  <a:pt x="282371" y="45783"/>
                </a:lnTo>
                <a:lnTo>
                  <a:pt x="287032" y="45783"/>
                </a:lnTo>
                <a:lnTo>
                  <a:pt x="288734" y="44094"/>
                </a:lnTo>
                <a:lnTo>
                  <a:pt x="288734" y="18656"/>
                </a:lnTo>
                <a:lnTo>
                  <a:pt x="297840" y="37731"/>
                </a:lnTo>
                <a:lnTo>
                  <a:pt x="299326" y="38582"/>
                </a:lnTo>
                <a:lnTo>
                  <a:pt x="302298" y="38582"/>
                </a:lnTo>
                <a:lnTo>
                  <a:pt x="303784" y="37731"/>
                </a:lnTo>
                <a:lnTo>
                  <a:pt x="312889" y="18656"/>
                </a:lnTo>
                <a:lnTo>
                  <a:pt x="312889" y="44094"/>
                </a:lnTo>
                <a:lnTo>
                  <a:pt x="314375" y="45783"/>
                </a:lnTo>
                <a:lnTo>
                  <a:pt x="319036" y="45783"/>
                </a:lnTo>
                <a:lnTo>
                  <a:pt x="320738" y="44094"/>
                </a:lnTo>
                <a:lnTo>
                  <a:pt x="320738" y="41973"/>
                </a:lnTo>
                <a:lnTo>
                  <a:pt x="320738" y="1905"/>
                </a:lnTo>
                <a:close/>
              </a:path>
              <a:path w="498475" h="46354">
                <a:moveTo>
                  <a:pt x="361010" y="43878"/>
                </a:moveTo>
                <a:lnTo>
                  <a:pt x="360375" y="40690"/>
                </a:lnTo>
                <a:lnTo>
                  <a:pt x="360172" y="40690"/>
                </a:lnTo>
                <a:lnTo>
                  <a:pt x="358940" y="35826"/>
                </a:lnTo>
                <a:lnTo>
                  <a:pt x="348081" y="2832"/>
                </a:lnTo>
                <a:lnTo>
                  <a:pt x="348081" y="28613"/>
                </a:lnTo>
                <a:lnTo>
                  <a:pt x="337908" y="28613"/>
                </a:lnTo>
                <a:lnTo>
                  <a:pt x="339610" y="23317"/>
                </a:lnTo>
                <a:lnTo>
                  <a:pt x="341299" y="18440"/>
                </a:lnTo>
                <a:lnTo>
                  <a:pt x="343001" y="13347"/>
                </a:lnTo>
                <a:lnTo>
                  <a:pt x="344906" y="18224"/>
                </a:lnTo>
                <a:lnTo>
                  <a:pt x="346595" y="23317"/>
                </a:lnTo>
                <a:lnTo>
                  <a:pt x="348081" y="28613"/>
                </a:lnTo>
                <a:lnTo>
                  <a:pt x="348081" y="2832"/>
                </a:lnTo>
                <a:lnTo>
                  <a:pt x="347306" y="838"/>
                </a:lnTo>
                <a:lnTo>
                  <a:pt x="347230" y="635"/>
                </a:lnTo>
                <a:lnTo>
                  <a:pt x="345122" y="0"/>
                </a:lnTo>
                <a:lnTo>
                  <a:pt x="341299" y="0"/>
                </a:lnTo>
                <a:lnTo>
                  <a:pt x="339178" y="838"/>
                </a:lnTo>
                <a:lnTo>
                  <a:pt x="326250" y="40690"/>
                </a:lnTo>
                <a:lnTo>
                  <a:pt x="325615" y="43878"/>
                </a:lnTo>
                <a:lnTo>
                  <a:pt x="327952" y="45783"/>
                </a:lnTo>
                <a:lnTo>
                  <a:pt x="332613" y="45783"/>
                </a:lnTo>
                <a:lnTo>
                  <a:pt x="333667" y="44729"/>
                </a:lnTo>
                <a:lnTo>
                  <a:pt x="334302" y="42392"/>
                </a:lnTo>
                <a:lnTo>
                  <a:pt x="334606" y="40690"/>
                </a:lnTo>
                <a:lnTo>
                  <a:pt x="334733" y="40055"/>
                </a:lnTo>
                <a:lnTo>
                  <a:pt x="336003" y="35826"/>
                </a:lnTo>
                <a:lnTo>
                  <a:pt x="350418" y="35826"/>
                </a:lnTo>
                <a:lnTo>
                  <a:pt x="351688" y="40055"/>
                </a:lnTo>
                <a:lnTo>
                  <a:pt x="352539" y="44729"/>
                </a:lnTo>
                <a:lnTo>
                  <a:pt x="354444" y="45783"/>
                </a:lnTo>
                <a:lnTo>
                  <a:pt x="357835" y="45783"/>
                </a:lnTo>
                <a:lnTo>
                  <a:pt x="361010" y="43878"/>
                </a:lnTo>
                <a:close/>
              </a:path>
              <a:path w="498475" h="46354">
                <a:moveTo>
                  <a:pt x="417398" y="2120"/>
                </a:moveTo>
                <a:lnTo>
                  <a:pt x="415493" y="203"/>
                </a:lnTo>
                <a:lnTo>
                  <a:pt x="410832" y="203"/>
                </a:lnTo>
                <a:lnTo>
                  <a:pt x="408914" y="2120"/>
                </a:lnTo>
                <a:lnTo>
                  <a:pt x="408914" y="19710"/>
                </a:lnTo>
                <a:lnTo>
                  <a:pt x="393026" y="19710"/>
                </a:lnTo>
                <a:lnTo>
                  <a:pt x="393026" y="2120"/>
                </a:lnTo>
                <a:lnTo>
                  <a:pt x="391109" y="203"/>
                </a:lnTo>
                <a:lnTo>
                  <a:pt x="386448" y="203"/>
                </a:lnTo>
                <a:lnTo>
                  <a:pt x="384543" y="2120"/>
                </a:lnTo>
                <a:lnTo>
                  <a:pt x="384543" y="44094"/>
                </a:lnTo>
                <a:lnTo>
                  <a:pt x="386448" y="45999"/>
                </a:lnTo>
                <a:lnTo>
                  <a:pt x="391109" y="45999"/>
                </a:lnTo>
                <a:lnTo>
                  <a:pt x="393026" y="44094"/>
                </a:lnTo>
                <a:lnTo>
                  <a:pt x="393026" y="27127"/>
                </a:lnTo>
                <a:lnTo>
                  <a:pt x="408914" y="27127"/>
                </a:lnTo>
                <a:lnTo>
                  <a:pt x="408914" y="44094"/>
                </a:lnTo>
                <a:lnTo>
                  <a:pt x="410832" y="45999"/>
                </a:lnTo>
                <a:lnTo>
                  <a:pt x="415493" y="45999"/>
                </a:lnTo>
                <a:lnTo>
                  <a:pt x="417398" y="44094"/>
                </a:lnTo>
                <a:lnTo>
                  <a:pt x="417398" y="41757"/>
                </a:lnTo>
                <a:lnTo>
                  <a:pt x="417398" y="2120"/>
                </a:lnTo>
                <a:close/>
              </a:path>
              <a:path w="498475" h="46354">
                <a:moveTo>
                  <a:pt x="458304" y="2540"/>
                </a:moveTo>
                <a:lnTo>
                  <a:pt x="456615" y="635"/>
                </a:lnTo>
                <a:lnTo>
                  <a:pt x="425030" y="635"/>
                </a:lnTo>
                <a:lnTo>
                  <a:pt x="423113" y="2324"/>
                </a:lnTo>
                <a:lnTo>
                  <a:pt x="423113" y="6985"/>
                </a:lnTo>
                <a:lnTo>
                  <a:pt x="424815" y="8686"/>
                </a:lnTo>
                <a:lnTo>
                  <a:pt x="436473" y="8686"/>
                </a:lnTo>
                <a:lnTo>
                  <a:pt x="436473" y="44094"/>
                </a:lnTo>
                <a:lnTo>
                  <a:pt x="438378" y="45999"/>
                </a:lnTo>
                <a:lnTo>
                  <a:pt x="443039" y="45999"/>
                </a:lnTo>
                <a:lnTo>
                  <a:pt x="444957" y="44094"/>
                </a:lnTo>
                <a:lnTo>
                  <a:pt x="444957" y="8686"/>
                </a:lnTo>
                <a:lnTo>
                  <a:pt x="454279" y="8686"/>
                </a:lnTo>
                <a:lnTo>
                  <a:pt x="456399" y="8686"/>
                </a:lnTo>
                <a:lnTo>
                  <a:pt x="458304" y="6781"/>
                </a:lnTo>
                <a:lnTo>
                  <a:pt x="458304" y="2540"/>
                </a:lnTo>
                <a:close/>
              </a:path>
              <a:path w="498475" h="46354">
                <a:moveTo>
                  <a:pt x="497954" y="2120"/>
                </a:moveTo>
                <a:lnTo>
                  <a:pt x="496049" y="215"/>
                </a:lnTo>
                <a:lnTo>
                  <a:pt x="491388" y="215"/>
                </a:lnTo>
                <a:lnTo>
                  <a:pt x="489470" y="2120"/>
                </a:lnTo>
                <a:lnTo>
                  <a:pt x="489470" y="8064"/>
                </a:lnTo>
                <a:lnTo>
                  <a:pt x="472516" y="26924"/>
                </a:lnTo>
                <a:lnTo>
                  <a:pt x="472516" y="2120"/>
                </a:lnTo>
                <a:lnTo>
                  <a:pt x="470611" y="215"/>
                </a:lnTo>
                <a:lnTo>
                  <a:pt x="465950" y="215"/>
                </a:lnTo>
                <a:lnTo>
                  <a:pt x="464032" y="2120"/>
                </a:lnTo>
                <a:lnTo>
                  <a:pt x="464032" y="44094"/>
                </a:lnTo>
                <a:lnTo>
                  <a:pt x="465950" y="46012"/>
                </a:lnTo>
                <a:lnTo>
                  <a:pt x="470611" y="46012"/>
                </a:lnTo>
                <a:lnTo>
                  <a:pt x="472516" y="44094"/>
                </a:lnTo>
                <a:lnTo>
                  <a:pt x="472516" y="38163"/>
                </a:lnTo>
                <a:lnTo>
                  <a:pt x="489470" y="19088"/>
                </a:lnTo>
                <a:lnTo>
                  <a:pt x="489470" y="43891"/>
                </a:lnTo>
                <a:lnTo>
                  <a:pt x="491388" y="45796"/>
                </a:lnTo>
                <a:lnTo>
                  <a:pt x="496049" y="45796"/>
                </a:lnTo>
                <a:lnTo>
                  <a:pt x="497954" y="43891"/>
                </a:lnTo>
                <a:lnTo>
                  <a:pt x="497954" y="41770"/>
                </a:lnTo>
                <a:lnTo>
                  <a:pt x="497954" y="41554"/>
                </a:lnTo>
                <a:lnTo>
                  <a:pt x="497954" y="21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6" name="bg object 3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443062" y="458656"/>
            <a:ext cx="471233" cy="179122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837527" y="3563896"/>
            <a:ext cx="657317" cy="112867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574348" y="3534954"/>
            <a:ext cx="435416" cy="141809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089565" y="3565683"/>
            <a:ext cx="70713" cy="109740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180114" y="3565676"/>
            <a:ext cx="315399" cy="132753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527369" y="3565676"/>
            <a:ext cx="138391" cy="132753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697844" y="3565677"/>
            <a:ext cx="66103" cy="109753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800412" y="3565677"/>
            <a:ext cx="66103" cy="109753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913509" y="4919405"/>
            <a:ext cx="63499" cy="603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9212" y="292031"/>
            <a:ext cx="3590925" cy="466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5445" y="1258951"/>
            <a:ext cx="6938010" cy="36126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21026" y="5090541"/>
            <a:ext cx="2466848" cy="273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5445" y="5090541"/>
            <a:ext cx="1773047" cy="273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50408" y="5090541"/>
            <a:ext cx="1773047" cy="273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+S2ta2N-nJNo2OGFi" TargetMode="Externa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3P3HUF" TargetMode="External"/><Relationship Id="rId7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clck.ru/3P3HnV" TargetMode="External"/><Relationship Id="rId4" Type="http://schemas.openxmlformats.org/officeDocument/2006/relationships/hyperlink" Target="https://clck.ru/3PLCUW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3P3HTn" TargetMode="External"/><Relationship Id="rId7" Type="http://schemas.openxmlformats.org/officeDocument/2006/relationships/image" Target="../media/image2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clck.ru/3P3Hw3" TargetMode="External"/><Relationship Id="rId4" Type="http://schemas.openxmlformats.org/officeDocument/2006/relationships/hyperlink" Target="https://clck.ru/3PLCVq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3P3HWH" TargetMode="External"/><Relationship Id="rId7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clck.ru/3P3Hz6" TargetMode="External"/><Relationship Id="rId4" Type="http://schemas.openxmlformats.org/officeDocument/2006/relationships/hyperlink" Target="https://clck.ru/3PLCV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3P3HX6" TargetMode="External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clck.ru/3P3JbC" TargetMode="External"/><Relationship Id="rId4" Type="http://schemas.openxmlformats.org/officeDocument/2006/relationships/hyperlink" Target="https://clck.ru/3PLCW8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3P3HVS" TargetMode="External"/><Relationship Id="rId7" Type="http://schemas.openxmlformats.org/officeDocument/2006/relationships/image" Target="../media/image2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clck.ru/3P3JKC" TargetMode="External"/><Relationship Id="rId4" Type="http://schemas.openxmlformats.org/officeDocument/2006/relationships/hyperlink" Target="https://clck.ru/3PLCVA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hyperlink" Target="https://clck.ru/3P3HXd" TargetMode="External"/><Relationship Id="rId7" Type="http://schemas.openxmlformats.org/officeDocument/2006/relationships/image" Target="../media/image2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clck.ru/3P3JSd" TargetMode="External"/><Relationship Id="rId4" Type="http://schemas.openxmlformats.org/officeDocument/2006/relationships/hyperlink" Target="https://clck.ru/3PLCUk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3P3HUn" TargetMode="External"/><Relationship Id="rId7" Type="http://schemas.openxmlformats.org/officeDocument/2006/relationships/image" Target="../media/image3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clck.ru/3P3JWb" TargetMode="External"/><Relationship Id="rId4" Type="http://schemas.openxmlformats.org/officeDocument/2006/relationships/hyperlink" Target="https://clck.ru/3PLCV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63F8429-69A2-155D-32E9-08D1FB06B9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606" y="-82550"/>
            <a:ext cx="7740650" cy="557007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0E90822-B229-2AA5-8F5B-5FD446F2CB43}"/>
              </a:ext>
            </a:extLst>
          </p:cNvPr>
          <p:cNvSpPr txBox="1"/>
          <p:nvPr/>
        </p:nvSpPr>
        <p:spPr>
          <a:xfrm>
            <a:off x="2025650" y="3651250"/>
            <a:ext cx="25410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https://t.me/+S2ta2N-nJNo2OGFi</a:t>
            </a:r>
            <a:r>
              <a:rPr lang="ru-RU" sz="1200" dirty="0">
                <a:solidFill>
                  <a:schemeClr val="tx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dirty="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064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36912-D808-909A-151D-C103E1433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72423E98-E0ED-0F5A-1D73-F4C7CE26DF63}"/>
              </a:ext>
            </a:extLst>
          </p:cNvPr>
          <p:cNvSpPr/>
          <p:nvPr/>
        </p:nvSpPr>
        <p:spPr>
          <a:xfrm>
            <a:off x="0" y="527050"/>
            <a:ext cx="7708900" cy="441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6" name="object 11">
            <a:extLst>
              <a:ext uri="{FF2B5EF4-FFF2-40B4-BE49-F238E27FC236}">
                <a16:creationId xmlns:a16="http://schemas.microsoft.com/office/drawing/2014/main" id="{BEE64A03-D245-DE12-8F6B-1AC41B80A8A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050" y="146050"/>
            <a:ext cx="958203" cy="120154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66B2090-C26D-34BA-5B76-63A3E0AF0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487609"/>
              </p:ext>
            </p:extLst>
          </p:nvPr>
        </p:nvGraphicFramePr>
        <p:xfrm>
          <a:off x="577850" y="984250"/>
          <a:ext cx="6789749" cy="36131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094909">
                  <a:extLst>
                    <a:ext uri="{9D8B030D-6E8A-4147-A177-3AD203B41FA5}">
                      <a16:colId xmlns:a16="http://schemas.microsoft.com/office/drawing/2014/main" val="1226927303"/>
                    </a:ext>
                  </a:extLst>
                </a:gridCol>
                <a:gridCol w="810091">
                  <a:extLst>
                    <a:ext uri="{9D8B030D-6E8A-4147-A177-3AD203B41FA5}">
                      <a16:colId xmlns:a16="http://schemas.microsoft.com/office/drawing/2014/main" val="17772531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23218189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94134669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80486144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656843622"/>
                    </a:ext>
                  </a:extLst>
                </a:gridCol>
                <a:gridCol w="1150949">
                  <a:extLst>
                    <a:ext uri="{9D8B030D-6E8A-4147-A177-3AD203B41FA5}">
                      <a16:colId xmlns:a16="http://schemas.microsoft.com/office/drawing/2014/main" val="2075601047"/>
                    </a:ext>
                  </a:extLst>
                </a:gridCol>
              </a:tblGrid>
              <a:tr h="385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Ключевые навыки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КУРАТОР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Местонахождение куратора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НАСТАВНИКИ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Полезные материалы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Урок НТО от наставников и </a:t>
                      </a:r>
                      <a:r>
                        <a:rPr lang="ru-RU" sz="700" kern="100" dirty="0" err="1">
                          <a:effectLst/>
                        </a:rPr>
                        <a:t>ПиПов</a:t>
                      </a:r>
                      <a:r>
                        <a:rPr lang="ru-RU" sz="700" kern="100" dirty="0">
                          <a:effectLst/>
                        </a:rPr>
                        <a:t> Л22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Курсы для самоподготовки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extLst>
                  <a:ext uri="{0D108BD9-81ED-4DB2-BD59-A6C34878D82A}">
                    <a16:rowId xmlns:a16="http://schemas.microsoft.com/office/drawing/2014/main" val="1477884385"/>
                  </a:ext>
                </a:extLst>
              </a:tr>
              <a:tr h="3228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Тебе знакомы основы программирования, например на языке Python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Ты представляешь, что такое визуализация данных и как строить графики по таблицам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Ты умеешь читать простые графики и делать выводы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Ты знаешь основные понятия искусственного интеллекта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Кириленко Юрий Александрович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ТГ: @Kkk_887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IT-куб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Кириленко Юрий Александрович, Бадер Руслан Дмитриевич, </a:t>
                      </a:r>
                      <a:r>
                        <a:rPr lang="ru-RU" sz="700" kern="100" dirty="0" err="1">
                          <a:effectLst/>
                        </a:rPr>
                        <a:t>Нихаев</a:t>
                      </a:r>
                      <a:r>
                        <a:rPr lang="ru-RU" sz="700" kern="100" dirty="0">
                          <a:effectLst/>
                        </a:rPr>
                        <a:t> Матвей Александрович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700" u="sng" kern="100" dirty="0">
                        <a:solidFill>
                          <a:schemeClr val="accent4"/>
                        </a:solidFill>
                        <a:effectLst/>
                        <a:hlinkClick r:id="rId3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u="sng" kern="100" dirty="0">
                          <a:solidFill>
                            <a:schemeClr val="accent4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https://clck.ru/3P3HUF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</a:rPr>
                        <a:t> 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https://clck.ru/3PLCUW</a:t>
                      </a: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</a:rPr>
                        <a:t> 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https://clck.ru/3P3HnV</a:t>
                      </a:r>
                      <a:r>
                        <a:rPr lang="ru-RU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9478" marR="39478" marT="0" marB="0" anchor="ctr"/>
                </a:tc>
                <a:extLst>
                  <a:ext uri="{0D108BD9-81ED-4DB2-BD59-A6C34878D82A}">
                    <a16:rowId xmlns:a16="http://schemas.microsoft.com/office/drawing/2014/main" val="186439390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9FA66A63-372D-CBD7-9CD2-BF7A6C03D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014" y="609269"/>
            <a:ext cx="59647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ТЕХНОЛОГИИ И ИСКУССТВЕННЫЙ ИНТЕЛЛЕКТ</a:t>
            </a:r>
            <a:endParaRPr kumimoji="0" lang="ru-RU" altLang="ru-RU" sz="600" i="0" u="none" strike="noStrike" cap="none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7" name="object 34">
            <a:extLst>
              <a:ext uri="{FF2B5EF4-FFF2-40B4-BE49-F238E27FC236}">
                <a16:creationId xmlns:a16="http://schemas.microsoft.com/office/drawing/2014/main" id="{D1CB0B4A-5748-E057-05A1-1C05D79A92D8}"/>
              </a:ext>
            </a:extLst>
          </p:cNvPr>
          <p:cNvGrpSpPr/>
          <p:nvPr/>
        </p:nvGrpSpPr>
        <p:grpSpPr>
          <a:xfrm>
            <a:off x="6521450" y="4274820"/>
            <a:ext cx="1065530" cy="1052830"/>
            <a:chOff x="5743441" y="1868115"/>
            <a:chExt cx="1065530" cy="1052830"/>
          </a:xfrm>
        </p:grpSpPr>
        <p:sp>
          <p:nvSpPr>
            <p:cNvPr id="48" name="object 35">
              <a:extLst>
                <a:ext uri="{FF2B5EF4-FFF2-40B4-BE49-F238E27FC236}">
                  <a16:creationId xmlns:a16="http://schemas.microsoft.com/office/drawing/2014/main" id="{0768431B-F609-E379-0CB2-E6C47182B6FC}"/>
                </a:ext>
              </a:extLst>
            </p:cNvPr>
            <p:cNvSpPr/>
            <p:nvPr/>
          </p:nvSpPr>
          <p:spPr>
            <a:xfrm>
              <a:off x="6711751" y="1883230"/>
              <a:ext cx="21590" cy="21590"/>
            </a:xfrm>
            <a:custGeom>
              <a:avLst/>
              <a:gdLst/>
              <a:ahLst/>
              <a:cxnLst/>
              <a:rect l="l" t="t" r="r" b="b"/>
              <a:pathLst>
                <a:path w="21590" h="21589">
                  <a:moveTo>
                    <a:pt x="16090" y="0"/>
                  </a:moveTo>
                  <a:lnTo>
                    <a:pt x="4546" y="317"/>
                  </a:lnTo>
                  <a:lnTo>
                    <a:pt x="0" y="5130"/>
                  </a:lnTo>
                  <a:lnTo>
                    <a:pt x="152" y="10896"/>
                  </a:lnTo>
                  <a:lnTo>
                    <a:pt x="304" y="16662"/>
                  </a:lnTo>
                  <a:lnTo>
                    <a:pt x="5118" y="21221"/>
                  </a:lnTo>
                  <a:lnTo>
                    <a:pt x="16662" y="20904"/>
                  </a:lnTo>
                  <a:lnTo>
                    <a:pt x="21208" y="16103"/>
                  </a:lnTo>
                  <a:lnTo>
                    <a:pt x="20891" y="4559"/>
                  </a:lnTo>
                  <a:lnTo>
                    <a:pt x="160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36">
              <a:extLst>
                <a:ext uri="{FF2B5EF4-FFF2-40B4-BE49-F238E27FC236}">
                  <a16:creationId xmlns:a16="http://schemas.microsoft.com/office/drawing/2014/main" id="{952B6417-6F90-0D27-9933-00C9EE66965F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43441" y="1868115"/>
              <a:ext cx="1065289" cy="1052818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F29E0DC-224F-8266-9423-D538A2A047CC}"/>
              </a:ext>
            </a:extLst>
          </p:cNvPr>
          <p:cNvSpPr txBox="1"/>
          <p:nvPr/>
        </p:nvSpPr>
        <p:spPr>
          <a:xfrm>
            <a:off x="4476082" y="5196833"/>
            <a:ext cx="25843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ВСЕ ССЫЛКИ МОЖНО НАЖИМАТЬ</a:t>
            </a:r>
          </a:p>
        </p:txBody>
      </p:sp>
      <p:pic>
        <p:nvPicPr>
          <p:cNvPr id="5" name="object 37">
            <a:extLst>
              <a:ext uri="{FF2B5EF4-FFF2-40B4-BE49-F238E27FC236}">
                <a16:creationId xmlns:a16="http://schemas.microsoft.com/office/drawing/2014/main" id="{85FB87BA-6273-7353-4419-91D5C66BF0E1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6850" y="4737773"/>
            <a:ext cx="633653" cy="633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69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76CCF-2218-4BF3-A48F-5804AD3D9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FF0FC52E-E4E1-D326-0BAD-9908AE524286}"/>
              </a:ext>
            </a:extLst>
          </p:cNvPr>
          <p:cNvSpPr/>
          <p:nvPr/>
        </p:nvSpPr>
        <p:spPr>
          <a:xfrm>
            <a:off x="0" y="527050"/>
            <a:ext cx="7708900" cy="441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6" name="object 11">
            <a:extLst>
              <a:ext uri="{FF2B5EF4-FFF2-40B4-BE49-F238E27FC236}">
                <a16:creationId xmlns:a16="http://schemas.microsoft.com/office/drawing/2014/main" id="{82982BB9-0C81-F68D-0DA8-DEC9AEB0EA6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050" y="146050"/>
            <a:ext cx="958203" cy="120154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9EA8B037-495E-337E-09C6-3D83BF4D8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191090"/>
              </p:ext>
            </p:extLst>
          </p:nvPr>
        </p:nvGraphicFramePr>
        <p:xfrm>
          <a:off x="577850" y="984250"/>
          <a:ext cx="6789749" cy="36131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094909">
                  <a:extLst>
                    <a:ext uri="{9D8B030D-6E8A-4147-A177-3AD203B41FA5}">
                      <a16:colId xmlns:a16="http://schemas.microsoft.com/office/drawing/2014/main" val="1226927303"/>
                    </a:ext>
                  </a:extLst>
                </a:gridCol>
                <a:gridCol w="810091">
                  <a:extLst>
                    <a:ext uri="{9D8B030D-6E8A-4147-A177-3AD203B41FA5}">
                      <a16:colId xmlns:a16="http://schemas.microsoft.com/office/drawing/2014/main" val="17772531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23218189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94134669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804861449"/>
                    </a:ext>
                  </a:extLst>
                </a:gridCol>
                <a:gridCol w="1012220">
                  <a:extLst>
                    <a:ext uri="{9D8B030D-6E8A-4147-A177-3AD203B41FA5}">
                      <a16:colId xmlns:a16="http://schemas.microsoft.com/office/drawing/2014/main" val="1656843622"/>
                    </a:ext>
                  </a:extLst>
                </a:gridCol>
                <a:gridCol w="1205529">
                  <a:extLst>
                    <a:ext uri="{9D8B030D-6E8A-4147-A177-3AD203B41FA5}">
                      <a16:colId xmlns:a16="http://schemas.microsoft.com/office/drawing/2014/main" val="2075601047"/>
                    </a:ext>
                  </a:extLst>
                </a:gridCol>
              </a:tblGrid>
              <a:tr h="385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Ключевые навыки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КУРАТОР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Местонахождение куратора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НАСТАВНИКИ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Полезные материалы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</a:rPr>
                        <a:t>Урок НТО от наставников и </a:t>
                      </a:r>
                      <a:r>
                        <a:rPr lang="ru-RU" sz="700" kern="100" dirty="0" err="1">
                          <a:effectLst/>
                        </a:rPr>
                        <a:t>ПиПов</a:t>
                      </a:r>
                      <a:r>
                        <a:rPr lang="ru-RU" sz="700" kern="100" dirty="0">
                          <a:effectLst/>
                        </a:rPr>
                        <a:t> Л22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Курсы для самоподготовки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extLst>
                  <a:ext uri="{0D108BD9-81ED-4DB2-BD59-A6C34878D82A}">
                    <a16:rowId xmlns:a16="http://schemas.microsoft.com/office/drawing/2014/main" val="1477884385"/>
                  </a:ext>
                </a:extLst>
              </a:tr>
              <a:tr h="3228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Ты знаешь, что такое алгоритм, модель, цифровой продукт и умеешь пользоваться этими понятиями, решая задачи.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Ты умеешь строить логические рассуждения с использованием связок «если…, то...», «и», «некоторые».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Ты умеешь составлять простой алгоритм. </a:t>
                      </a: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Молодецкая Екатерина Алексеевна</a:t>
                      </a: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ТГ: @</a:t>
                      </a: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molodetskayak</a:t>
                      </a:r>
                      <a:endParaRPr lang="ru-RU" sz="7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IT-куб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Казаков Роман Витальевич, Молодецкая Екатерина Алексеевна, Кузнецов Антон Михайлович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  <a:hlinkClick r:id="rId3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https://clck.ru/3P3HTn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https://clck.ru/3PLCVq</a:t>
                      </a: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  <a:hlinkClick r:id="rId5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 </a:t>
                      </a: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</a:t>
                      </a:r>
                      <a:r>
                        <a:rPr lang="en" sz="700" u="sng" kern="100" dirty="0" err="1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clck.ru</a:t>
                      </a: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/3P3Hw3</a:t>
                      </a:r>
                      <a:endParaRPr lang="ru-RU" sz="700" u="sng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439390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2F8B1CC0-1D9C-F833-0E02-B16222F5A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3718" y="603262"/>
            <a:ext cx="596475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ТЕХНОЛОГИИ И ВИРТУАЛЬНАЯ РЕАЛЬНОСТЬ</a:t>
            </a:r>
            <a:endParaRPr kumimoji="0" lang="ru-RU" altLang="ru-RU" sz="600" i="0" u="none" strike="noStrike" cap="none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7" name="object 34">
            <a:extLst>
              <a:ext uri="{FF2B5EF4-FFF2-40B4-BE49-F238E27FC236}">
                <a16:creationId xmlns:a16="http://schemas.microsoft.com/office/drawing/2014/main" id="{03B2F097-2DCC-83F7-232B-E50BA5151144}"/>
              </a:ext>
            </a:extLst>
          </p:cNvPr>
          <p:cNvGrpSpPr/>
          <p:nvPr/>
        </p:nvGrpSpPr>
        <p:grpSpPr>
          <a:xfrm>
            <a:off x="6521450" y="4274820"/>
            <a:ext cx="1065530" cy="1052830"/>
            <a:chOff x="5743441" y="1868115"/>
            <a:chExt cx="1065530" cy="1052830"/>
          </a:xfrm>
        </p:grpSpPr>
        <p:sp>
          <p:nvSpPr>
            <p:cNvPr id="48" name="object 35">
              <a:extLst>
                <a:ext uri="{FF2B5EF4-FFF2-40B4-BE49-F238E27FC236}">
                  <a16:creationId xmlns:a16="http://schemas.microsoft.com/office/drawing/2014/main" id="{FA07A2E7-4E22-FCC1-E877-A361F5023B4D}"/>
                </a:ext>
              </a:extLst>
            </p:cNvPr>
            <p:cNvSpPr/>
            <p:nvPr/>
          </p:nvSpPr>
          <p:spPr>
            <a:xfrm>
              <a:off x="6711751" y="1883230"/>
              <a:ext cx="21590" cy="21590"/>
            </a:xfrm>
            <a:custGeom>
              <a:avLst/>
              <a:gdLst/>
              <a:ahLst/>
              <a:cxnLst/>
              <a:rect l="l" t="t" r="r" b="b"/>
              <a:pathLst>
                <a:path w="21590" h="21589">
                  <a:moveTo>
                    <a:pt x="16090" y="0"/>
                  </a:moveTo>
                  <a:lnTo>
                    <a:pt x="4546" y="317"/>
                  </a:lnTo>
                  <a:lnTo>
                    <a:pt x="0" y="5130"/>
                  </a:lnTo>
                  <a:lnTo>
                    <a:pt x="152" y="10896"/>
                  </a:lnTo>
                  <a:lnTo>
                    <a:pt x="304" y="16662"/>
                  </a:lnTo>
                  <a:lnTo>
                    <a:pt x="5118" y="21221"/>
                  </a:lnTo>
                  <a:lnTo>
                    <a:pt x="16662" y="20904"/>
                  </a:lnTo>
                  <a:lnTo>
                    <a:pt x="21208" y="16103"/>
                  </a:lnTo>
                  <a:lnTo>
                    <a:pt x="20891" y="4559"/>
                  </a:lnTo>
                  <a:lnTo>
                    <a:pt x="160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36">
              <a:extLst>
                <a:ext uri="{FF2B5EF4-FFF2-40B4-BE49-F238E27FC236}">
                  <a16:creationId xmlns:a16="http://schemas.microsoft.com/office/drawing/2014/main" id="{628A10D1-FC18-B3D1-33D5-A1552CD58F1E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43441" y="1868115"/>
              <a:ext cx="1065289" cy="1052818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C75B604B-941C-2958-E1D0-33A4599E987E}"/>
              </a:ext>
            </a:extLst>
          </p:cNvPr>
          <p:cNvSpPr txBox="1"/>
          <p:nvPr/>
        </p:nvSpPr>
        <p:spPr>
          <a:xfrm>
            <a:off x="4476082" y="5175250"/>
            <a:ext cx="25843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ВСЕ ССЫЛКИ МОЖНО НАЖИМАТЬ</a:t>
            </a:r>
          </a:p>
        </p:txBody>
      </p:sp>
      <p:grpSp>
        <p:nvGrpSpPr>
          <p:cNvPr id="5" name="object 40">
            <a:extLst>
              <a:ext uri="{FF2B5EF4-FFF2-40B4-BE49-F238E27FC236}">
                <a16:creationId xmlns:a16="http://schemas.microsoft.com/office/drawing/2014/main" id="{BBF648EB-506C-7CC8-04E5-19B8A849306C}"/>
              </a:ext>
            </a:extLst>
          </p:cNvPr>
          <p:cNvGrpSpPr/>
          <p:nvPr/>
        </p:nvGrpSpPr>
        <p:grpSpPr>
          <a:xfrm>
            <a:off x="156314" y="4695796"/>
            <a:ext cx="633730" cy="633730"/>
            <a:chOff x="4927314" y="3981281"/>
            <a:chExt cx="633730" cy="633730"/>
          </a:xfrm>
        </p:grpSpPr>
        <p:sp>
          <p:nvSpPr>
            <p:cNvPr id="6" name="object 41">
              <a:extLst>
                <a:ext uri="{FF2B5EF4-FFF2-40B4-BE49-F238E27FC236}">
                  <a16:creationId xmlns:a16="http://schemas.microsoft.com/office/drawing/2014/main" id="{5036C3F3-7F2B-6147-D3CC-BFBB07EA57CC}"/>
                </a:ext>
              </a:extLst>
            </p:cNvPr>
            <p:cNvSpPr/>
            <p:nvPr/>
          </p:nvSpPr>
          <p:spPr>
            <a:xfrm>
              <a:off x="4932356" y="3986322"/>
              <a:ext cx="623570" cy="623570"/>
            </a:xfrm>
            <a:custGeom>
              <a:avLst/>
              <a:gdLst/>
              <a:ahLst/>
              <a:cxnLst/>
              <a:rect l="l" t="t" r="r" b="b"/>
              <a:pathLst>
                <a:path w="623570" h="623570">
                  <a:moveTo>
                    <a:pt x="311785" y="0"/>
                  </a:moveTo>
                  <a:lnTo>
                    <a:pt x="265710" y="3380"/>
                  </a:lnTo>
                  <a:lnTo>
                    <a:pt x="221735" y="13200"/>
                  </a:lnTo>
                  <a:lnTo>
                    <a:pt x="180342" y="28977"/>
                  </a:lnTo>
                  <a:lnTo>
                    <a:pt x="142012" y="50229"/>
                  </a:lnTo>
                  <a:lnTo>
                    <a:pt x="107229" y="76473"/>
                  </a:lnTo>
                  <a:lnTo>
                    <a:pt x="76473" y="107229"/>
                  </a:lnTo>
                  <a:lnTo>
                    <a:pt x="50229" y="142012"/>
                  </a:lnTo>
                  <a:lnTo>
                    <a:pt x="28977" y="180342"/>
                  </a:lnTo>
                  <a:lnTo>
                    <a:pt x="13200" y="221735"/>
                  </a:lnTo>
                  <a:lnTo>
                    <a:pt x="3380" y="265710"/>
                  </a:lnTo>
                  <a:lnTo>
                    <a:pt x="0" y="311784"/>
                  </a:lnTo>
                  <a:lnTo>
                    <a:pt x="3380" y="357859"/>
                  </a:lnTo>
                  <a:lnTo>
                    <a:pt x="13200" y="401834"/>
                  </a:lnTo>
                  <a:lnTo>
                    <a:pt x="28977" y="443227"/>
                  </a:lnTo>
                  <a:lnTo>
                    <a:pt x="50229" y="481557"/>
                  </a:lnTo>
                  <a:lnTo>
                    <a:pt x="76473" y="516340"/>
                  </a:lnTo>
                  <a:lnTo>
                    <a:pt x="107229" y="547096"/>
                  </a:lnTo>
                  <a:lnTo>
                    <a:pt x="142012" y="573340"/>
                  </a:lnTo>
                  <a:lnTo>
                    <a:pt x="180342" y="594592"/>
                  </a:lnTo>
                  <a:lnTo>
                    <a:pt x="221735" y="610369"/>
                  </a:lnTo>
                  <a:lnTo>
                    <a:pt x="265710" y="620189"/>
                  </a:lnTo>
                  <a:lnTo>
                    <a:pt x="311785" y="623569"/>
                  </a:lnTo>
                  <a:lnTo>
                    <a:pt x="357859" y="620189"/>
                  </a:lnTo>
                  <a:lnTo>
                    <a:pt x="401834" y="610369"/>
                  </a:lnTo>
                  <a:lnTo>
                    <a:pt x="443227" y="594592"/>
                  </a:lnTo>
                  <a:lnTo>
                    <a:pt x="481557" y="573340"/>
                  </a:lnTo>
                  <a:lnTo>
                    <a:pt x="516340" y="547096"/>
                  </a:lnTo>
                  <a:lnTo>
                    <a:pt x="547096" y="516340"/>
                  </a:lnTo>
                  <a:lnTo>
                    <a:pt x="573340" y="481557"/>
                  </a:lnTo>
                  <a:lnTo>
                    <a:pt x="594592" y="443227"/>
                  </a:lnTo>
                  <a:lnTo>
                    <a:pt x="610369" y="401834"/>
                  </a:lnTo>
                  <a:lnTo>
                    <a:pt x="620189" y="357859"/>
                  </a:lnTo>
                  <a:lnTo>
                    <a:pt x="623570" y="311784"/>
                  </a:lnTo>
                  <a:lnTo>
                    <a:pt x="620189" y="265710"/>
                  </a:lnTo>
                  <a:lnTo>
                    <a:pt x="610369" y="221735"/>
                  </a:lnTo>
                  <a:lnTo>
                    <a:pt x="594592" y="180342"/>
                  </a:lnTo>
                  <a:lnTo>
                    <a:pt x="573340" y="142012"/>
                  </a:lnTo>
                  <a:lnTo>
                    <a:pt x="547096" y="107229"/>
                  </a:lnTo>
                  <a:lnTo>
                    <a:pt x="516340" y="76473"/>
                  </a:lnTo>
                  <a:lnTo>
                    <a:pt x="481557" y="50229"/>
                  </a:lnTo>
                  <a:lnTo>
                    <a:pt x="443227" y="28977"/>
                  </a:lnTo>
                  <a:lnTo>
                    <a:pt x="401834" y="13200"/>
                  </a:lnTo>
                  <a:lnTo>
                    <a:pt x="357859" y="3380"/>
                  </a:lnTo>
                  <a:lnTo>
                    <a:pt x="311785" y="0"/>
                  </a:lnTo>
                  <a:close/>
                </a:path>
              </a:pathLst>
            </a:custGeom>
            <a:solidFill>
              <a:srgbClr val="F05D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42">
              <a:extLst>
                <a:ext uri="{FF2B5EF4-FFF2-40B4-BE49-F238E27FC236}">
                  <a16:creationId xmlns:a16="http://schemas.microsoft.com/office/drawing/2014/main" id="{496E89DD-13C4-C75D-2F3F-05126766C03D}"/>
                </a:ext>
              </a:extLst>
            </p:cNvPr>
            <p:cNvSpPr/>
            <p:nvPr/>
          </p:nvSpPr>
          <p:spPr>
            <a:xfrm>
              <a:off x="4932356" y="3986322"/>
              <a:ext cx="623570" cy="623570"/>
            </a:xfrm>
            <a:custGeom>
              <a:avLst/>
              <a:gdLst/>
              <a:ahLst/>
              <a:cxnLst/>
              <a:rect l="l" t="t" r="r" b="b"/>
              <a:pathLst>
                <a:path w="623570" h="623570">
                  <a:moveTo>
                    <a:pt x="623570" y="311784"/>
                  </a:moveTo>
                  <a:lnTo>
                    <a:pt x="620189" y="357859"/>
                  </a:lnTo>
                  <a:lnTo>
                    <a:pt x="610369" y="401834"/>
                  </a:lnTo>
                  <a:lnTo>
                    <a:pt x="594592" y="443227"/>
                  </a:lnTo>
                  <a:lnTo>
                    <a:pt x="573340" y="481557"/>
                  </a:lnTo>
                  <a:lnTo>
                    <a:pt x="547096" y="516340"/>
                  </a:lnTo>
                  <a:lnTo>
                    <a:pt x="516340" y="547096"/>
                  </a:lnTo>
                  <a:lnTo>
                    <a:pt x="481557" y="573340"/>
                  </a:lnTo>
                  <a:lnTo>
                    <a:pt x="443227" y="594592"/>
                  </a:lnTo>
                  <a:lnTo>
                    <a:pt x="401834" y="610369"/>
                  </a:lnTo>
                  <a:lnTo>
                    <a:pt x="357859" y="620189"/>
                  </a:lnTo>
                  <a:lnTo>
                    <a:pt x="311785" y="623569"/>
                  </a:lnTo>
                  <a:lnTo>
                    <a:pt x="265710" y="620189"/>
                  </a:lnTo>
                  <a:lnTo>
                    <a:pt x="221735" y="610369"/>
                  </a:lnTo>
                  <a:lnTo>
                    <a:pt x="180342" y="594592"/>
                  </a:lnTo>
                  <a:lnTo>
                    <a:pt x="142012" y="573340"/>
                  </a:lnTo>
                  <a:lnTo>
                    <a:pt x="107229" y="547096"/>
                  </a:lnTo>
                  <a:lnTo>
                    <a:pt x="76473" y="516340"/>
                  </a:lnTo>
                  <a:lnTo>
                    <a:pt x="50229" y="481557"/>
                  </a:lnTo>
                  <a:lnTo>
                    <a:pt x="28977" y="443227"/>
                  </a:lnTo>
                  <a:lnTo>
                    <a:pt x="13200" y="401834"/>
                  </a:lnTo>
                  <a:lnTo>
                    <a:pt x="3380" y="357859"/>
                  </a:lnTo>
                  <a:lnTo>
                    <a:pt x="0" y="311784"/>
                  </a:lnTo>
                  <a:lnTo>
                    <a:pt x="3380" y="265710"/>
                  </a:lnTo>
                  <a:lnTo>
                    <a:pt x="13200" y="221735"/>
                  </a:lnTo>
                  <a:lnTo>
                    <a:pt x="28977" y="180342"/>
                  </a:lnTo>
                  <a:lnTo>
                    <a:pt x="50229" y="142012"/>
                  </a:lnTo>
                  <a:lnTo>
                    <a:pt x="76473" y="107229"/>
                  </a:lnTo>
                  <a:lnTo>
                    <a:pt x="107229" y="76473"/>
                  </a:lnTo>
                  <a:lnTo>
                    <a:pt x="142012" y="50229"/>
                  </a:lnTo>
                  <a:lnTo>
                    <a:pt x="180342" y="28977"/>
                  </a:lnTo>
                  <a:lnTo>
                    <a:pt x="221735" y="13200"/>
                  </a:lnTo>
                  <a:lnTo>
                    <a:pt x="265710" y="3380"/>
                  </a:lnTo>
                  <a:lnTo>
                    <a:pt x="311785" y="0"/>
                  </a:lnTo>
                  <a:lnTo>
                    <a:pt x="357859" y="3380"/>
                  </a:lnTo>
                  <a:lnTo>
                    <a:pt x="401834" y="13200"/>
                  </a:lnTo>
                  <a:lnTo>
                    <a:pt x="443227" y="28977"/>
                  </a:lnTo>
                  <a:lnTo>
                    <a:pt x="481557" y="50229"/>
                  </a:lnTo>
                  <a:lnTo>
                    <a:pt x="516340" y="76473"/>
                  </a:lnTo>
                  <a:lnTo>
                    <a:pt x="547096" y="107229"/>
                  </a:lnTo>
                  <a:lnTo>
                    <a:pt x="573340" y="142012"/>
                  </a:lnTo>
                  <a:lnTo>
                    <a:pt x="594592" y="180342"/>
                  </a:lnTo>
                  <a:lnTo>
                    <a:pt x="610369" y="221735"/>
                  </a:lnTo>
                  <a:lnTo>
                    <a:pt x="620189" y="265710"/>
                  </a:lnTo>
                  <a:lnTo>
                    <a:pt x="623570" y="311784"/>
                  </a:lnTo>
                  <a:close/>
                </a:path>
              </a:pathLst>
            </a:custGeom>
            <a:ln w="100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43">
              <a:extLst>
                <a:ext uri="{FF2B5EF4-FFF2-40B4-BE49-F238E27FC236}">
                  <a16:creationId xmlns:a16="http://schemas.microsoft.com/office/drawing/2014/main" id="{D2EECE0D-15C9-B954-270A-D59D7234B649}"/>
                </a:ext>
              </a:extLst>
            </p:cNvPr>
            <p:cNvSpPr/>
            <p:nvPr/>
          </p:nvSpPr>
          <p:spPr>
            <a:xfrm>
              <a:off x="4970209" y="4375369"/>
              <a:ext cx="546735" cy="201295"/>
            </a:xfrm>
            <a:custGeom>
              <a:avLst/>
              <a:gdLst/>
              <a:ahLst/>
              <a:cxnLst/>
              <a:rect l="l" t="t" r="r" b="b"/>
              <a:pathLst>
                <a:path w="546735" h="201295">
                  <a:moveTo>
                    <a:pt x="546646" y="0"/>
                  </a:moveTo>
                  <a:lnTo>
                    <a:pt x="511264" y="35070"/>
                  </a:lnTo>
                  <a:lnTo>
                    <a:pt x="471964" y="64579"/>
                  </a:lnTo>
                  <a:lnTo>
                    <a:pt x="429411" y="88336"/>
                  </a:lnTo>
                  <a:lnTo>
                    <a:pt x="384271" y="106152"/>
                  </a:lnTo>
                  <a:lnTo>
                    <a:pt x="337208" y="117836"/>
                  </a:lnTo>
                  <a:lnTo>
                    <a:pt x="288890" y="123199"/>
                  </a:lnTo>
                  <a:lnTo>
                    <a:pt x="239981" y="122051"/>
                  </a:lnTo>
                  <a:lnTo>
                    <a:pt x="191147" y="114200"/>
                  </a:lnTo>
                  <a:lnTo>
                    <a:pt x="143054" y="99458"/>
                  </a:lnTo>
                  <a:lnTo>
                    <a:pt x="96367" y="77635"/>
                  </a:lnTo>
                  <a:lnTo>
                    <a:pt x="44197" y="42497"/>
                  </a:lnTo>
                  <a:lnTo>
                    <a:pt x="0" y="177"/>
                  </a:lnTo>
                  <a:lnTo>
                    <a:pt x="20501" y="49198"/>
                  </a:lnTo>
                  <a:lnTo>
                    <a:pt x="49963" y="93916"/>
                  </a:lnTo>
                  <a:lnTo>
                    <a:pt x="87980" y="132919"/>
                  </a:lnTo>
                  <a:lnTo>
                    <a:pt x="134150" y="164795"/>
                  </a:lnTo>
                  <a:lnTo>
                    <a:pt x="176579" y="184087"/>
                  </a:lnTo>
                  <a:lnTo>
                    <a:pt x="220372" y="196010"/>
                  </a:lnTo>
                  <a:lnTo>
                    <a:pt x="264728" y="200791"/>
                  </a:lnTo>
                  <a:lnTo>
                    <a:pt x="308845" y="198661"/>
                  </a:lnTo>
                  <a:lnTo>
                    <a:pt x="351921" y="189847"/>
                  </a:lnTo>
                  <a:lnTo>
                    <a:pt x="393154" y="174580"/>
                  </a:lnTo>
                  <a:lnTo>
                    <a:pt x="431743" y="153088"/>
                  </a:lnTo>
                  <a:lnTo>
                    <a:pt x="466884" y="125600"/>
                  </a:lnTo>
                  <a:lnTo>
                    <a:pt x="497778" y="92346"/>
                  </a:lnTo>
                  <a:lnTo>
                    <a:pt x="523621" y="53555"/>
                  </a:lnTo>
                  <a:lnTo>
                    <a:pt x="541996" y="13624"/>
                  </a:lnTo>
                  <a:lnTo>
                    <a:pt x="546646" y="0"/>
                  </a:lnTo>
                  <a:close/>
                </a:path>
              </a:pathLst>
            </a:custGeom>
            <a:solidFill>
              <a:srgbClr val="CB326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44">
              <a:extLst>
                <a:ext uri="{FF2B5EF4-FFF2-40B4-BE49-F238E27FC236}">
                  <a16:creationId xmlns:a16="http://schemas.microsoft.com/office/drawing/2014/main" id="{633DF629-91E6-9565-E6DB-24ED2F12E9D2}"/>
                </a:ext>
              </a:extLst>
            </p:cNvPr>
            <p:cNvSpPr/>
            <p:nvPr/>
          </p:nvSpPr>
          <p:spPr>
            <a:xfrm>
              <a:off x="5068024" y="4317580"/>
              <a:ext cx="352425" cy="176530"/>
            </a:xfrm>
            <a:custGeom>
              <a:avLst/>
              <a:gdLst/>
              <a:ahLst/>
              <a:cxnLst/>
              <a:rect l="l" t="t" r="r" b="b"/>
              <a:pathLst>
                <a:path w="352425" h="176529">
                  <a:moveTo>
                    <a:pt x="299593" y="48069"/>
                  </a:moveTo>
                  <a:lnTo>
                    <a:pt x="52209" y="48069"/>
                  </a:lnTo>
                  <a:lnTo>
                    <a:pt x="52209" y="63881"/>
                  </a:lnTo>
                  <a:lnTo>
                    <a:pt x="299593" y="63881"/>
                  </a:lnTo>
                  <a:lnTo>
                    <a:pt x="299593" y="48069"/>
                  </a:lnTo>
                  <a:close/>
                </a:path>
                <a:path w="352425" h="176529">
                  <a:moveTo>
                    <a:pt x="352221" y="43218"/>
                  </a:moveTo>
                  <a:lnTo>
                    <a:pt x="352056" y="40043"/>
                  </a:lnTo>
                  <a:lnTo>
                    <a:pt x="350761" y="32804"/>
                  </a:lnTo>
                  <a:lnTo>
                    <a:pt x="347154" y="23342"/>
                  </a:lnTo>
                  <a:lnTo>
                    <a:pt x="341718" y="15811"/>
                  </a:lnTo>
                  <a:lnTo>
                    <a:pt x="340067" y="13512"/>
                  </a:lnTo>
                  <a:lnTo>
                    <a:pt x="336550" y="10680"/>
                  </a:lnTo>
                  <a:lnTo>
                    <a:pt x="336550" y="143548"/>
                  </a:lnTo>
                  <a:lnTo>
                    <a:pt x="334632" y="149136"/>
                  </a:lnTo>
                  <a:lnTo>
                    <a:pt x="322846" y="159969"/>
                  </a:lnTo>
                  <a:lnTo>
                    <a:pt x="311277" y="158902"/>
                  </a:lnTo>
                  <a:lnTo>
                    <a:pt x="268630" y="158902"/>
                  </a:lnTo>
                  <a:lnTo>
                    <a:pt x="223596" y="155854"/>
                  </a:lnTo>
                  <a:lnTo>
                    <a:pt x="207670" y="135026"/>
                  </a:lnTo>
                  <a:lnTo>
                    <a:pt x="199656" y="122250"/>
                  </a:lnTo>
                  <a:lnTo>
                    <a:pt x="198666" y="121145"/>
                  </a:lnTo>
                  <a:lnTo>
                    <a:pt x="191439" y="113080"/>
                  </a:lnTo>
                  <a:lnTo>
                    <a:pt x="182930" y="107467"/>
                  </a:lnTo>
                  <a:lnTo>
                    <a:pt x="142875" y="126199"/>
                  </a:lnTo>
                  <a:lnTo>
                    <a:pt x="130162" y="145110"/>
                  </a:lnTo>
                  <a:lnTo>
                    <a:pt x="128079" y="147726"/>
                  </a:lnTo>
                  <a:lnTo>
                    <a:pt x="116509" y="155143"/>
                  </a:lnTo>
                  <a:lnTo>
                    <a:pt x="98729" y="158902"/>
                  </a:lnTo>
                  <a:lnTo>
                    <a:pt x="98132" y="158902"/>
                  </a:lnTo>
                  <a:lnTo>
                    <a:pt x="77901" y="160108"/>
                  </a:lnTo>
                  <a:lnTo>
                    <a:pt x="43789" y="160108"/>
                  </a:lnTo>
                  <a:lnTo>
                    <a:pt x="30454" y="158000"/>
                  </a:lnTo>
                  <a:lnTo>
                    <a:pt x="15811" y="137731"/>
                  </a:lnTo>
                  <a:lnTo>
                    <a:pt x="15811" y="31419"/>
                  </a:lnTo>
                  <a:lnTo>
                    <a:pt x="17983" y="25349"/>
                  </a:lnTo>
                  <a:lnTo>
                    <a:pt x="27952" y="16357"/>
                  </a:lnTo>
                  <a:lnTo>
                    <a:pt x="34582" y="15811"/>
                  </a:lnTo>
                  <a:lnTo>
                    <a:pt x="302666" y="15811"/>
                  </a:lnTo>
                  <a:lnTo>
                    <a:pt x="336435" y="137502"/>
                  </a:lnTo>
                  <a:lnTo>
                    <a:pt x="336550" y="143548"/>
                  </a:lnTo>
                  <a:lnTo>
                    <a:pt x="336550" y="10680"/>
                  </a:lnTo>
                  <a:lnTo>
                    <a:pt x="332752" y="7620"/>
                  </a:lnTo>
                  <a:lnTo>
                    <a:pt x="324053" y="3390"/>
                  </a:lnTo>
                  <a:lnTo>
                    <a:pt x="314020" y="850"/>
                  </a:lnTo>
                  <a:lnTo>
                    <a:pt x="302666" y="0"/>
                  </a:lnTo>
                  <a:lnTo>
                    <a:pt x="38125" y="0"/>
                  </a:lnTo>
                  <a:lnTo>
                    <a:pt x="2959" y="22390"/>
                  </a:lnTo>
                  <a:lnTo>
                    <a:pt x="0" y="39509"/>
                  </a:lnTo>
                  <a:lnTo>
                    <a:pt x="0" y="139255"/>
                  </a:lnTo>
                  <a:lnTo>
                    <a:pt x="23063" y="172123"/>
                  </a:lnTo>
                  <a:lnTo>
                    <a:pt x="44234" y="176009"/>
                  </a:lnTo>
                  <a:lnTo>
                    <a:pt x="68427" y="176009"/>
                  </a:lnTo>
                  <a:lnTo>
                    <a:pt x="90830" y="175475"/>
                  </a:lnTo>
                  <a:lnTo>
                    <a:pt x="111023" y="173037"/>
                  </a:lnTo>
                  <a:lnTo>
                    <a:pt x="127901" y="167487"/>
                  </a:lnTo>
                  <a:lnTo>
                    <a:pt x="137223" y="160108"/>
                  </a:lnTo>
                  <a:lnTo>
                    <a:pt x="140423" y="157581"/>
                  </a:lnTo>
                  <a:lnTo>
                    <a:pt x="142976" y="154406"/>
                  </a:lnTo>
                  <a:lnTo>
                    <a:pt x="148374" y="146189"/>
                  </a:lnTo>
                  <a:lnTo>
                    <a:pt x="154063" y="137731"/>
                  </a:lnTo>
                  <a:lnTo>
                    <a:pt x="160388" y="129565"/>
                  </a:lnTo>
                  <a:lnTo>
                    <a:pt x="166954" y="123456"/>
                  </a:lnTo>
                  <a:lnTo>
                    <a:pt x="173431" y="121145"/>
                  </a:lnTo>
                  <a:lnTo>
                    <a:pt x="176618" y="121983"/>
                  </a:lnTo>
                  <a:lnTo>
                    <a:pt x="181127" y="125044"/>
                  </a:lnTo>
                  <a:lnTo>
                    <a:pt x="186880" y="131521"/>
                  </a:lnTo>
                  <a:lnTo>
                    <a:pt x="193776" y="142570"/>
                  </a:lnTo>
                  <a:lnTo>
                    <a:pt x="195999" y="146697"/>
                  </a:lnTo>
                  <a:lnTo>
                    <a:pt x="204914" y="161150"/>
                  </a:lnTo>
                  <a:lnTo>
                    <a:pt x="215404" y="169595"/>
                  </a:lnTo>
                  <a:lnTo>
                    <a:pt x="231838" y="173532"/>
                  </a:lnTo>
                  <a:lnTo>
                    <a:pt x="261607" y="174625"/>
                  </a:lnTo>
                  <a:lnTo>
                    <a:pt x="313194" y="174625"/>
                  </a:lnTo>
                  <a:lnTo>
                    <a:pt x="349605" y="152158"/>
                  </a:lnTo>
                  <a:lnTo>
                    <a:pt x="351878" y="140703"/>
                  </a:lnTo>
                  <a:lnTo>
                    <a:pt x="351980" y="139255"/>
                  </a:lnTo>
                  <a:lnTo>
                    <a:pt x="352094" y="137502"/>
                  </a:lnTo>
                  <a:lnTo>
                    <a:pt x="352221" y="432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45">
              <a:extLst>
                <a:ext uri="{FF2B5EF4-FFF2-40B4-BE49-F238E27FC236}">
                  <a16:creationId xmlns:a16="http://schemas.microsoft.com/office/drawing/2014/main" id="{99F8F919-3AFB-D830-11BF-43CE15BBDA6B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8780" y="4055071"/>
              <a:ext cx="220078" cy="244348"/>
            </a:xfrm>
            <a:prstGeom prst="rect">
              <a:avLst/>
            </a:prstGeom>
          </p:spPr>
        </p:pic>
        <p:sp>
          <p:nvSpPr>
            <p:cNvPr id="11" name="object 46">
              <a:extLst>
                <a:ext uri="{FF2B5EF4-FFF2-40B4-BE49-F238E27FC236}">
                  <a16:creationId xmlns:a16="http://schemas.microsoft.com/office/drawing/2014/main" id="{A1D4904B-2FEA-A247-4000-9BEF3C8E27D4}"/>
                </a:ext>
              </a:extLst>
            </p:cNvPr>
            <p:cNvSpPr/>
            <p:nvPr/>
          </p:nvSpPr>
          <p:spPr>
            <a:xfrm>
              <a:off x="4980783" y="4007195"/>
              <a:ext cx="525780" cy="186690"/>
            </a:xfrm>
            <a:custGeom>
              <a:avLst/>
              <a:gdLst/>
              <a:ahLst/>
              <a:cxnLst/>
              <a:rect l="l" t="t" r="r" b="b"/>
              <a:pathLst>
                <a:path w="525779" h="186689">
                  <a:moveTo>
                    <a:pt x="269951" y="114"/>
                  </a:moveTo>
                  <a:lnTo>
                    <a:pt x="217880" y="3684"/>
                  </a:lnTo>
                  <a:lnTo>
                    <a:pt x="161157" y="19232"/>
                  </a:lnTo>
                  <a:lnTo>
                    <a:pt x="121399" y="38417"/>
                  </a:lnTo>
                  <a:lnTo>
                    <a:pt x="76576" y="71316"/>
                  </a:lnTo>
                  <a:lnTo>
                    <a:pt x="43065" y="107315"/>
                  </a:lnTo>
                  <a:lnTo>
                    <a:pt x="19316" y="143256"/>
                  </a:lnTo>
                  <a:lnTo>
                    <a:pt x="0" y="186080"/>
                  </a:lnTo>
                  <a:lnTo>
                    <a:pt x="7271" y="173445"/>
                  </a:lnTo>
                  <a:lnTo>
                    <a:pt x="13493" y="163642"/>
                  </a:lnTo>
                  <a:lnTo>
                    <a:pt x="44124" y="124745"/>
                  </a:lnTo>
                  <a:lnTo>
                    <a:pt x="82966" y="89808"/>
                  </a:lnTo>
                  <a:lnTo>
                    <a:pt x="117843" y="67106"/>
                  </a:lnTo>
                  <a:lnTo>
                    <a:pt x="153674" y="50416"/>
                  </a:lnTo>
                  <a:lnTo>
                    <a:pt x="214573" y="33723"/>
                  </a:lnTo>
                  <a:lnTo>
                    <a:pt x="260146" y="29756"/>
                  </a:lnTo>
                  <a:lnTo>
                    <a:pt x="270497" y="29883"/>
                  </a:lnTo>
                  <a:lnTo>
                    <a:pt x="323095" y="35934"/>
                  </a:lnTo>
                  <a:lnTo>
                    <a:pt x="374789" y="51663"/>
                  </a:lnTo>
                  <a:lnTo>
                    <a:pt x="431016" y="81758"/>
                  </a:lnTo>
                  <a:lnTo>
                    <a:pt x="464388" y="108102"/>
                  </a:lnTo>
                  <a:lnTo>
                    <a:pt x="498235" y="144624"/>
                  </a:lnTo>
                  <a:lnTo>
                    <a:pt x="525157" y="185661"/>
                  </a:lnTo>
                  <a:lnTo>
                    <a:pt x="512011" y="154559"/>
                  </a:lnTo>
                  <a:lnTo>
                    <a:pt x="474599" y="97827"/>
                  </a:lnTo>
                  <a:lnTo>
                    <a:pt x="440651" y="64354"/>
                  </a:lnTo>
                  <a:lnTo>
                    <a:pt x="408178" y="41148"/>
                  </a:lnTo>
                  <a:lnTo>
                    <a:pt x="367093" y="20396"/>
                  </a:lnTo>
                  <a:lnTo>
                    <a:pt x="318950" y="5749"/>
                  </a:lnTo>
                  <a:lnTo>
                    <a:pt x="294484" y="1826"/>
                  </a:lnTo>
                  <a:lnTo>
                    <a:pt x="269951" y="114"/>
                  </a:lnTo>
                  <a:close/>
                </a:path>
              </a:pathLst>
            </a:custGeom>
            <a:solidFill>
              <a:srgbClr val="FFFFFF">
                <a:alpha val="6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5697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EACB5-149D-5364-4880-019EF27A9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B2F5F209-CBFC-213F-B776-8C27D8A733D1}"/>
              </a:ext>
            </a:extLst>
          </p:cNvPr>
          <p:cNvSpPr/>
          <p:nvPr/>
        </p:nvSpPr>
        <p:spPr>
          <a:xfrm>
            <a:off x="0" y="527050"/>
            <a:ext cx="7708900" cy="441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6" name="object 11">
            <a:extLst>
              <a:ext uri="{FF2B5EF4-FFF2-40B4-BE49-F238E27FC236}">
                <a16:creationId xmlns:a16="http://schemas.microsoft.com/office/drawing/2014/main" id="{F96866A3-78B0-3538-CF7B-469AB6C7599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050" y="146050"/>
            <a:ext cx="958203" cy="120154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AE1C32AB-DADF-EC0C-8D34-47AE89362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127572"/>
              </p:ext>
            </p:extLst>
          </p:nvPr>
        </p:nvGraphicFramePr>
        <p:xfrm>
          <a:off x="790818" y="910866"/>
          <a:ext cx="6586220" cy="3970281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062088">
                  <a:extLst>
                    <a:ext uri="{9D8B030D-6E8A-4147-A177-3AD203B41FA5}">
                      <a16:colId xmlns:a16="http://schemas.microsoft.com/office/drawing/2014/main" val="1226927303"/>
                    </a:ext>
                  </a:extLst>
                </a:gridCol>
                <a:gridCol w="785808">
                  <a:extLst>
                    <a:ext uri="{9D8B030D-6E8A-4147-A177-3AD203B41FA5}">
                      <a16:colId xmlns:a16="http://schemas.microsoft.com/office/drawing/2014/main" val="1777253194"/>
                    </a:ext>
                  </a:extLst>
                </a:gridCol>
                <a:gridCol w="813074">
                  <a:extLst>
                    <a:ext uri="{9D8B030D-6E8A-4147-A177-3AD203B41FA5}">
                      <a16:colId xmlns:a16="http://schemas.microsoft.com/office/drawing/2014/main" val="2232181895"/>
                    </a:ext>
                  </a:extLst>
                </a:gridCol>
                <a:gridCol w="739158">
                  <a:extLst>
                    <a:ext uri="{9D8B030D-6E8A-4147-A177-3AD203B41FA5}">
                      <a16:colId xmlns:a16="http://schemas.microsoft.com/office/drawing/2014/main" val="941346696"/>
                    </a:ext>
                  </a:extLst>
                </a:gridCol>
                <a:gridCol w="1034822">
                  <a:extLst>
                    <a:ext uri="{9D8B030D-6E8A-4147-A177-3AD203B41FA5}">
                      <a16:colId xmlns:a16="http://schemas.microsoft.com/office/drawing/2014/main" val="2804861449"/>
                    </a:ext>
                  </a:extLst>
                </a:gridCol>
                <a:gridCol w="981878">
                  <a:extLst>
                    <a:ext uri="{9D8B030D-6E8A-4147-A177-3AD203B41FA5}">
                      <a16:colId xmlns:a16="http://schemas.microsoft.com/office/drawing/2014/main" val="1656843622"/>
                    </a:ext>
                  </a:extLst>
                </a:gridCol>
                <a:gridCol w="1169392">
                  <a:extLst>
                    <a:ext uri="{9D8B030D-6E8A-4147-A177-3AD203B41FA5}">
                      <a16:colId xmlns:a16="http://schemas.microsoft.com/office/drawing/2014/main" val="2075601047"/>
                    </a:ext>
                  </a:extLst>
                </a:gridCol>
              </a:tblGrid>
              <a:tr h="385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Ключевые навыки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КУРАТОР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Местонахождение куратора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НАСТАВНИКИ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Полезные материалы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</a:rPr>
                        <a:t>Урок НТО от наставников и </a:t>
                      </a:r>
                      <a:r>
                        <a:rPr lang="ru-RU" sz="700" kern="100" dirty="0" err="1">
                          <a:effectLst/>
                        </a:rPr>
                        <a:t>ПиПов</a:t>
                      </a:r>
                      <a:r>
                        <a:rPr lang="ru-RU" sz="700" kern="100" dirty="0">
                          <a:effectLst/>
                        </a:rPr>
                        <a:t> Л22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Курсы для самоподготовки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extLst>
                  <a:ext uri="{0D108BD9-81ED-4DB2-BD59-A6C34878D82A}">
                    <a16:rowId xmlns:a16="http://schemas.microsoft.com/office/drawing/2014/main" val="1477884385"/>
                  </a:ext>
                </a:extLst>
              </a:tr>
              <a:tr h="322801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Базовое знакомство с языками программирования: </a:t>
                      </a:r>
                      <a:r>
                        <a:rPr lang="en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Python </a:t>
                      </a:r>
                      <a:r>
                        <a:rPr lang="ru-RU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 С/С++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Знакомство с понятиями: уравнения, формулы, фигуры и их свойства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Понимание базовых законов: движение, сила, энергия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Arduino IDE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Моделирование в Компас 3</a:t>
                      </a:r>
                      <a:r>
                        <a:rPr lang="en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Электроника и схемотехника </a:t>
                      </a: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Машкова Анна Ивановна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ТГ: @AnnaMashkova13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Корпус на Советской ЛИОМ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Машкова Анна Ивановна, </a:t>
                      </a: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Скударнова</a:t>
                      </a: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Арина, </a:t>
                      </a: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Суслякова</a:t>
                      </a: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Майя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https://clck.ru/3P3HWH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https://clck.ru/3PLCVk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https://clck.ru/3P3Hz6</a:t>
                      </a:r>
                      <a:endParaRPr lang="ru-RU" sz="700" u="sng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439390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EF197390-B991-771F-9767-B098A6882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9752" y="603262"/>
            <a:ext cx="337233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ТЕХНОЛОГИИ И КОСМОС</a:t>
            </a:r>
            <a:endParaRPr kumimoji="0" lang="ru-RU" altLang="ru-RU" sz="600" i="0" u="none" strike="noStrike" cap="none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7" name="object 34">
            <a:extLst>
              <a:ext uri="{FF2B5EF4-FFF2-40B4-BE49-F238E27FC236}">
                <a16:creationId xmlns:a16="http://schemas.microsoft.com/office/drawing/2014/main" id="{A6C3BC90-6DE1-7D77-0235-FE6397040AF7}"/>
              </a:ext>
            </a:extLst>
          </p:cNvPr>
          <p:cNvGrpSpPr/>
          <p:nvPr/>
        </p:nvGrpSpPr>
        <p:grpSpPr>
          <a:xfrm>
            <a:off x="6521450" y="4274820"/>
            <a:ext cx="1065530" cy="1052830"/>
            <a:chOff x="5743441" y="1868115"/>
            <a:chExt cx="1065530" cy="1052830"/>
          </a:xfrm>
        </p:grpSpPr>
        <p:sp>
          <p:nvSpPr>
            <p:cNvPr id="48" name="object 35">
              <a:extLst>
                <a:ext uri="{FF2B5EF4-FFF2-40B4-BE49-F238E27FC236}">
                  <a16:creationId xmlns:a16="http://schemas.microsoft.com/office/drawing/2014/main" id="{00B8718F-C9F9-0C62-54B3-9622DD2C11DA}"/>
                </a:ext>
              </a:extLst>
            </p:cNvPr>
            <p:cNvSpPr/>
            <p:nvPr/>
          </p:nvSpPr>
          <p:spPr>
            <a:xfrm>
              <a:off x="6711751" y="1883230"/>
              <a:ext cx="21590" cy="21590"/>
            </a:xfrm>
            <a:custGeom>
              <a:avLst/>
              <a:gdLst/>
              <a:ahLst/>
              <a:cxnLst/>
              <a:rect l="l" t="t" r="r" b="b"/>
              <a:pathLst>
                <a:path w="21590" h="21589">
                  <a:moveTo>
                    <a:pt x="16090" y="0"/>
                  </a:moveTo>
                  <a:lnTo>
                    <a:pt x="4546" y="317"/>
                  </a:lnTo>
                  <a:lnTo>
                    <a:pt x="0" y="5130"/>
                  </a:lnTo>
                  <a:lnTo>
                    <a:pt x="152" y="10896"/>
                  </a:lnTo>
                  <a:lnTo>
                    <a:pt x="304" y="16662"/>
                  </a:lnTo>
                  <a:lnTo>
                    <a:pt x="5118" y="21221"/>
                  </a:lnTo>
                  <a:lnTo>
                    <a:pt x="16662" y="20904"/>
                  </a:lnTo>
                  <a:lnTo>
                    <a:pt x="21208" y="16103"/>
                  </a:lnTo>
                  <a:lnTo>
                    <a:pt x="20891" y="4559"/>
                  </a:lnTo>
                  <a:lnTo>
                    <a:pt x="160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36">
              <a:extLst>
                <a:ext uri="{FF2B5EF4-FFF2-40B4-BE49-F238E27FC236}">
                  <a16:creationId xmlns:a16="http://schemas.microsoft.com/office/drawing/2014/main" id="{03D0CB72-2962-E486-613A-20DCF2F06D6E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43441" y="1868115"/>
              <a:ext cx="1065289" cy="1052818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55BA5505-CCA1-7585-EABE-46470D50FC8F}"/>
              </a:ext>
            </a:extLst>
          </p:cNvPr>
          <p:cNvSpPr txBox="1"/>
          <p:nvPr/>
        </p:nvSpPr>
        <p:spPr>
          <a:xfrm>
            <a:off x="4476082" y="5196833"/>
            <a:ext cx="25843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ВСЕ ССЫЛКИ МОЖНО НАЖИМАТЬ</a:t>
            </a:r>
          </a:p>
        </p:txBody>
      </p:sp>
      <p:pic>
        <p:nvPicPr>
          <p:cNvPr id="5" name="object 38">
            <a:extLst>
              <a:ext uri="{FF2B5EF4-FFF2-40B4-BE49-F238E27FC236}">
                <a16:creationId xmlns:a16="http://schemas.microsoft.com/office/drawing/2014/main" id="{94D64B23-B19E-F9ED-BA53-F93EA71FAD1E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4777" y="4754934"/>
            <a:ext cx="633628" cy="633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706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988D1-780C-2E81-2F60-231BB7484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78995968-454E-4FC8-EC71-F27DF69E7684}"/>
              </a:ext>
            </a:extLst>
          </p:cNvPr>
          <p:cNvSpPr/>
          <p:nvPr/>
        </p:nvSpPr>
        <p:spPr>
          <a:xfrm>
            <a:off x="0" y="527050"/>
            <a:ext cx="7708900" cy="441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6" name="object 11">
            <a:extLst>
              <a:ext uri="{FF2B5EF4-FFF2-40B4-BE49-F238E27FC236}">
                <a16:creationId xmlns:a16="http://schemas.microsoft.com/office/drawing/2014/main" id="{4CAB93D2-CEE1-D961-6DA0-FD75988554C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050" y="146050"/>
            <a:ext cx="958203" cy="120154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40B76570-08DB-01D7-B909-FA33A33A9E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560654"/>
              </p:ext>
            </p:extLst>
          </p:nvPr>
        </p:nvGraphicFramePr>
        <p:xfrm>
          <a:off x="577850" y="984250"/>
          <a:ext cx="6789749" cy="36131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094909">
                  <a:extLst>
                    <a:ext uri="{9D8B030D-6E8A-4147-A177-3AD203B41FA5}">
                      <a16:colId xmlns:a16="http://schemas.microsoft.com/office/drawing/2014/main" val="1226927303"/>
                    </a:ext>
                  </a:extLst>
                </a:gridCol>
                <a:gridCol w="810091">
                  <a:extLst>
                    <a:ext uri="{9D8B030D-6E8A-4147-A177-3AD203B41FA5}">
                      <a16:colId xmlns:a16="http://schemas.microsoft.com/office/drawing/2014/main" val="177725319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23218189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94134669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804861449"/>
                    </a:ext>
                  </a:extLst>
                </a:gridCol>
                <a:gridCol w="1012220">
                  <a:extLst>
                    <a:ext uri="{9D8B030D-6E8A-4147-A177-3AD203B41FA5}">
                      <a16:colId xmlns:a16="http://schemas.microsoft.com/office/drawing/2014/main" val="1656843622"/>
                    </a:ext>
                  </a:extLst>
                </a:gridCol>
                <a:gridCol w="1205529">
                  <a:extLst>
                    <a:ext uri="{9D8B030D-6E8A-4147-A177-3AD203B41FA5}">
                      <a16:colId xmlns:a16="http://schemas.microsoft.com/office/drawing/2014/main" val="2075601047"/>
                    </a:ext>
                  </a:extLst>
                </a:gridCol>
              </a:tblGrid>
              <a:tr h="385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Ключевые навыки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КУРАТОР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Местонахождение куратора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НАСТАВНИКИ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Полезные материалы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</a:rPr>
                        <a:t>Урок НТО от наставников и </a:t>
                      </a:r>
                      <a:r>
                        <a:rPr lang="ru-RU" sz="700" kern="100" dirty="0" err="1">
                          <a:effectLst/>
                        </a:rPr>
                        <a:t>ПиПов</a:t>
                      </a:r>
                      <a:r>
                        <a:rPr lang="ru-RU" sz="700" kern="100" dirty="0">
                          <a:effectLst/>
                        </a:rPr>
                        <a:t> Л22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Курсы для самоподготовки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extLst>
                  <a:ext uri="{0D108BD9-81ED-4DB2-BD59-A6C34878D82A}">
                    <a16:rowId xmlns:a16="http://schemas.microsoft.com/office/drawing/2014/main" val="1477884385"/>
                  </a:ext>
                </a:extLst>
              </a:tr>
              <a:tr h="3228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Ты понимаешь общие принципы сборки колесных роботов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У тебя есть начальные навыки программирования микроконтроллеров (управление ввода-вывода информации, автоматизация управления внешними устройствами, чтение показаний с датчиков)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Понимание основ математики и информатики 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Бабенко Илья Игоревич</a:t>
                      </a: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ТГ: @</a:t>
                      </a: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lookatmyvoice</a:t>
                      </a:r>
                      <a:endParaRPr lang="ru-RU" sz="7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IT-куб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Бабенко Илья Игоревич, </a:t>
                      </a: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Зуйкина</a:t>
                      </a: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Виолетта Николаевна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https://clck.ru/3P3HX6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https://clck.ru/3PLCW8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 </a:t>
                      </a: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</a:t>
                      </a:r>
                      <a:r>
                        <a:rPr lang="en" sz="700" u="sng" kern="100" dirty="0" err="1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clck.ru</a:t>
                      </a: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/3P3JbC</a:t>
                      </a:r>
                      <a:endParaRPr lang="ru-RU" sz="700" u="sng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8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439390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A121BFD0-0C6E-CFF4-5393-E13F15656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5660" y="603262"/>
            <a:ext cx="306753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ТЕХНОЛОГИИ И РОБОТЫ</a:t>
            </a:r>
            <a:endParaRPr kumimoji="0" lang="ru-RU" altLang="ru-RU" sz="600" i="0" u="none" strike="noStrike" cap="none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7" name="object 34">
            <a:extLst>
              <a:ext uri="{FF2B5EF4-FFF2-40B4-BE49-F238E27FC236}">
                <a16:creationId xmlns:a16="http://schemas.microsoft.com/office/drawing/2014/main" id="{B712EDC5-2A62-C5F5-5B0C-91790F20DEE5}"/>
              </a:ext>
            </a:extLst>
          </p:cNvPr>
          <p:cNvGrpSpPr/>
          <p:nvPr/>
        </p:nvGrpSpPr>
        <p:grpSpPr>
          <a:xfrm>
            <a:off x="6521450" y="4274820"/>
            <a:ext cx="1065530" cy="1052830"/>
            <a:chOff x="5743441" y="1868115"/>
            <a:chExt cx="1065530" cy="1052830"/>
          </a:xfrm>
        </p:grpSpPr>
        <p:sp>
          <p:nvSpPr>
            <p:cNvPr id="48" name="object 35">
              <a:extLst>
                <a:ext uri="{FF2B5EF4-FFF2-40B4-BE49-F238E27FC236}">
                  <a16:creationId xmlns:a16="http://schemas.microsoft.com/office/drawing/2014/main" id="{1CE6EC63-2A02-5957-D713-47B7A92C427C}"/>
                </a:ext>
              </a:extLst>
            </p:cNvPr>
            <p:cNvSpPr/>
            <p:nvPr/>
          </p:nvSpPr>
          <p:spPr>
            <a:xfrm>
              <a:off x="6711751" y="1883230"/>
              <a:ext cx="21590" cy="21590"/>
            </a:xfrm>
            <a:custGeom>
              <a:avLst/>
              <a:gdLst/>
              <a:ahLst/>
              <a:cxnLst/>
              <a:rect l="l" t="t" r="r" b="b"/>
              <a:pathLst>
                <a:path w="21590" h="21589">
                  <a:moveTo>
                    <a:pt x="16090" y="0"/>
                  </a:moveTo>
                  <a:lnTo>
                    <a:pt x="4546" y="317"/>
                  </a:lnTo>
                  <a:lnTo>
                    <a:pt x="0" y="5130"/>
                  </a:lnTo>
                  <a:lnTo>
                    <a:pt x="152" y="10896"/>
                  </a:lnTo>
                  <a:lnTo>
                    <a:pt x="304" y="16662"/>
                  </a:lnTo>
                  <a:lnTo>
                    <a:pt x="5118" y="21221"/>
                  </a:lnTo>
                  <a:lnTo>
                    <a:pt x="16662" y="20904"/>
                  </a:lnTo>
                  <a:lnTo>
                    <a:pt x="21208" y="16103"/>
                  </a:lnTo>
                  <a:lnTo>
                    <a:pt x="20891" y="4559"/>
                  </a:lnTo>
                  <a:lnTo>
                    <a:pt x="160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36">
              <a:extLst>
                <a:ext uri="{FF2B5EF4-FFF2-40B4-BE49-F238E27FC236}">
                  <a16:creationId xmlns:a16="http://schemas.microsoft.com/office/drawing/2014/main" id="{FAF3DC6C-09E9-52DE-F934-2A33F3C25C3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43441" y="1868115"/>
              <a:ext cx="1065289" cy="1052818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DE59843-4083-1795-C601-014585816F5F}"/>
              </a:ext>
            </a:extLst>
          </p:cNvPr>
          <p:cNvSpPr txBox="1"/>
          <p:nvPr/>
        </p:nvSpPr>
        <p:spPr>
          <a:xfrm>
            <a:off x="4476082" y="5196833"/>
            <a:ext cx="25843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ВСЕ ССЫЛКИ МОЖНО НАЖИМАТЬ</a:t>
            </a:r>
          </a:p>
        </p:txBody>
      </p:sp>
      <p:pic>
        <p:nvPicPr>
          <p:cNvPr id="5" name="object 39">
            <a:extLst>
              <a:ext uri="{FF2B5EF4-FFF2-40B4-BE49-F238E27FC236}">
                <a16:creationId xmlns:a16="http://schemas.microsoft.com/office/drawing/2014/main" id="{60B23A8C-8876-BFC8-FCAF-0081CE9E3673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2161" y="4694010"/>
            <a:ext cx="633628" cy="63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115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CDBDE-92A3-F0B7-9872-C719750EA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F28213BA-A008-EBFC-BA0B-BAA62299E591}"/>
              </a:ext>
            </a:extLst>
          </p:cNvPr>
          <p:cNvSpPr/>
          <p:nvPr/>
        </p:nvSpPr>
        <p:spPr>
          <a:xfrm>
            <a:off x="0" y="527050"/>
            <a:ext cx="7708900" cy="441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6" name="object 11">
            <a:extLst>
              <a:ext uri="{FF2B5EF4-FFF2-40B4-BE49-F238E27FC236}">
                <a16:creationId xmlns:a16="http://schemas.microsoft.com/office/drawing/2014/main" id="{D4A89878-D9E3-B902-C13D-14A37D06B59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050" y="146050"/>
            <a:ext cx="958203" cy="120154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633FC793-7771-6122-463B-C9BF71D506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068923"/>
              </p:ext>
            </p:extLst>
          </p:nvPr>
        </p:nvGraphicFramePr>
        <p:xfrm>
          <a:off x="294640" y="984250"/>
          <a:ext cx="7072959" cy="3767081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350010">
                  <a:extLst>
                    <a:ext uri="{9D8B030D-6E8A-4147-A177-3AD203B41FA5}">
                      <a16:colId xmlns:a16="http://schemas.microsoft.com/office/drawing/2014/main" val="1226927303"/>
                    </a:ext>
                  </a:extLst>
                </a:gridCol>
                <a:gridCol w="709504">
                  <a:extLst>
                    <a:ext uri="{9D8B030D-6E8A-4147-A177-3AD203B41FA5}">
                      <a16:colId xmlns:a16="http://schemas.microsoft.com/office/drawing/2014/main" val="1777253194"/>
                    </a:ext>
                  </a:extLst>
                </a:gridCol>
                <a:gridCol w="798108">
                  <a:extLst>
                    <a:ext uri="{9D8B030D-6E8A-4147-A177-3AD203B41FA5}">
                      <a16:colId xmlns:a16="http://schemas.microsoft.com/office/drawing/2014/main" val="2232181895"/>
                    </a:ext>
                  </a:extLst>
                </a:gridCol>
                <a:gridCol w="873163">
                  <a:extLst>
                    <a:ext uri="{9D8B030D-6E8A-4147-A177-3AD203B41FA5}">
                      <a16:colId xmlns:a16="http://schemas.microsoft.com/office/drawing/2014/main" val="941346696"/>
                    </a:ext>
                  </a:extLst>
                </a:gridCol>
                <a:gridCol w="1111298">
                  <a:extLst>
                    <a:ext uri="{9D8B030D-6E8A-4147-A177-3AD203B41FA5}">
                      <a16:colId xmlns:a16="http://schemas.microsoft.com/office/drawing/2014/main" val="2804861449"/>
                    </a:ext>
                  </a:extLst>
                </a:gridCol>
                <a:gridCol w="975063">
                  <a:extLst>
                    <a:ext uri="{9D8B030D-6E8A-4147-A177-3AD203B41FA5}">
                      <a16:colId xmlns:a16="http://schemas.microsoft.com/office/drawing/2014/main" val="1656843622"/>
                    </a:ext>
                  </a:extLst>
                </a:gridCol>
                <a:gridCol w="1255813">
                  <a:extLst>
                    <a:ext uri="{9D8B030D-6E8A-4147-A177-3AD203B41FA5}">
                      <a16:colId xmlns:a16="http://schemas.microsoft.com/office/drawing/2014/main" val="2075601047"/>
                    </a:ext>
                  </a:extLst>
                </a:gridCol>
              </a:tblGrid>
              <a:tr h="385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Ключевые навыки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КУРАТОР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Местонахождение куратора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НАСТАВНИКИ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Полезные материалы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</a:rPr>
                        <a:t>Урок НТО от наставников и </a:t>
                      </a:r>
                      <a:r>
                        <a:rPr lang="ru-RU" sz="700" kern="100" dirty="0" err="1">
                          <a:effectLst/>
                        </a:rPr>
                        <a:t>ПиПов</a:t>
                      </a:r>
                      <a:r>
                        <a:rPr lang="ru-RU" sz="700" kern="100" dirty="0">
                          <a:effectLst/>
                        </a:rPr>
                        <a:t> Л22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Курсы для самоподготовки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extLst>
                  <a:ext uri="{0D108BD9-81ED-4DB2-BD59-A6C34878D82A}">
                    <a16:rowId xmlns:a16="http://schemas.microsoft.com/office/drawing/2014/main" val="1477884385"/>
                  </a:ext>
                </a:extLst>
              </a:tr>
              <a:tr h="3228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Ты умеешь искать и находить информацию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Ты умеешь работать с документами: искать в них нужные сведения и анализировать данные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Ты умеешь презентовать свои результаты в предложенном формате: заполнять шаблоны текстовых документов, презентаций и т. д.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У тебя есть общие знания о том, какие бывают игровые механики, жанры, элементы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Ты примерно представляешь, как создают игры: этапы, роли в команде, распределение задач 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Кузнецов Антон Михайлович</a:t>
                      </a:r>
                      <a:b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ТГ: @</a:t>
                      </a: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antKuznec</a:t>
                      </a:r>
                      <a:endParaRPr lang="ru-RU" sz="7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IT-куб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Кузнецов Антон Михайлович, Панов Никита Владимирович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https://clck.ru/3P3HVS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https://clck.ru/3PLCVA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https://clck.ru/3P3JKC</a:t>
                      </a:r>
                      <a:endParaRPr lang="ru-RU" sz="700" u="sng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439390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7A872072-F45D-FEF8-3F11-EA3AC41EE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3718" y="603262"/>
            <a:ext cx="596475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ТЕХНОЛОГИИ И КОМПЬЮТЕРНЫЕ ИГРЫ</a:t>
            </a:r>
            <a:endParaRPr kumimoji="0" lang="ru-RU" altLang="ru-RU" sz="600" i="0" u="none" strike="noStrike" cap="none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7" name="object 34">
            <a:extLst>
              <a:ext uri="{FF2B5EF4-FFF2-40B4-BE49-F238E27FC236}">
                <a16:creationId xmlns:a16="http://schemas.microsoft.com/office/drawing/2014/main" id="{FB122D93-A303-904C-9547-DAEE5E40DD0F}"/>
              </a:ext>
            </a:extLst>
          </p:cNvPr>
          <p:cNvGrpSpPr/>
          <p:nvPr/>
        </p:nvGrpSpPr>
        <p:grpSpPr>
          <a:xfrm>
            <a:off x="6521450" y="4274820"/>
            <a:ext cx="1065530" cy="1052830"/>
            <a:chOff x="5743441" y="1868115"/>
            <a:chExt cx="1065530" cy="1052830"/>
          </a:xfrm>
        </p:grpSpPr>
        <p:sp>
          <p:nvSpPr>
            <p:cNvPr id="48" name="object 35">
              <a:extLst>
                <a:ext uri="{FF2B5EF4-FFF2-40B4-BE49-F238E27FC236}">
                  <a16:creationId xmlns:a16="http://schemas.microsoft.com/office/drawing/2014/main" id="{FBD06B54-B83D-03F4-A325-A903F461360D}"/>
                </a:ext>
              </a:extLst>
            </p:cNvPr>
            <p:cNvSpPr/>
            <p:nvPr/>
          </p:nvSpPr>
          <p:spPr>
            <a:xfrm>
              <a:off x="6711751" y="1883230"/>
              <a:ext cx="21590" cy="21590"/>
            </a:xfrm>
            <a:custGeom>
              <a:avLst/>
              <a:gdLst/>
              <a:ahLst/>
              <a:cxnLst/>
              <a:rect l="l" t="t" r="r" b="b"/>
              <a:pathLst>
                <a:path w="21590" h="21589">
                  <a:moveTo>
                    <a:pt x="16090" y="0"/>
                  </a:moveTo>
                  <a:lnTo>
                    <a:pt x="4546" y="317"/>
                  </a:lnTo>
                  <a:lnTo>
                    <a:pt x="0" y="5130"/>
                  </a:lnTo>
                  <a:lnTo>
                    <a:pt x="152" y="10896"/>
                  </a:lnTo>
                  <a:lnTo>
                    <a:pt x="304" y="16662"/>
                  </a:lnTo>
                  <a:lnTo>
                    <a:pt x="5118" y="21221"/>
                  </a:lnTo>
                  <a:lnTo>
                    <a:pt x="16662" y="20904"/>
                  </a:lnTo>
                  <a:lnTo>
                    <a:pt x="21208" y="16103"/>
                  </a:lnTo>
                  <a:lnTo>
                    <a:pt x="20891" y="4559"/>
                  </a:lnTo>
                  <a:lnTo>
                    <a:pt x="160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36">
              <a:extLst>
                <a:ext uri="{FF2B5EF4-FFF2-40B4-BE49-F238E27FC236}">
                  <a16:creationId xmlns:a16="http://schemas.microsoft.com/office/drawing/2014/main" id="{C539EFD8-86C3-8BE8-6964-918D697A407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43441" y="1868115"/>
              <a:ext cx="1065289" cy="1052818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E1847F4-77B7-B691-8753-C7EFD16B7A59}"/>
              </a:ext>
            </a:extLst>
          </p:cNvPr>
          <p:cNvSpPr txBox="1"/>
          <p:nvPr/>
        </p:nvSpPr>
        <p:spPr>
          <a:xfrm>
            <a:off x="4476082" y="5196833"/>
            <a:ext cx="25843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ВСЕ ССЫЛКИ МОЖНО НАЖИМАТЬ</a:t>
            </a:r>
          </a:p>
        </p:txBody>
      </p:sp>
      <p:grpSp>
        <p:nvGrpSpPr>
          <p:cNvPr id="5" name="object 56">
            <a:extLst>
              <a:ext uri="{FF2B5EF4-FFF2-40B4-BE49-F238E27FC236}">
                <a16:creationId xmlns:a16="http://schemas.microsoft.com/office/drawing/2014/main" id="{88B7039F-846D-0956-1F99-FC0F42AACBCC}"/>
              </a:ext>
            </a:extLst>
          </p:cNvPr>
          <p:cNvGrpSpPr/>
          <p:nvPr/>
        </p:nvGrpSpPr>
        <p:grpSpPr>
          <a:xfrm>
            <a:off x="122161" y="4779651"/>
            <a:ext cx="633730" cy="633730"/>
            <a:chOff x="2117749" y="3981281"/>
            <a:chExt cx="633730" cy="633730"/>
          </a:xfrm>
        </p:grpSpPr>
        <p:sp>
          <p:nvSpPr>
            <p:cNvPr id="6" name="object 57">
              <a:extLst>
                <a:ext uri="{FF2B5EF4-FFF2-40B4-BE49-F238E27FC236}">
                  <a16:creationId xmlns:a16="http://schemas.microsoft.com/office/drawing/2014/main" id="{77DB2D8F-8272-13F1-F5D6-51713B13B370}"/>
                </a:ext>
              </a:extLst>
            </p:cNvPr>
            <p:cNvSpPr/>
            <p:nvPr/>
          </p:nvSpPr>
          <p:spPr>
            <a:xfrm>
              <a:off x="2122791" y="3986322"/>
              <a:ext cx="623570" cy="623570"/>
            </a:xfrm>
            <a:custGeom>
              <a:avLst/>
              <a:gdLst/>
              <a:ahLst/>
              <a:cxnLst/>
              <a:rect l="l" t="t" r="r" b="b"/>
              <a:pathLst>
                <a:path w="623569" h="623570">
                  <a:moveTo>
                    <a:pt x="311784" y="0"/>
                  </a:moveTo>
                  <a:lnTo>
                    <a:pt x="265710" y="3380"/>
                  </a:lnTo>
                  <a:lnTo>
                    <a:pt x="221735" y="13200"/>
                  </a:lnTo>
                  <a:lnTo>
                    <a:pt x="180342" y="28977"/>
                  </a:lnTo>
                  <a:lnTo>
                    <a:pt x="142012" y="50229"/>
                  </a:lnTo>
                  <a:lnTo>
                    <a:pt x="107229" y="76473"/>
                  </a:lnTo>
                  <a:lnTo>
                    <a:pt x="76473" y="107229"/>
                  </a:lnTo>
                  <a:lnTo>
                    <a:pt x="50229" y="142012"/>
                  </a:lnTo>
                  <a:lnTo>
                    <a:pt x="28977" y="180342"/>
                  </a:lnTo>
                  <a:lnTo>
                    <a:pt x="13200" y="221735"/>
                  </a:lnTo>
                  <a:lnTo>
                    <a:pt x="3380" y="265710"/>
                  </a:lnTo>
                  <a:lnTo>
                    <a:pt x="0" y="311784"/>
                  </a:lnTo>
                  <a:lnTo>
                    <a:pt x="3380" y="357859"/>
                  </a:lnTo>
                  <a:lnTo>
                    <a:pt x="13200" y="401834"/>
                  </a:lnTo>
                  <a:lnTo>
                    <a:pt x="28977" y="443227"/>
                  </a:lnTo>
                  <a:lnTo>
                    <a:pt x="50229" y="481557"/>
                  </a:lnTo>
                  <a:lnTo>
                    <a:pt x="76473" y="516340"/>
                  </a:lnTo>
                  <a:lnTo>
                    <a:pt x="107229" y="547096"/>
                  </a:lnTo>
                  <a:lnTo>
                    <a:pt x="142012" y="573340"/>
                  </a:lnTo>
                  <a:lnTo>
                    <a:pt x="180342" y="594592"/>
                  </a:lnTo>
                  <a:lnTo>
                    <a:pt x="221735" y="610369"/>
                  </a:lnTo>
                  <a:lnTo>
                    <a:pt x="265710" y="620189"/>
                  </a:lnTo>
                  <a:lnTo>
                    <a:pt x="311784" y="623569"/>
                  </a:lnTo>
                  <a:lnTo>
                    <a:pt x="357859" y="620189"/>
                  </a:lnTo>
                  <a:lnTo>
                    <a:pt x="401834" y="610369"/>
                  </a:lnTo>
                  <a:lnTo>
                    <a:pt x="443227" y="594592"/>
                  </a:lnTo>
                  <a:lnTo>
                    <a:pt x="481557" y="573340"/>
                  </a:lnTo>
                  <a:lnTo>
                    <a:pt x="516340" y="547096"/>
                  </a:lnTo>
                  <a:lnTo>
                    <a:pt x="547096" y="516340"/>
                  </a:lnTo>
                  <a:lnTo>
                    <a:pt x="573340" y="481557"/>
                  </a:lnTo>
                  <a:lnTo>
                    <a:pt x="594592" y="443227"/>
                  </a:lnTo>
                  <a:lnTo>
                    <a:pt x="610369" y="401834"/>
                  </a:lnTo>
                  <a:lnTo>
                    <a:pt x="620189" y="357859"/>
                  </a:lnTo>
                  <a:lnTo>
                    <a:pt x="623569" y="311784"/>
                  </a:lnTo>
                  <a:lnTo>
                    <a:pt x="620189" y="265710"/>
                  </a:lnTo>
                  <a:lnTo>
                    <a:pt x="610369" y="221735"/>
                  </a:lnTo>
                  <a:lnTo>
                    <a:pt x="594592" y="180342"/>
                  </a:lnTo>
                  <a:lnTo>
                    <a:pt x="573340" y="142012"/>
                  </a:lnTo>
                  <a:lnTo>
                    <a:pt x="547096" y="107229"/>
                  </a:lnTo>
                  <a:lnTo>
                    <a:pt x="516340" y="76473"/>
                  </a:lnTo>
                  <a:lnTo>
                    <a:pt x="481557" y="50229"/>
                  </a:lnTo>
                  <a:lnTo>
                    <a:pt x="443227" y="28977"/>
                  </a:lnTo>
                  <a:lnTo>
                    <a:pt x="401834" y="13200"/>
                  </a:lnTo>
                  <a:lnTo>
                    <a:pt x="357859" y="3380"/>
                  </a:lnTo>
                  <a:lnTo>
                    <a:pt x="311784" y="0"/>
                  </a:lnTo>
                  <a:close/>
                </a:path>
              </a:pathLst>
            </a:custGeom>
            <a:solidFill>
              <a:srgbClr val="F37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58">
              <a:extLst>
                <a:ext uri="{FF2B5EF4-FFF2-40B4-BE49-F238E27FC236}">
                  <a16:creationId xmlns:a16="http://schemas.microsoft.com/office/drawing/2014/main" id="{D5ECD5FB-D6FE-C278-393E-7AE5724FE1FC}"/>
                </a:ext>
              </a:extLst>
            </p:cNvPr>
            <p:cNvSpPr/>
            <p:nvPr/>
          </p:nvSpPr>
          <p:spPr>
            <a:xfrm>
              <a:off x="2122791" y="3986322"/>
              <a:ext cx="623570" cy="623570"/>
            </a:xfrm>
            <a:custGeom>
              <a:avLst/>
              <a:gdLst/>
              <a:ahLst/>
              <a:cxnLst/>
              <a:rect l="l" t="t" r="r" b="b"/>
              <a:pathLst>
                <a:path w="623569" h="623570">
                  <a:moveTo>
                    <a:pt x="623569" y="311784"/>
                  </a:moveTo>
                  <a:lnTo>
                    <a:pt x="620189" y="357859"/>
                  </a:lnTo>
                  <a:lnTo>
                    <a:pt x="610369" y="401834"/>
                  </a:lnTo>
                  <a:lnTo>
                    <a:pt x="594592" y="443227"/>
                  </a:lnTo>
                  <a:lnTo>
                    <a:pt x="573340" y="481557"/>
                  </a:lnTo>
                  <a:lnTo>
                    <a:pt x="547096" y="516340"/>
                  </a:lnTo>
                  <a:lnTo>
                    <a:pt x="516340" y="547096"/>
                  </a:lnTo>
                  <a:lnTo>
                    <a:pt x="481557" y="573340"/>
                  </a:lnTo>
                  <a:lnTo>
                    <a:pt x="443227" y="594592"/>
                  </a:lnTo>
                  <a:lnTo>
                    <a:pt x="401834" y="610369"/>
                  </a:lnTo>
                  <a:lnTo>
                    <a:pt x="357859" y="620189"/>
                  </a:lnTo>
                  <a:lnTo>
                    <a:pt x="311784" y="623569"/>
                  </a:lnTo>
                  <a:lnTo>
                    <a:pt x="265710" y="620189"/>
                  </a:lnTo>
                  <a:lnTo>
                    <a:pt x="221735" y="610369"/>
                  </a:lnTo>
                  <a:lnTo>
                    <a:pt x="180342" y="594592"/>
                  </a:lnTo>
                  <a:lnTo>
                    <a:pt x="142012" y="573340"/>
                  </a:lnTo>
                  <a:lnTo>
                    <a:pt x="107229" y="547096"/>
                  </a:lnTo>
                  <a:lnTo>
                    <a:pt x="76473" y="516340"/>
                  </a:lnTo>
                  <a:lnTo>
                    <a:pt x="50229" y="481557"/>
                  </a:lnTo>
                  <a:lnTo>
                    <a:pt x="28977" y="443227"/>
                  </a:lnTo>
                  <a:lnTo>
                    <a:pt x="13200" y="401834"/>
                  </a:lnTo>
                  <a:lnTo>
                    <a:pt x="3380" y="357859"/>
                  </a:lnTo>
                  <a:lnTo>
                    <a:pt x="0" y="311784"/>
                  </a:lnTo>
                  <a:lnTo>
                    <a:pt x="3380" y="265710"/>
                  </a:lnTo>
                  <a:lnTo>
                    <a:pt x="13200" y="221735"/>
                  </a:lnTo>
                  <a:lnTo>
                    <a:pt x="28977" y="180342"/>
                  </a:lnTo>
                  <a:lnTo>
                    <a:pt x="50229" y="142012"/>
                  </a:lnTo>
                  <a:lnTo>
                    <a:pt x="76473" y="107229"/>
                  </a:lnTo>
                  <a:lnTo>
                    <a:pt x="107229" y="76473"/>
                  </a:lnTo>
                  <a:lnTo>
                    <a:pt x="142012" y="50229"/>
                  </a:lnTo>
                  <a:lnTo>
                    <a:pt x="180342" y="28977"/>
                  </a:lnTo>
                  <a:lnTo>
                    <a:pt x="221735" y="13200"/>
                  </a:lnTo>
                  <a:lnTo>
                    <a:pt x="265710" y="3380"/>
                  </a:lnTo>
                  <a:lnTo>
                    <a:pt x="311784" y="0"/>
                  </a:lnTo>
                  <a:lnTo>
                    <a:pt x="357859" y="3380"/>
                  </a:lnTo>
                  <a:lnTo>
                    <a:pt x="401834" y="13200"/>
                  </a:lnTo>
                  <a:lnTo>
                    <a:pt x="443227" y="28977"/>
                  </a:lnTo>
                  <a:lnTo>
                    <a:pt x="481557" y="50229"/>
                  </a:lnTo>
                  <a:lnTo>
                    <a:pt x="516340" y="76473"/>
                  </a:lnTo>
                  <a:lnTo>
                    <a:pt x="547096" y="107229"/>
                  </a:lnTo>
                  <a:lnTo>
                    <a:pt x="573340" y="142012"/>
                  </a:lnTo>
                  <a:lnTo>
                    <a:pt x="594592" y="180342"/>
                  </a:lnTo>
                  <a:lnTo>
                    <a:pt x="610369" y="221735"/>
                  </a:lnTo>
                  <a:lnTo>
                    <a:pt x="620189" y="265710"/>
                  </a:lnTo>
                  <a:lnTo>
                    <a:pt x="623569" y="311784"/>
                  </a:lnTo>
                  <a:close/>
                </a:path>
              </a:pathLst>
            </a:custGeom>
            <a:ln w="100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59">
              <a:extLst>
                <a:ext uri="{FF2B5EF4-FFF2-40B4-BE49-F238E27FC236}">
                  <a16:creationId xmlns:a16="http://schemas.microsoft.com/office/drawing/2014/main" id="{C53C93FF-A6C6-5812-9E9E-BE1C89674359}"/>
                </a:ext>
              </a:extLst>
            </p:cNvPr>
            <p:cNvSpPr/>
            <p:nvPr/>
          </p:nvSpPr>
          <p:spPr>
            <a:xfrm>
              <a:off x="2161256" y="4385469"/>
              <a:ext cx="546735" cy="201295"/>
            </a:xfrm>
            <a:custGeom>
              <a:avLst/>
              <a:gdLst/>
              <a:ahLst/>
              <a:cxnLst/>
              <a:rect l="l" t="t" r="r" b="b"/>
              <a:pathLst>
                <a:path w="546735" h="201295">
                  <a:moveTo>
                    <a:pt x="546646" y="0"/>
                  </a:moveTo>
                  <a:lnTo>
                    <a:pt x="511264" y="35070"/>
                  </a:lnTo>
                  <a:lnTo>
                    <a:pt x="471964" y="64579"/>
                  </a:lnTo>
                  <a:lnTo>
                    <a:pt x="429411" y="88336"/>
                  </a:lnTo>
                  <a:lnTo>
                    <a:pt x="384271" y="106152"/>
                  </a:lnTo>
                  <a:lnTo>
                    <a:pt x="337208" y="117836"/>
                  </a:lnTo>
                  <a:lnTo>
                    <a:pt x="288890" y="123199"/>
                  </a:lnTo>
                  <a:lnTo>
                    <a:pt x="239981" y="122051"/>
                  </a:lnTo>
                  <a:lnTo>
                    <a:pt x="191147" y="114200"/>
                  </a:lnTo>
                  <a:lnTo>
                    <a:pt x="143054" y="99458"/>
                  </a:lnTo>
                  <a:lnTo>
                    <a:pt x="96367" y="77635"/>
                  </a:lnTo>
                  <a:lnTo>
                    <a:pt x="44197" y="42497"/>
                  </a:lnTo>
                  <a:lnTo>
                    <a:pt x="0" y="177"/>
                  </a:lnTo>
                  <a:lnTo>
                    <a:pt x="20501" y="49198"/>
                  </a:lnTo>
                  <a:lnTo>
                    <a:pt x="49963" y="93916"/>
                  </a:lnTo>
                  <a:lnTo>
                    <a:pt x="87980" y="132919"/>
                  </a:lnTo>
                  <a:lnTo>
                    <a:pt x="134150" y="164795"/>
                  </a:lnTo>
                  <a:lnTo>
                    <a:pt x="176579" y="184087"/>
                  </a:lnTo>
                  <a:lnTo>
                    <a:pt x="220372" y="196010"/>
                  </a:lnTo>
                  <a:lnTo>
                    <a:pt x="264728" y="200791"/>
                  </a:lnTo>
                  <a:lnTo>
                    <a:pt x="308845" y="198661"/>
                  </a:lnTo>
                  <a:lnTo>
                    <a:pt x="351921" y="189847"/>
                  </a:lnTo>
                  <a:lnTo>
                    <a:pt x="393154" y="174580"/>
                  </a:lnTo>
                  <a:lnTo>
                    <a:pt x="431743" y="153088"/>
                  </a:lnTo>
                  <a:lnTo>
                    <a:pt x="466884" y="125600"/>
                  </a:lnTo>
                  <a:lnTo>
                    <a:pt x="497778" y="92346"/>
                  </a:lnTo>
                  <a:lnTo>
                    <a:pt x="523621" y="53555"/>
                  </a:lnTo>
                  <a:lnTo>
                    <a:pt x="541996" y="13624"/>
                  </a:lnTo>
                  <a:lnTo>
                    <a:pt x="546646" y="0"/>
                  </a:lnTo>
                  <a:close/>
                </a:path>
              </a:pathLst>
            </a:custGeom>
            <a:solidFill>
              <a:srgbClr val="EB4F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60">
              <a:extLst>
                <a:ext uri="{FF2B5EF4-FFF2-40B4-BE49-F238E27FC236}">
                  <a16:creationId xmlns:a16="http://schemas.microsoft.com/office/drawing/2014/main" id="{2BB37692-2852-8524-2BAD-307109B04295}"/>
                </a:ext>
              </a:extLst>
            </p:cNvPr>
            <p:cNvSpPr/>
            <p:nvPr/>
          </p:nvSpPr>
          <p:spPr>
            <a:xfrm>
              <a:off x="2171830" y="4017295"/>
              <a:ext cx="525780" cy="186690"/>
            </a:xfrm>
            <a:custGeom>
              <a:avLst/>
              <a:gdLst/>
              <a:ahLst/>
              <a:cxnLst/>
              <a:rect l="l" t="t" r="r" b="b"/>
              <a:pathLst>
                <a:path w="525780" h="186689">
                  <a:moveTo>
                    <a:pt x="269951" y="114"/>
                  </a:moveTo>
                  <a:lnTo>
                    <a:pt x="217880" y="3684"/>
                  </a:lnTo>
                  <a:lnTo>
                    <a:pt x="161157" y="19232"/>
                  </a:lnTo>
                  <a:lnTo>
                    <a:pt x="121399" y="38417"/>
                  </a:lnTo>
                  <a:lnTo>
                    <a:pt x="76576" y="71316"/>
                  </a:lnTo>
                  <a:lnTo>
                    <a:pt x="43065" y="107314"/>
                  </a:lnTo>
                  <a:lnTo>
                    <a:pt x="19316" y="143255"/>
                  </a:lnTo>
                  <a:lnTo>
                    <a:pt x="0" y="186080"/>
                  </a:lnTo>
                  <a:lnTo>
                    <a:pt x="7271" y="173445"/>
                  </a:lnTo>
                  <a:lnTo>
                    <a:pt x="13493" y="163642"/>
                  </a:lnTo>
                  <a:lnTo>
                    <a:pt x="44124" y="124745"/>
                  </a:lnTo>
                  <a:lnTo>
                    <a:pt x="82966" y="89808"/>
                  </a:lnTo>
                  <a:lnTo>
                    <a:pt x="117843" y="67106"/>
                  </a:lnTo>
                  <a:lnTo>
                    <a:pt x="153674" y="50416"/>
                  </a:lnTo>
                  <a:lnTo>
                    <a:pt x="214573" y="33723"/>
                  </a:lnTo>
                  <a:lnTo>
                    <a:pt x="260146" y="29756"/>
                  </a:lnTo>
                  <a:lnTo>
                    <a:pt x="270497" y="29883"/>
                  </a:lnTo>
                  <a:lnTo>
                    <a:pt x="323095" y="35934"/>
                  </a:lnTo>
                  <a:lnTo>
                    <a:pt x="374789" y="51663"/>
                  </a:lnTo>
                  <a:lnTo>
                    <a:pt x="431016" y="81758"/>
                  </a:lnTo>
                  <a:lnTo>
                    <a:pt x="464388" y="108102"/>
                  </a:lnTo>
                  <a:lnTo>
                    <a:pt x="498235" y="144624"/>
                  </a:lnTo>
                  <a:lnTo>
                    <a:pt x="525157" y="185661"/>
                  </a:lnTo>
                  <a:lnTo>
                    <a:pt x="512011" y="154559"/>
                  </a:lnTo>
                  <a:lnTo>
                    <a:pt x="474599" y="97827"/>
                  </a:lnTo>
                  <a:lnTo>
                    <a:pt x="440651" y="64354"/>
                  </a:lnTo>
                  <a:lnTo>
                    <a:pt x="408178" y="41147"/>
                  </a:lnTo>
                  <a:lnTo>
                    <a:pt x="367093" y="20396"/>
                  </a:lnTo>
                  <a:lnTo>
                    <a:pt x="318950" y="5749"/>
                  </a:lnTo>
                  <a:lnTo>
                    <a:pt x="294484" y="1826"/>
                  </a:lnTo>
                  <a:lnTo>
                    <a:pt x="269951" y="114"/>
                  </a:lnTo>
                  <a:close/>
                </a:path>
              </a:pathLst>
            </a:custGeom>
            <a:solidFill>
              <a:srgbClr val="FFFFFF">
                <a:alpha val="6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1">
              <a:extLst>
                <a:ext uri="{FF2B5EF4-FFF2-40B4-BE49-F238E27FC236}">
                  <a16:creationId xmlns:a16="http://schemas.microsoft.com/office/drawing/2014/main" id="{D6166BD0-6005-47EB-EB6B-A21E292E3431}"/>
                </a:ext>
              </a:extLst>
            </p:cNvPr>
            <p:cNvSpPr/>
            <p:nvPr/>
          </p:nvSpPr>
          <p:spPr>
            <a:xfrm>
              <a:off x="2234920" y="4181855"/>
              <a:ext cx="401955" cy="243204"/>
            </a:xfrm>
            <a:custGeom>
              <a:avLst/>
              <a:gdLst/>
              <a:ahLst/>
              <a:cxnLst/>
              <a:rect l="l" t="t" r="r" b="b"/>
              <a:pathLst>
                <a:path w="401955" h="243204">
                  <a:moveTo>
                    <a:pt x="401421" y="178460"/>
                  </a:moveTo>
                  <a:lnTo>
                    <a:pt x="391629" y="140652"/>
                  </a:lnTo>
                  <a:lnTo>
                    <a:pt x="380619" y="112610"/>
                  </a:lnTo>
                  <a:lnTo>
                    <a:pt x="380720" y="110261"/>
                  </a:lnTo>
                  <a:lnTo>
                    <a:pt x="386321" y="86652"/>
                  </a:lnTo>
                  <a:lnTo>
                    <a:pt x="386321" y="82207"/>
                  </a:lnTo>
                  <a:lnTo>
                    <a:pt x="379844" y="50241"/>
                  </a:lnTo>
                  <a:lnTo>
                    <a:pt x="362204" y="24104"/>
                  </a:lnTo>
                  <a:lnTo>
                    <a:pt x="336080" y="6464"/>
                  </a:lnTo>
                  <a:lnTo>
                    <a:pt x="304114" y="0"/>
                  </a:lnTo>
                  <a:lnTo>
                    <a:pt x="290449" y="1143"/>
                  </a:lnTo>
                  <a:lnTo>
                    <a:pt x="277253" y="4521"/>
                  </a:lnTo>
                  <a:lnTo>
                    <a:pt x="264795" y="10007"/>
                  </a:lnTo>
                  <a:lnTo>
                    <a:pt x="253377" y="17526"/>
                  </a:lnTo>
                  <a:lnTo>
                    <a:pt x="150812" y="17526"/>
                  </a:lnTo>
                  <a:lnTo>
                    <a:pt x="139382" y="10007"/>
                  </a:lnTo>
                  <a:lnTo>
                    <a:pt x="126936" y="4521"/>
                  </a:lnTo>
                  <a:lnTo>
                    <a:pt x="113741" y="1143"/>
                  </a:lnTo>
                  <a:lnTo>
                    <a:pt x="100088" y="0"/>
                  </a:lnTo>
                  <a:lnTo>
                    <a:pt x="68122" y="6464"/>
                  </a:lnTo>
                  <a:lnTo>
                    <a:pt x="41986" y="24104"/>
                  </a:lnTo>
                  <a:lnTo>
                    <a:pt x="24345" y="50241"/>
                  </a:lnTo>
                  <a:lnTo>
                    <a:pt x="17881" y="82207"/>
                  </a:lnTo>
                  <a:lnTo>
                    <a:pt x="17881" y="86715"/>
                  </a:lnTo>
                  <a:lnTo>
                    <a:pt x="23736" y="110299"/>
                  </a:lnTo>
                  <a:lnTo>
                    <a:pt x="23863" y="112649"/>
                  </a:lnTo>
                  <a:lnTo>
                    <a:pt x="8864" y="151053"/>
                  </a:lnTo>
                  <a:lnTo>
                    <a:pt x="0" y="201777"/>
                  </a:lnTo>
                  <a:lnTo>
                    <a:pt x="2857" y="216979"/>
                  </a:lnTo>
                  <a:lnTo>
                    <a:pt x="9639" y="228396"/>
                  </a:lnTo>
                  <a:lnTo>
                    <a:pt x="20332" y="235991"/>
                  </a:lnTo>
                  <a:lnTo>
                    <a:pt x="44805" y="239471"/>
                  </a:lnTo>
                  <a:lnTo>
                    <a:pt x="73113" y="232359"/>
                  </a:lnTo>
                  <a:lnTo>
                    <a:pt x="100622" y="216598"/>
                  </a:lnTo>
                  <a:lnTo>
                    <a:pt x="116281" y="200596"/>
                  </a:lnTo>
                  <a:lnTo>
                    <a:pt x="117944" y="201714"/>
                  </a:lnTo>
                  <a:lnTo>
                    <a:pt x="129057" y="203962"/>
                  </a:lnTo>
                  <a:lnTo>
                    <a:pt x="140169" y="201714"/>
                  </a:lnTo>
                  <a:lnTo>
                    <a:pt x="147269" y="196926"/>
                  </a:lnTo>
                  <a:lnTo>
                    <a:pt x="149250" y="195580"/>
                  </a:lnTo>
                  <a:lnTo>
                    <a:pt x="155384" y="186499"/>
                  </a:lnTo>
                  <a:lnTo>
                    <a:pt x="157632" y="175399"/>
                  </a:lnTo>
                  <a:lnTo>
                    <a:pt x="155384" y="164287"/>
                  </a:lnTo>
                  <a:lnTo>
                    <a:pt x="150596" y="157200"/>
                  </a:lnTo>
                  <a:lnTo>
                    <a:pt x="150596" y="175399"/>
                  </a:lnTo>
                  <a:lnTo>
                    <a:pt x="148907" y="183769"/>
                  </a:lnTo>
                  <a:lnTo>
                    <a:pt x="144284" y="190601"/>
                  </a:lnTo>
                  <a:lnTo>
                    <a:pt x="137439" y="195224"/>
                  </a:lnTo>
                  <a:lnTo>
                    <a:pt x="129057" y="196926"/>
                  </a:lnTo>
                  <a:lnTo>
                    <a:pt x="121386" y="195376"/>
                  </a:lnTo>
                  <a:lnTo>
                    <a:pt x="122656" y="194081"/>
                  </a:lnTo>
                  <a:lnTo>
                    <a:pt x="110642" y="185635"/>
                  </a:lnTo>
                  <a:lnTo>
                    <a:pt x="109220" y="183769"/>
                  </a:lnTo>
                  <a:lnTo>
                    <a:pt x="107518" y="175399"/>
                  </a:lnTo>
                  <a:lnTo>
                    <a:pt x="109220" y="167017"/>
                  </a:lnTo>
                  <a:lnTo>
                    <a:pt x="113830" y="160172"/>
                  </a:lnTo>
                  <a:lnTo>
                    <a:pt x="120688" y="155549"/>
                  </a:lnTo>
                  <a:lnTo>
                    <a:pt x="129057" y="153860"/>
                  </a:lnTo>
                  <a:lnTo>
                    <a:pt x="137439" y="155549"/>
                  </a:lnTo>
                  <a:lnTo>
                    <a:pt x="144284" y="160172"/>
                  </a:lnTo>
                  <a:lnTo>
                    <a:pt x="148907" y="167017"/>
                  </a:lnTo>
                  <a:lnTo>
                    <a:pt x="150596" y="175399"/>
                  </a:lnTo>
                  <a:lnTo>
                    <a:pt x="150596" y="157200"/>
                  </a:lnTo>
                  <a:lnTo>
                    <a:pt x="149250" y="155194"/>
                  </a:lnTo>
                  <a:lnTo>
                    <a:pt x="147269" y="153860"/>
                  </a:lnTo>
                  <a:lnTo>
                    <a:pt x="140169" y="149072"/>
                  </a:lnTo>
                  <a:lnTo>
                    <a:pt x="129057" y="146824"/>
                  </a:lnTo>
                  <a:lnTo>
                    <a:pt x="117944" y="149072"/>
                  </a:lnTo>
                  <a:lnTo>
                    <a:pt x="108864" y="155194"/>
                  </a:lnTo>
                  <a:lnTo>
                    <a:pt x="102730" y="164287"/>
                  </a:lnTo>
                  <a:lnTo>
                    <a:pt x="100482" y="175399"/>
                  </a:lnTo>
                  <a:lnTo>
                    <a:pt x="102730" y="186499"/>
                  </a:lnTo>
                  <a:lnTo>
                    <a:pt x="105613" y="190779"/>
                  </a:lnTo>
                  <a:lnTo>
                    <a:pt x="92303" y="204419"/>
                  </a:lnTo>
                  <a:lnTo>
                    <a:pt x="69291" y="218084"/>
                  </a:lnTo>
                  <a:lnTo>
                    <a:pt x="45872" y="224764"/>
                  </a:lnTo>
                  <a:lnTo>
                    <a:pt x="26339" y="222580"/>
                  </a:lnTo>
                  <a:lnTo>
                    <a:pt x="19977" y="217665"/>
                  </a:lnTo>
                  <a:lnTo>
                    <a:pt x="16065" y="209727"/>
                  </a:lnTo>
                  <a:lnTo>
                    <a:pt x="14605" y="198818"/>
                  </a:lnTo>
                  <a:lnTo>
                    <a:pt x="15621" y="184962"/>
                  </a:lnTo>
                  <a:lnTo>
                    <a:pt x="18465" y="170764"/>
                  </a:lnTo>
                  <a:lnTo>
                    <a:pt x="23088" y="154800"/>
                  </a:lnTo>
                  <a:lnTo>
                    <a:pt x="29502" y="137121"/>
                  </a:lnTo>
                  <a:lnTo>
                    <a:pt x="39547" y="113550"/>
                  </a:lnTo>
                  <a:lnTo>
                    <a:pt x="32575" y="84924"/>
                  </a:lnTo>
                  <a:lnTo>
                    <a:pt x="32575" y="82207"/>
                  </a:lnTo>
                  <a:lnTo>
                    <a:pt x="37884" y="55956"/>
                  </a:lnTo>
                  <a:lnTo>
                    <a:pt x="52362" y="34493"/>
                  </a:lnTo>
                  <a:lnTo>
                    <a:pt x="73825" y="20002"/>
                  </a:lnTo>
                  <a:lnTo>
                    <a:pt x="100088" y="14693"/>
                  </a:lnTo>
                  <a:lnTo>
                    <a:pt x="111848" y="15722"/>
                  </a:lnTo>
                  <a:lnTo>
                    <a:pt x="123177" y="18770"/>
                  </a:lnTo>
                  <a:lnTo>
                    <a:pt x="133807" y="23723"/>
                  </a:lnTo>
                  <a:lnTo>
                    <a:pt x="143484" y="30492"/>
                  </a:lnTo>
                  <a:lnTo>
                    <a:pt x="145529" y="32219"/>
                  </a:lnTo>
                  <a:lnTo>
                    <a:pt x="258660" y="32219"/>
                  </a:lnTo>
                  <a:lnTo>
                    <a:pt x="304114" y="14693"/>
                  </a:lnTo>
                  <a:lnTo>
                    <a:pt x="330365" y="20002"/>
                  </a:lnTo>
                  <a:lnTo>
                    <a:pt x="351828" y="34493"/>
                  </a:lnTo>
                  <a:lnTo>
                    <a:pt x="366306" y="55956"/>
                  </a:lnTo>
                  <a:lnTo>
                    <a:pt x="371627" y="82207"/>
                  </a:lnTo>
                  <a:lnTo>
                    <a:pt x="371627" y="84937"/>
                  </a:lnTo>
                  <a:lnTo>
                    <a:pt x="364959" y="113576"/>
                  </a:lnTo>
                  <a:lnTo>
                    <a:pt x="366852" y="117805"/>
                  </a:lnTo>
                  <a:lnTo>
                    <a:pt x="380187" y="152806"/>
                  </a:lnTo>
                  <a:lnTo>
                    <a:pt x="387591" y="185343"/>
                  </a:lnTo>
                  <a:lnTo>
                    <a:pt x="386842" y="211086"/>
                  </a:lnTo>
                  <a:lnTo>
                    <a:pt x="375754" y="225704"/>
                  </a:lnTo>
                  <a:lnTo>
                    <a:pt x="356577" y="227457"/>
                  </a:lnTo>
                  <a:lnTo>
                    <a:pt x="333641" y="219786"/>
                  </a:lnTo>
                  <a:lnTo>
                    <a:pt x="310934" y="204685"/>
                  </a:lnTo>
                  <a:lnTo>
                    <a:pt x="292468" y="184175"/>
                  </a:lnTo>
                  <a:lnTo>
                    <a:pt x="280238" y="192316"/>
                  </a:lnTo>
                  <a:lnTo>
                    <a:pt x="296735" y="211556"/>
                  </a:lnTo>
                  <a:lnTo>
                    <a:pt x="317728" y="227609"/>
                  </a:lnTo>
                  <a:lnTo>
                    <a:pt x="340855" y="238620"/>
                  </a:lnTo>
                  <a:lnTo>
                    <a:pt x="363753" y="242697"/>
                  </a:lnTo>
                  <a:lnTo>
                    <a:pt x="370179" y="242697"/>
                  </a:lnTo>
                  <a:lnTo>
                    <a:pt x="376275" y="241566"/>
                  </a:lnTo>
                  <a:lnTo>
                    <a:pt x="381762" y="239115"/>
                  </a:lnTo>
                  <a:lnTo>
                    <a:pt x="401104" y="214972"/>
                  </a:lnTo>
                  <a:lnTo>
                    <a:pt x="401421" y="1784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62">
              <a:extLst>
                <a:ext uri="{FF2B5EF4-FFF2-40B4-BE49-F238E27FC236}">
                  <a16:creationId xmlns:a16="http://schemas.microsoft.com/office/drawing/2014/main" id="{5CC58700-DE7B-7B46-0980-D33949ACEFB4}"/>
                </a:ext>
              </a:extLst>
            </p:cNvPr>
            <p:cNvSpPr/>
            <p:nvPr/>
          </p:nvSpPr>
          <p:spPr>
            <a:xfrm>
              <a:off x="2335410" y="432867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>
                  <a:moveTo>
                    <a:pt x="28575" y="7035"/>
                  </a:moveTo>
                  <a:lnTo>
                    <a:pt x="20199" y="8731"/>
                  </a:lnTo>
                  <a:lnTo>
                    <a:pt x="13352" y="13352"/>
                  </a:lnTo>
                  <a:lnTo>
                    <a:pt x="8731" y="20199"/>
                  </a:lnTo>
                  <a:lnTo>
                    <a:pt x="7035" y="28574"/>
                  </a:lnTo>
                  <a:lnTo>
                    <a:pt x="8731" y="36942"/>
                  </a:lnTo>
                  <a:lnTo>
                    <a:pt x="13352" y="43786"/>
                  </a:lnTo>
                  <a:lnTo>
                    <a:pt x="20199" y="48406"/>
                  </a:lnTo>
                  <a:lnTo>
                    <a:pt x="28575" y="50101"/>
                  </a:lnTo>
                  <a:lnTo>
                    <a:pt x="36950" y="48406"/>
                  </a:lnTo>
                  <a:lnTo>
                    <a:pt x="43797" y="43786"/>
                  </a:lnTo>
                  <a:lnTo>
                    <a:pt x="48418" y="36942"/>
                  </a:lnTo>
                  <a:lnTo>
                    <a:pt x="50114" y="28574"/>
                  </a:lnTo>
                  <a:lnTo>
                    <a:pt x="48418" y="20199"/>
                  </a:lnTo>
                  <a:lnTo>
                    <a:pt x="43797" y="13352"/>
                  </a:lnTo>
                  <a:lnTo>
                    <a:pt x="36950" y="8731"/>
                  </a:lnTo>
                  <a:lnTo>
                    <a:pt x="28575" y="7035"/>
                  </a:lnTo>
                  <a:close/>
                </a:path>
                <a:path w="57150" h="57150">
                  <a:moveTo>
                    <a:pt x="28575" y="57137"/>
                  </a:moveTo>
                  <a:lnTo>
                    <a:pt x="17466" y="54889"/>
                  </a:lnTo>
                  <a:lnTo>
                    <a:pt x="8382" y="48761"/>
                  </a:lnTo>
                  <a:lnTo>
                    <a:pt x="2250" y="39681"/>
                  </a:lnTo>
                  <a:lnTo>
                    <a:pt x="0" y="28574"/>
                  </a:lnTo>
                  <a:lnTo>
                    <a:pt x="2250" y="17461"/>
                  </a:lnTo>
                  <a:lnTo>
                    <a:pt x="8382" y="8377"/>
                  </a:lnTo>
                  <a:lnTo>
                    <a:pt x="17466" y="2248"/>
                  </a:lnTo>
                  <a:lnTo>
                    <a:pt x="28575" y="0"/>
                  </a:lnTo>
                  <a:lnTo>
                    <a:pt x="39683" y="2248"/>
                  </a:lnTo>
                  <a:lnTo>
                    <a:pt x="48768" y="8377"/>
                  </a:lnTo>
                  <a:lnTo>
                    <a:pt x="54899" y="17461"/>
                  </a:lnTo>
                  <a:lnTo>
                    <a:pt x="57150" y="28574"/>
                  </a:lnTo>
                  <a:lnTo>
                    <a:pt x="54899" y="39681"/>
                  </a:lnTo>
                  <a:lnTo>
                    <a:pt x="48768" y="48761"/>
                  </a:lnTo>
                  <a:lnTo>
                    <a:pt x="39683" y="54889"/>
                  </a:lnTo>
                  <a:lnTo>
                    <a:pt x="28575" y="57137"/>
                  </a:lnTo>
                  <a:close/>
                </a:path>
              </a:pathLst>
            </a:custGeom>
            <a:ln w="50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63">
              <a:extLst>
                <a:ext uri="{FF2B5EF4-FFF2-40B4-BE49-F238E27FC236}">
                  <a16:creationId xmlns:a16="http://schemas.microsoft.com/office/drawing/2014/main" id="{8BFED9CD-8AAE-3002-2290-23EB8E241E60}"/>
                </a:ext>
              </a:extLst>
            </p:cNvPr>
            <p:cNvSpPr/>
            <p:nvPr/>
          </p:nvSpPr>
          <p:spPr>
            <a:xfrm>
              <a:off x="2476426" y="432867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>
                  <a:moveTo>
                    <a:pt x="28575" y="0"/>
                  </a:moveTo>
                  <a:lnTo>
                    <a:pt x="17466" y="2248"/>
                  </a:lnTo>
                  <a:lnTo>
                    <a:pt x="8382" y="8377"/>
                  </a:lnTo>
                  <a:lnTo>
                    <a:pt x="2250" y="17461"/>
                  </a:lnTo>
                  <a:lnTo>
                    <a:pt x="0" y="28574"/>
                  </a:lnTo>
                  <a:lnTo>
                    <a:pt x="2250" y="39681"/>
                  </a:lnTo>
                  <a:lnTo>
                    <a:pt x="8382" y="48761"/>
                  </a:lnTo>
                  <a:lnTo>
                    <a:pt x="17466" y="54889"/>
                  </a:lnTo>
                  <a:lnTo>
                    <a:pt x="28575" y="57137"/>
                  </a:lnTo>
                  <a:lnTo>
                    <a:pt x="39683" y="54889"/>
                  </a:lnTo>
                  <a:lnTo>
                    <a:pt x="46781" y="50101"/>
                  </a:lnTo>
                  <a:lnTo>
                    <a:pt x="28575" y="50101"/>
                  </a:lnTo>
                  <a:lnTo>
                    <a:pt x="20199" y="48406"/>
                  </a:lnTo>
                  <a:lnTo>
                    <a:pt x="13352" y="43786"/>
                  </a:lnTo>
                  <a:lnTo>
                    <a:pt x="8731" y="36942"/>
                  </a:lnTo>
                  <a:lnTo>
                    <a:pt x="7035" y="28574"/>
                  </a:lnTo>
                  <a:lnTo>
                    <a:pt x="8731" y="20199"/>
                  </a:lnTo>
                  <a:lnTo>
                    <a:pt x="13352" y="13352"/>
                  </a:lnTo>
                  <a:lnTo>
                    <a:pt x="20199" y="8731"/>
                  </a:lnTo>
                  <a:lnTo>
                    <a:pt x="28575" y="7035"/>
                  </a:lnTo>
                  <a:lnTo>
                    <a:pt x="46779" y="7035"/>
                  </a:lnTo>
                  <a:lnTo>
                    <a:pt x="39683" y="2248"/>
                  </a:lnTo>
                  <a:lnTo>
                    <a:pt x="28575" y="0"/>
                  </a:lnTo>
                  <a:close/>
                </a:path>
                <a:path w="57150" h="57150">
                  <a:moveTo>
                    <a:pt x="46779" y="7035"/>
                  </a:moveTo>
                  <a:lnTo>
                    <a:pt x="28575" y="7035"/>
                  </a:lnTo>
                  <a:lnTo>
                    <a:pt x="36950" y="8731"/>
                  </a:lnTo>
                  <a:lnTo>
                    <a:pt x="43797" y="13352"/>
                  </a:lnTo>
                  <a:lnTo>
                    <a:pt x="48418" y="20199"/>
                  </a:lnTo>
                  <a:lnTo>
                    <a:pt x="50114" y="28574"/>
                  </a:lnTo>
                  <a:lnTo>
                    <a:pt x="48418" y="36942"/>
                  </a:lnTo>
                  <a:lnTo>
                    <a:pt x="43797" y="43786"/>
                  </a:lnTo>
                  <a:lnTo>
                    <a:pt x="36950" y="48406"/>
                  </a:lnTo>
                  <a:lnTo>
                    <a:pt x="28575" y="50101"/>
                  </a:lnTo>
                  <a:lnTo>
                    <a:pt x="46781" y="50101"/>
                  </a:lnTo>
                  <a:lnTo>
                    <a:pt x="48767" y="48761"/>
                  </a:lnTo>
                  <a:lnTo>
                    <a:pt x="54899" y="39681"/>
                  </a:lnTo>
                  <a:lnTo>
                    <a:pt x="57150" y="28574"/>
                  </a:lnTo>
                  <a:lnTo>
                    <a:pt x="54899" y="17461"/>
                  </a:lnTo>
                  <a:lnTo>
                    <a:pt x="48768" y="8377"/>
                  </a:lnTo>
                  <a:lnTo>
                    <a:pt x="46779" y="70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64">
              <a:extLst>
                <a:ext uri="{FF2B5EF4-FFF2-40B4-BE49-F238E27FC236}">
                  <a16:creationId xmlns:a16="http://schemas.microsoft.com/office/drawing/2014/main" id="{BC20E7E3-1AA5-3A8E-E66D-A5ED9CE6AD3B}"/>
                </a:ext>
              </a:extLst>
            </p:cNvPr>
            <p:cNvSpPr/>
            <p:nvPr/>
          </p:nvSpPr>
          <p:spPr>
            <a:xfrm>
              <a:off x="2476426" y="4328670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>
                  <a:moveTo>
                    <a:pt x="28575" y="7035"/>
                  </a:moveTo>
                  <a:lnTo>
                    <a:pt x="20199" y="8731"/>
                  </a:lnTo>
                  <a:lnTo>
                    <a:pt x="13352" y="13352"/>
                  </a:lnTo>
                  <a:lnTo>
                    <a:pt x="8731" y="20199"/>
                  </a:lnTo>
                  <a:lnTo>
                    <a:pt x="7035" y="28574"/>
                  </a:lnTo>
                  <a:lnTo>
                    <a:pt x="8731" y="36942"/>
                  </a:lnTo>
                  <a:lnTo>
                    <a:pt x="13352" y="43786"/>
                  </a:lnTo>
                  <a:lnTo>
                    <a:pt x="20199" y="48406"/>
                  </a:lnTo>
                  <a:lnTo>
                    <a:pt x="28575" y="50101"/>
                  </a:lnTo>
                  <a:lnTo>
                    <a:pt x="36950" y="48406"/>
                  </a:lnTo>
                  <a:lnTo>
                    <a:pt x="43797" y="43786"/>
                  </a:lnTo>
                  <a:lnTo>
                    <a:pt x="48418" y="36942"/>
                  </a:lnTo>
                  <a:lnTo>
                    <a:pt x="50114" y="28574"/>
                  </a:lnTo>
                  <a:lnTo>
                    <a:pt x="48418" y="20199"/>
                  </a:lnTo>
                  <a:lnTo>
                    <a:pt x="43797" y="13352"/>
                  </a:lnTo>
                  <a:lnTo>
                    <a:pt x="36950" y="8731"/>
                  </a:lnTo>
                  <a:lnTo>
                    <a:pt x="28575" y="7035"/>
                  </a:lnTo>
                  <a:close/>
                </a:path>
                <a:path w="57150" h="57150">
                  <a:moveTo>
                    <a:pt x="28575" y="57137"/>
                  </a:moveTo>
                  <a:lnTo>
                    <a:pt x="17466" y="54889"/>
                  </a:lnTo>
                  <a:lnTo>
                    <a:pt x="8382" y="48761"/>
                  </a:lnTo>
                  <a:lnTo>
                    <a:pt x="2250" y="39681"/>
                  </a:lnTo>
                  <a:lnTo>
                    <a:pt x="0" y="28574"/>
                  </a:lnTo>
                  <a:lnTo>
                    <a:pt x="2250" y="17461"/>
                  </a:lnTo>
                  <a:lnTo>
                    <a:pt x="8382" y="8377"/>
                  </a:lnTo>
                  <a:lnTo>
                    <a:pt x="17466" y="2248"/>
                  </a:lnTo>
                  <a:lnTo>
                    <a:pt x="28575" y="0"/>
                  </a:lnTo>
                  <a:lnTo>
                    <a:pt x="39683" y="2248"/>
                  </a:lnTo>
                  <a:lnTo>
                    <a:pt x="48768" y="8377"/>
                  </a:lnTo>
                  <a:lnTo>
                    <a:pt x="54899" y="17461"/>
                  </a:lnTo>
                  <a:lnTo>
                    <a:pt x="57150" y="28574"/>
                  </a:lnTo>
                  <a:lnTo>
                    <a:pt x="54899" y="39681"/>
                  </a:lnTo>
                  <a:lnTo>
                    <a:pt x="48768" y="48761"/>
                  </a:lnTo>
                  <a:lnTo>
                    <a:pt x="39683" y="54889"/>
                  </a:lnTo>
                  <a:lnTo>
                    <a:pt x="28575" y="57137"/>
                  </a:lnTo>
                  <a:close/>
                </a:path>
              </a:pathLst>
            </a:custGeom>
            <a:ln w="504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65">
              <a:extLst>
                <a:ext uri="{FF2B5EF4-FFF2-40B4-BE49-F238E27FC236}">
                  <a16:creationId xmlns:a16="http://schemas.microsoft.com/office/drawing/2014/main" id="{B05E3546-B25D-84AC-A94E-B0DA966BE9FC}"/>
                </a:ext>
              </a:extLst>
            </p:cNvPr>
            <p:cNvSpPr/>
            <p:nvPr/>
          </p:nvSpPr>
          <p:spPr>
            <a:xfrm>
              <a:off x="2291429" y="4228840"/>
              <a:ext cx="62230" cy="62230"/>
            </a:xfrm>
            <a:custGeom>
              <a:avLst/>
              <a:gdLst/>
              <a:ahLst/>
              <a:cxnLst/>
              <a:rect l="l" t="t" r="r" b="b"/>
              <a:pathLst>
                <a:path w="62230" h="62229">
                  <a:moveTo>
                    <a:pt x="39090" y="0"/>
                  </a:moveTo>
                  <a:lnTo>
                    <a:pt x="23113" y="0"/>
                  </a:lnTo>
                  <a:lnTo>
                    <a:pt x="20192" y="2933"/>
                  </a:lnTo>
                  <a:lnTo>
                    <a:pt x="20192" y="20193"/>
                  </a:lnTo>
                  <a:lnTo>
                    <a:pt x="2920" y="20193"/>
                  </a:lnTo>
                  <a:lnTo>
                    <a:pt x="0" y="23126"/>
                  </a:lnTo>
                  <a:lnTo>
                    <a:pt x="0" y="39090"/>
                  </a:lnTo>
                  <a:lnTo>
                    <a:pt x="2920" y="42024"/>
                  </a:lnTo>
                  <a:lnTo>
                    <a:pt x="20192" y="42024"/>
                  </a:lnTo>
                  <a:lnTo>
                    <a:pt x="20192" y="59296"/>
                  </a:lnTo>
                  <a:lnTo>
                    <a:pt x="23113" y="62230"/>
                  </a:lnTo>
                  <a:lnTo>
                    <a:pt x="39090" y="62230"/>
                  </a:lnTo>
                  <a:lnTo>
                    <a:pt x="42024" y="59296"/>
                  </a:lnTo>
                  <a:lnTo>
                    <a:pt x="42024" y="42024"/>
                  </a:lnTo>
                  <a:lnTo>
                    <a:pt x="59283" y="42024"/>
                  </a:lnTo>
                  <a:lnTo>
                    <a:pt x="62229" y="39090"/>
                  </a:lnTo>
                  <a:lnTo>
                    <a:pt x="62229" y="23126"/>
                  </a:lnTo>
                  <a:lnTo>
                    <a:pt x="59283" y="20193"/>
                  </a:lnTo>
                  <a:lnTo>
                    <a:pt x="55676" y="20193"/>
                  </a:lnTo>
                  <a:lnTo>
                    <a:pt x="42024" y="20193"/>
                  </a:lnTo>
                  <a:lnTo>
                    <a:pt x="42024" y="2933"/>
                  </a:lnTo>
                  <a:lnTo>
                    <a:pt x="390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66">
              <a:extLst>
                <a:ext uri="{FF2B5EF4-FFF2-40B4-BE49-F238E27FC236}">
                  <a16:creationId xmlns:a16="http://schemas.microsoft.com/office/drawing/2014/main" id="{3F9D624B-4C7A-2D1B-A16B-796DDA002436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508858" y="4223257"/>
              <a:ext cx="73390" cy="73389"/>
            </a:xfrm>
            <a:prstGeom prst="rect">
              <a:avLst/>
            </a:prstGeom>
          </p:spPr>
        </p:pic>
        <p:sp>
          <p:nvSpPr>
            <p:cNvPr id="16" name="object 67">
              <a:extLst>
                <a:ext uri="{FF2B5EF4-FFF2-40B4-BE49-F238E27FC236}">
                  <a16:creationId xmlns:a16="http://schemas.microsoft.com/office/drawing/2014/main" id="{741F1215-0EA2-ED1B-32AD-F71F4C22640A}"/>
                </a:ext>
              </a:extLst>
            </p:cNvPr>
            <p:cNvSpPr/>
            <p:nvPr/>
          </p:nvSpPr>
          <p:spPr>
            <a:xfrm>
              <a:off x="2388400" y="4247958"/>
              <a:ext cx="95885" cy="31750"/>
            </a:xfrm>
            <a:custGeom>
              <a:avLst/>
              <a:gdLst/>
              <a:ahLst/>
              <a:cxnLst/>
              <a:rect l="l" t="t" r="r" b="b"/>
              <a:pathLst>
                <a:path w="95885" h="31750">
                  <a:moveTo>
                    <a:pt x="88290" y="0"/>
                  </a:moveTo>
                  <a:lnTo>
                    <a:pt x="7086" y="0"/>
                  </a:lnTo>
                  <a:lnTo>
                    <a:pt x="0" y="7073"/>
                  </a:lnTo>
                  <a:lnTo>
                    <a:pt x="0" y="24472"/>
                  </a:lnTo>
                  <a:lnTo>
                    <a:pt x="7086" y="31559"/>
                  </a:lnTo>
                  <a:lnTo>
                    <a:pt x="88290" y="31559"/>
                  </a:lnTo>
                  <a:lnTo>
                    <a:pt x="95376" y="24472"/>
                  </a:lnTo>
                  <a:lnTo>
                    <a:pt x="95376" y="24218"/>
                  </a:lnTo>
                  <a:lnTo>
                    <a:pt x="11137" y="24218"/>
                  </a:lnTo>
                  <a:lnTo>
                    <a:pt x="7340" y="20434"/>
                  </a:lnTo>
                  <a:lnTo>
                    <a:pt x="7340" y="11125"/>
                  </a:lnTo>
                  <a:lnTo>
                    <a:pt x="11137" y="7340"/>
                  </a:lnTo>
                  <a:lnTo>
                    <a:pt x="95376" y="7340"/>
                  </a:lnTo>
                  <a:lnTo>
                    <a:pt x="95376" y="7073"/>
                  </a:lnTo>
                  <a:lnTo>
                    <a:pt x="88290" y="0"/>
                  </a:lnTo>
                  <a:close/>
                </a:path>
                <a:path w="95885" h="31750">
                  <a:moveTo>
                    <a:pt x="95376" y="7340"/>
                  </a:moveTo>
                  <a:lnTo>
                    <a:pt x="84239" y="7340"/>
                  </a:lnTo>
                  <a:lnTo>
                    <a:pt x="88023" y="11125"/>
                  </a:lnTo>
                  <a:lnTo>
                    <a:pt x="88023" y="20434"/>
                  </a:lnTo>
                  <a:lnTo>
                    <a:pt x="84239" y="24218"/>
                  </a:lnTo>
                  <a:lnTo>
                    <a:pt x="95376" y="24218"/>
                  </a:lnTo>
                  <a:lnTo>
                    <a:pt x="95376" y="73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68">
              <a:extLst>
                <a:ext uri="{FF2B5EF4-FFF2-40B4-BE49-F238E27FC236}">
                  <a16:creationId xmlns:a16="http://schemas.microsoft.com/office/drawing/2014/main" id="{73515628-19CD-72A5-1674-E4E3BFA9A9FA}"/>
                </a:ext>
              </a:extLst>
            </p:cNvPr>
            <p:cNvSpPr/>
            <p:nvPr/>
          </p:nvSpPr>
          <p:spPr>
            <a:xfrm>
              <a:off x="2381295" y="4338230"/>
              <a:ext cx="103505" cy="8255"/>
            </a:xfrm>
            <a:custGeom>
              <a:avLst/>
              <a:gdLst/>
              <a:ahLst/>
              <a:cxnLst/>
              <a:rect l="l" t="t" r="r" b="b"/>
              <a:pathLst>
                <a:path w="103505" h="8254">
                  <a:moveTo>
                    <a:pt x="0" y="8107"/>
                  </a:moveTo>
                  <a:lnTo>
                    <a:pt x="774" y="7866"/>
                  </a:lnTo>
                  <a:lnTo>
                    <a:pt x="26190" y="1936"/>
                  </a:lnTo>
                  <a:lnTo>
                    <a:pt x="52063" y="0"/>
                  </a:lnTo>
                  <a:lnTo>
                    <a:pt x="77927" y="2056"/>
                  </a:lnTo>
                  <a:lnTo>
                    <a:pt x="103314" y="8107"/>
                  </a:lnTo>
                </a:path>
              </a:pathLst>
            </a:custGeom>
            <a:ln w="1291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6572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B935F-C790-7084-62BC-8054E62B8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E30A02A3-64B2-E3D0-1021-77F35EA7D96A}"/>
              </a:ext>
            </a:extLst>
          </p:cNvPr>
          <p:cNvSpPr/>
          <p:nvPr/>
        </p:nvSpPr>
        <p:spPr>
          <a:xfrm>
            <a:off x="0" y="527050"/>
            <a:ext cx="7708900" cy="441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6" name="object 11">
            <a:extLst>
              <a:ext uri="{FF2B5EF4-FFF2-40B4-BE49-F238E27FC236}">
                <a16:creationId xmlns:a16="http://schemas.microsoft.com/office/drawing/2014/main" id="{7CF7CB24-56BD-427C-F290-E4F71E7908E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050" y="146050"/>
            <a:ext cx="958203" cy="120154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5D48638-FF0F-5405-6588-F007EF8B53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207210"/>
              </p:ext>
            </p:extLst>
          </p:nvPr>
        </p:nvGraphicFramePr>
        <p:xfrm>
          <a:off x="577850" y="984250"/>
          <a:ext cx="6789749" cy="36131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094909">
                  <a:extLst>
                    <a:ext uri="{9D8B030D-6E8A-4147-A177-3AD203B41FA5}">
                      <a16:colId xmlns:a16="http://schemas.microsoft.com/office/drawing/2014/main" val="1226927303"/>
                    </a:ext>
                  </a:extLst>
                </a:gridCol>
                <a:gridCol w="882140">
                  <a:extLst>
                    <a:ext uri="{9D8B030D-6E8A-4147-A177-3AD203B41FA5}">
                      <a16:colId xmlns:a16="http://schemas.microsoft.com/office/drawing/2014/main" val="1777253194"/>
                    </a:ext>
                  </a:extLst>
                </a:gridCol>
                <a:gridCol w="766151">
                  <a:extLst>
                    <a:ext uri="{9D8B030D-6E8A-4147-A177-3AD203B41FA5}">
                      <a16:colId xmlns:a16="http://schemas.microsoft.com/office/drawing/2014/main" val="223218189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94134669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80486144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656843622"/>
                    </a:ext>
                  </a:extLst>
                </a:gridCol>
                <a:gridCol w="1150949">
                  <a:extLst>
                    <a:ext uri="{9D8B030D-6E8A-4147-A177-3AD203B41FA5}">
                      <a16:colId xmlns:a16="http://schemas.microsoft.com/office/drawing/2014/main" val="2075601047"/>
                    </a:ext>
                  </a:extLst>
                </a:gridCol>
              </a:tblGrid>
              <a:tr h="385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Ключевые навыки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КУРАТОР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Местонахождение куратора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НАСТАВНИКИ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Полезные материалы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</a:rPr>
                        <a:t>Урок НТО от наставников и </a:t>
                      </a:r>
                      <a:r>
                        <a:rPr lang="ru-RU" sz="700" kern="100" dirty="0" err="1">
                          <a:effectLst/>
                        </a:rPr>
                        <a:t>ПиПов</a:t>
                      </a:r>
                      <a:r>
                        <a:rPr lang="ru-RU" sz="700" kern="100" dirty="0">
                          <a:effectLst/>
                        </a:rPr>
                        <a:t> Л22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Курсы для самоподготовки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extLst>
                  <a:ext uri="{0D108BD9-81ED-4DB2-BD59-A6C34878D82A}">
                    <a16:rowId xmlns:a16="http://schemas.microsoft.com/office/drawing/2014/main" val="1477884385"/>
                  </a:ext>
                </a:extLst>
              </a:tr>
              <a:tr h="3228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Технологическое проектирование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Агротехнологии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Основы химического анализа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Программирование микроконтроллеров 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Рубан Полина Алексеевна</a:t>
                      </a:r>
                      <a:b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ТГ: @</a:t>
                      </a: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Polina_Ruban</a:t>
                      </a:r>
                      <a:endParaRPr lang="ru-RU" sz="7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Советская 63</a:t>
                      </a:r>
                      <a:r>
                        <a:rPr lang="en-US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212 </a:t>
                      </a: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каб</a:t>
                      </a:r>
                      <a:endParaRPr lang="ru-RU" sz="7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Гайдабура</a:t>
                      </a: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Оксана Анатольевна, Панов Никита Владимирович, Козлов Егор Сергеевич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https://clck.ru/3P3HXd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https://clck.ru/3PLCUk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700" u="sng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https://clck.ru/3P3JSd</a:t>
                      </a:r>
                      <a:endParaRPr lang="ru-RU" sz="700" u="sng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439390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2D754A20-AD66-C482-E7E7-7499DF78F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8668" y="583132"/>
            <a:ext cx="443913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ТЕХНОЛОГИИ И СРЕДА ОБИТАНИЯ</a:t>
            </a:r>
            <a:endParaRPr kumimoji="0" lang="ru-RU" altLang="ru-RU" sz="600" i="0" u="none" strike="noStrike" cap="none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7" name="object 34">
            <a:extLst>
              <a:ext uri="{FF2B5EF4-FFF2-40B4-BE49-F238E27FC236}">
                <a16:creationId xmlns:a16="http://schemas.microsoft.com/office/drawing/2014/main" id="{B111F0EE-466C-69A4-57C1-3C22D17DD764}"/>
              </a:ext>
            </a:extLst>
          </p:cNvPr>
          <p:cNvGrpSpPr/>
          <p:nvPr/>
        </p:nvGrpSpPr>
        <p:grpSpPr>
          <a:xfrm>
            <a:off x="6521450" y="4274820"/>
            <a:ext cx="1065530" cy="1052830"/>
            <a:chOff x="5743441" y="1868115"/>
            <a:chExt cx="1065530" cy="1052830"/>
          </a:xfrm>
        </p:grpSpPr>
        <p:sp>
          <p:nvSpPr>
            <p:cNvPr id="48" name="object 35">
              <a:extLst>
                <a:ext uri="{FF2B5EF4-FFF2-40B4-BE49-F238E27FC236}">
                  <a16:creationId xmlns:a16="http://schemas.microsoft.com/office/drawing/2014/main" id="{4586D45D-7B07-E0A5-E68C-A3CC63F43760}"/>
                </a:ext>
              </a:extLst>
            </p:cNvPr>
            <p:cNvSpPr/>
            <p:nvPr/>
          </p:nvSpPr>
          <p:spPr>
            <a:xfrm>
              <a:off x="6711751" y="1883230"/>
              <a:ext cx="21590" cy="21590"/>
            </a:xfrm>
            <a:custGeom>
              <a:avLst/>
              <a:gdLst/>
              <a:ahLst/>
              <a:cxnLst/>
              <a:rect l="l" t="t" r="r" b="b"/>
              <a:pathLst>
                <a:path w="21590" h="21589">
                  <a:moveTo>
                    <a:pt x="16090" y="0"/>
                  </a:moveTo>
                  <a:lnTo>
                    <a:pt x="4546" y="317"/>
                  </a:lnTo>
                  <a:lnTo>
                    <a:pt x="0" y="5130"/>
                  </a:lnTo>
                  <a:lnTo>
                    <a:pt x="152" y="10896"/>
                  </a:lnTo>
                  <a:lnTo>
                    <a:pt x="304" y="16662"/>
                  </a:lnTo>
                  <a:lnTo>
                    <a:pt x="5118" y="21221"/>
                  </a:lnTo>
                  <a:lnTo>
                    <a:pt x="16662" y="20904"/>
                  </a:lnTo>
                  <a:lnTo>
                    <a:pt x="21208" y="16103"/>
                  </a:lnTo>
                  <a:lnTo>
                    <a:pt x="20891" y="4559"/>
                  </a:lnTo>
                  <a:lnTo>
                    <a:pt x="160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36">
              <a:extLst>
                <a:ext uri="{FF2B5EF4-FFF2-40B4-BE49-F238E27FC236}">
                  <a16:creationId xmlns:a16="http://schemas.microsoft.com/office/drawing/2014/main" id="{DBB0A1F3-3002-ED4E-60E9-9B947549037D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43441" y="1868115"/>
              <a:ext cx="1065289" cy="1052818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890B1CB-F893-8E33-CF8A-2E29BEB00BE3}"/>
              </a:ext>
            </a:extLst>
          </p:cNvPr>
          <p:cNvSpPr txBox="1"/>
          <p:nvPr/>
        </p:nvSpPr>
        <p:spPr>
          <a:xfrm>
            <a:off x="4476082" y="5196833"/>
            <a:ext cx="25843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ВСЕ ССЫЛКИ МОЖНО НАЖИМАТЬ</a:t>
            </a:r>
          </a:p>
        </p:txBody>
      </p:sp>
      <p:grpSp>
        <p:nvGrpSpPr>
          <p:cNvPr id="5" name="object 47">
            <a:extLst>
              <a:ext uri="{FF2B5EF4-FFF2-40B4-BE49-F238E27FC236}">
                <a16:creationId xmlns:a16="http://schemas.microsoft.com/office/drawing/2014/main" id="{F039A4A8-013D-A73A-3D77-685FEDC87A22}"/>
              </a:ext>
            </a:extLst>
          </p:cNvPr>
          <p:cNvGrpSpPr/>
          <p:nvPr/>
        </p:nvGrpSpPr>
        <p:grpSpPr>
          <a:xfrm>
            <a:off x="122161" y="4726242"/>
            <a:ext cx="633730" cy="633730"/>
            <a:chOff x="4224924" y="3981281"/>
            <a:chExt cx="633730" cy="633730"/>
          </a:xfrm>
        </p:grpSpPr>
        <p:sp>
          <p:nvSpPr>
            <p:cNvPr id="6" name="object 48">
              <a:extLst>
                <a:ext uri="{FF2B5EF4-FFF2-40B4-BE49-F238E27FC236}">
                  <a16:creationId xmlns:a16="http://schemas.microsoft.com/office/drawing/2014/main" id="{D385D706-6387-B99D-6A5D-28BEA9439285}"/>
                </a:ext>
              </a:extLst>
            </p:cNvPr>
            <p:cNvSpPr/>
            <p:nvPr/>
          </p:nvSpPr>
          <p:spPr>
            <a:xfrm>
              <a:off x="4229966" y="3986322"/>
              <a:ext cx="623570" cy="623570"/>
            </a:xfrm>
            <a:custGeom>
              <a:avLst/>
              <a:gdLst/>
              <a:ahLst/>
              <a:cxnLst/>
              <a:rect l="l" t="t" r="r" b="b"/>
              <a:pathLst>
                <a:path w="623570" h="623570">
                  <a:moveTo>
                    <a:pt x="311785" y="0"/>
                  </a:moveTo>
                  <a:lnTo>
                    <a:pt x="265713" y="3380"/>
                  </a:lnTo>
                  <a:lnTo>
                    <a:pt x="221740" y="13200"/>
                  </a:lnTo>
                  <a:lnTo>
                    <a:pt x="180347" y="28977"/>
                  </a:lnTo>
                  <a:lnTo>
                    <a:pt x="142018" y="50229"/>
                  </a:lnTo>
                  <a:lnTo>
                    <a:pt x="107234" y="76473"/>
                  </a:lnTo>
                  <a:lnTo>
                    <a:pt x="76478" y="107229"/>
                  </a:lnTo>
                  <a:lnTo>
                    <a:pt x="50232" y="142012"/>
                  </a:lnTo>
                  <a:lnTo>
                    <a:pt x="28979" y="180342"/>
                  </a:lnTo>
                  <a:lnTo>
                    <a:pt x="13201" y="221735"/>
                  </a:lnTo>
                  <a:lnTo>
                    <a:pt x="3380" y="265710"/>
                  </a:lnTo>
                  <a:lnTo>
                    <a:pt x="0" y="311784"/>
                  </a:lnTo>
                  <a:lnTo>
                    <a:pt x="3380" y="357856"/>
                  </a:lnTo>
                  <a:lnTo>
                    <a:pt x="13201" y="401829"/>
                  </a:lnTo>
                  <a:lnTo>
                    <a:pt x="28979" y="443222"/>
                  </a:lnTo>
                  <a:lnTo>
                    <a:pt x="50232" y="481551"/>
                  </a:lnTo>
                  <a:lnTo>
                    <a:pt x="76478" y="516335"/>
                  </a:lnTo>
                  <a:lnTo>
                    <a:pt x="107234" y="547091"/>
                  </a:lnTo>
                  <a:lnTo>
                    <a:pt x="142018" y="573337"/>
                  </a:lnTo>
                  <a:lnTo>
                    <a:pt x="180347" y="594590"/>
                  </a:lnTo>
                  <a:lnTo>
                    <a:pt x="221740" y="610368"/>
                  </a:lnTo>
                  <a:lnTo>
                    <a:pt x="265713" y="620189"/>
                  </a:lnTo>
                  <a:lnTo>
                    <a:pt x="311785" y="623569"/>
                  </a:lnTo>
                  <a:lnTo>
                    <a:pt x="357859" y="620189"/>
                  </a:lnTo>
                  <a:lnTo>
                    <a:pt x="401834" y="610368"/>
                  </a:lnTo>
                  <a:lnTo>
                    <a:pt x="443227" y="594590"/>
                  </a:lnTo>
                  <a:lnTo>
                    <a:pt x="481557" y="573337"/>
                  </a:lnTo>
                  <a:lnTo>
                    <a:pt x="516340" y="547091"/>
                  </a:lnTo>
                  <a:lnTo>
                    <a:pt x="547096" y="516335"/>
                  </a:lnTo>
                  <a:lnTo>
                    <a:pt x="573340" y="481551"/>
                  </a:lnTo>
                  <a:lnTo>
                    <a:pt x="594592" y="443222"/>
                  </a:lnTo>
                  <a:lnTo>
                    <a:pt x="610369" y="401829"/>
                  </a:lnTo>
                  <a:lnTo>
                    <a:pt x="620189" y="357856"/>
                  </a:lnTo>
                  <a:lnTo>
                    <a:pt x="623570" y="311784"/>
                  </a:lnTo>
                  <a:lnTo>
                    <a:pt x="620189" y="265710"/>
                  </a:lnTo>
                  <a:lnTo>
                    <a:pt x="610369" y="221735"/>
                  </a:lnTo>
                  <a:lnTo>
                    <a:pt x="594592" y="180342"/>
                  </a:lnTo>
                  <a:lnTo>
                    <a:pt x="573340" y="142012"/>
                  </a:lnTo>
                  <a:lnTo>
                    <a:pt x="547096" y="107229"/>
                  </a:lnTo>
                  <a:lnTo>
                    <a:pt x="516340" y="76473"/>
                  </a:lnTo>
                  <a:lnTo>
                    <a:pt x="481557" y="50229"/>
                  </a:lnTo>
                  <a:lnTo>
                    <a:pt x="443227" y="28977"/>
                  </a:lnTo>
                  <a:lnTo>
                    <a:pt x="401834" y="13200"/>
                  </a:lnTo>
                  <a:lnTo>
                    <a:pt x="357859" y="3380"/>
                  </a:lnTo>
                  <a:lnTo>
                    <a:pt x="311785" y="0"/>
                  </a:lnTo>
                  <a:close/>
                </a:path>
              </a:pathLst>
            </a:custGeom>
            <a:solidFill>
              <a:srgbClr val="FFC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49">
              <a:extLst>
                <a:ext uri="{FF2B5EF4-FFF2-40B4-BE49-F238E27FC236}">
                  <a16:creationId xmlns:a16="http://schemas.microsoft.com/office/drawing/2014/main" id="{6E798CE2-18A6-BAA8-F586-A478F2C73165}"/>
                </a:ext>
              </a:extLst>
            </p:cNvPr>
            <p:cNvSpPr/>
            <p:nvPr/>
          </p:nvSpPr>
          <p:spPr>
            <a:xfrm>
              <a:off x="4229966" y="3986322"/>
              <a:ext cx="623570" cy="623570"/>
            </a:xfrm>
            <a:custGeom>
              <a:avLst/>
              <a:gdLst/>
              <a:ahLst/>
              <a:cxnLst/>
              <a:rect l="l" t="t" r="r" b="b"/>
              <a:pathLst>
                <a:path w="623570" h="623570">
                  <a:moveTo>
                    <a:pt x="623570" y="311784"/>
                  </a:moveTo>
                  <a:lnTo>
                    <a:pt x="620189" y="357856"/>
                  </a:lnTo>
                  <a:lnTo>
                    <a:pt x="610369" y="401829"/>
                  </a:lnTo>
                  <a:lnTo>
                    <a:pt x="594592" y="443222"/>
                  </a:lnTo>
                  <a:lnTo>
                    <a:pt x="573340" y="481551"/>
                  </a:lnTo>
                  <a:lnTo>
                    <a:pt x="547096" y="516335"/>
                  </a:lnTo>
                  <a:lnTo>
                    <a:pt x="516340" y="547091"/>
                  </a:lnTo>
                  <a:lnTo>
                    <a:pt x="481557" y="573337"/>
                  </a:lnTo>
                  <a:lnTo>
                    <a:pt x="443227" y="594590"/>
                  </a:lnTo>
                  <a:lnTo>
                    <a:pt x="401834" y="610368"/>
                  </a:lnTo>
                  <a:lnTo>
                    <a:pt x="357859" y="620189"/>
                  </a:lnTo>
                  <a:lnTo>
                    <a:pt x="311785" y="623569"/>
                  </a:lnTo>
                  <a:lnTo>
                    <a:pt x="265713" y="620189"/>
                  </a:lnTo>
                  <a:lnTo>
                    <a:pt x="221740" y="610368"/>
                  </a:lnTo>
                  <a:lnTo>
                    <a:pt x="180347" y="594590"/>
                  </a:lnTo>
                  <a:lnTo>
                    <a:pt x="142018" y="573337"/>
                  </a:lnTo>
                  <a:lnTo>
                    <a:pt x="107234" y="547091"/>
                  </a:lnTo>
                  <a:lnTo>
                    <a:pt x="76478" y="516335"/>
                  </a:lnTo>
                  <a:lnTo>
                    <a:pt x="50232" y="481551"/>
                  </a:lnTo>
                  <a:lnTo>
                    <a:pt x="28979" y="443222"/>
                  </a:lnTo>
                  <a:lnTo>
                    <a:pt x="13201" y="401829"/>
                  </a:lnTo>
                  <a:lnTo>
                    <a:pt x="3380" y="357856"/>
                  </a:lnTo>
                  <a:lnTo>
                    <a:pt x="0" y="311784"/>
                  </a:lnTo>
                  <a:lnTo>
                    <a:pt x="3380" y="265710"/>
                  </a:lnTo>
                  <a:lnTo>
                    <a:pt x="13201" y="221735"/>
                  </a:lnTo>
                  <a:lnTo>
                    <a:pt x="28979" y="180342"/>
                  </a:lnTo>
                  <a:lnTo>
                    <a:pt x="50232" y="142012"/>
                  </a:lnTo>
                  <a:lnTo>
                    <a:pt x="76478" y="107229"/>
                  </a:lnTo>
                  <a:lnTo>
                    <a:pt x="107234" y="76473"/>
                  </a:lnTo>
                  <a:lnTo>
                    <a:pt x="142018" y="50229"/>
                  </a:lnTo>
                  <a:lnTo>
                    <a:pt x="180347" y="28977"/>
                  </a:lnTo>
                  <a:lnTo>
                    <a:pt x="221740" y="13200"/>
                  </a:lnTo>
                  <a:lnTo>
                    <a:pt x="265713" y="3380"/>
                  </a:lnTo>
                  <a:lnTo>
                    <a:pt x="311785" y="0"/>
                  </a:lnTo>
                  <a:lnTo>
                    <a:pt x="357859" y="3380"/>
                  </a:lnTo>
                  <a:lnTo>
                    <a:pt x="401834" y="13200"/>
                  </a:lnTo>
                  <a:lnTo>
                    <a:pt x="443227" y="28977"/>
                  </a:lnTo>
                  <a:lnTo>
                    <a:pt x="481557" y="50229"/>
                  </a:lnTo>
                  <a:lnTo>
                    <a:pt x="516340" y="76473"/>
                  </a:lnTo>
                  <a:lnTo>
                    <a:pt x="547096" y="107229"/>
                  </a:lnTo>
                  <a:lnTo>
                    <a:pt x="573340" y="142012"/>
                  </a:lnTo>
                  <a:lnTo>
                    <a:pt x="594592" y="180342"/>
                  </a:lnTo>
                  <a:lnTo>
                    <a:pt x="610369" y="221735"/>
                  </a:lnTo>
                  <a:lnTo>
                    <a:pt x="620189" y="265710"/>
                  </a:lnTo>
                  <a:lnTo>
                    <a:pt x="623570" y="311784"/>
                  </a:lnTo>
                  <a:close/>
                </a:path>
              </a:pathLst>
            </a:custGeom>
            <a:ln w="1008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50">
              <a:extLst>
                <a:ext uri="{FF2B5EF4-FFF2-40B4-BE49-F238E27FC236}">
                  <a16:creationId xmlns:a16="http://schemas.microsoft.com/office/drawing/2014/main" id="{0A532E89-971B-979E-6E91-7698C0B49908}"/>
                </a:ext>
              </a:extLst>
            </p:cNvPr>
            <p:cNvSpPr/>
            <p:nvPr/>
          </p:nvSpPr>
          <p:spPr>
            <a:xfrm>
              <a:off x="4268430" y="4378313"/>
              <a:ext cx="546735" cy="201295"/>
            </a:xfrm>
            <a:custGeom>
              <a:avLst/>
              <a:gdLst/>
              <a:ahLst/>
              <a:cxnLst/>
              <a:rect l="l" t="t" r="r" b="b"/>
              <a:pathLst>
                <a:path w="546735" h="201295">
                  <a:moveTo>
                    <a:pt x="546646" y="0"/>
                  </a:moveTo>
                  <a:lnTo>
                    <a:pt x="511264" y="35070"/>
                  </a:lnTo>
                  <a:lnTo>
                    <a:pt x="471964" y="64579"/>
                  </a:lnTo>
                  <a:lnTo>
                    <a:pt x="429411" y="88336"/>
                  </a:lnTo>
                  <a:lnTo>
                    <a:pt x="384271" y="106152"/>
                  </a:lnTo>
                  <a:lnTo>
                    <a:pt x="337208" y="117836"/>
                  </a:lnTo>
                  <a:lnTo>
                    <a:pt x="288890" y="123199"/>
                  </a:lnTo>
                  <a:lnTo>
                    <a:pt x="239981" y="122051"/>
                  </a:lnTo>
                  <a:lnTo>
                    <a:pt x="191147" y="114200"/>
                  </a:lnTo>
                  <a:lnTo>
                    <a:pt x="143054" y="99458"/>
                  </a:lnTo>
                  <a:lnTo>
                    <a:pt x="96367" y="77635"/>
                  </a:lnTo>
                  <a:lnTo>
                    <a:pt x="44202" y="42497"/>
                  </a:lnTo>
                  <a:lnTo>
                    <a:pt x="0" y="177"/>
                  </a:lnTo>
                  <a:lnTo>
                    <a:pt x="20503" y="49198"/>
                  </a:lnTo>
                  <a:lnTo>
                    <a:pt x="49968" y="93916"/>
                  </a:lnTo>
                  <a:lnTo>
                    <a:pt x="87985" y="132919"/>
                  </a:lnTo>
                  <a:lnTo>
                    <a:pt x="134150" y="164795"/>
                  </a:lnTo>
                  <a:lnTo>
                    <a:pt x="176582" y="184084"/>
                  </a:lnTo>
                  <a:lnTo>
                    <a:pt x="220377" y="196005"/>
                  </a:lnTo>
                  <a:lnTo>
                    <a:pt x="264734" y="200786"/>
                  </a:lnTo>
                  <a:lnTo>
                    <a:pt x="308851" y="198655"/>
                  </a:lnTo>
                  <a:lnTo>
                    <a:pt x="351926" y="189842"/>
                  </a:lnTo>
                  <a:lnTo>
                    <a:pt x="393158" y="174576"/>
                  </a:lnTo>
                  <a:lnTo>
                    <a:pt x="431745" y="153085"/>
                  </a:lnTo>
                  <a:lnTo>
                    <a:pt x="466886" y="125599"/>
                  </a:lnTo>
                  <a:lnTo>
                    <a:pt x="497778" y="92346"/>
                  </a:lnTo>
                  <a:lnTo>
                    <a:pt x="523621" y="53555"/>
                  </a:lnTo>
                  <a:lnTo>
                    <a:pt x="541996" y="13624"/>
                  </a:lnTo>
                  <a:lnTo>
                    <a:pt x="546646" y="0"/>
                  </a:lnTo>
                  <a:close/>
                </a:path>
              </a:pathLst>
            </a:custGeom>
            <a:solidFill>
              <a:srgbClr val="ECA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51">
              <a:extLst>
                <a:ext uri="{FF2B5EF4-FFF2-40B4-BE49-F238E27FC236}">
                  <a16:creationId xmlns:a16="http://schemas.microsoft.com/office/drawing/2014/main" id="{E80DA159-56C5-5419-5D05-3FF0EDE9811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87735" y="4119279"/>
              <a:ext cx="101763" cy="361916"/>
            </a:xfrm>
            <a:prstGeom prst="rect">
              <a:avLst/>
            </a:prstGeom>
          </p:spPr>
        </p:pic>
        <p:sp>
          <p:nvSpPr>
            <p:cNvPr id="10" name="object 52">
              <a:extLst>
                <a:ext uri="{FF2B5EF4-FFF2-40B4-BE49-F238E27FC236}">
                  <a16:creationId xmlns:a16="http://schemas.microsoft.com/office/drawing/2014/main" id="{1AF662FE-34A9-756E-DFD0-797C06809C8F}"/>
                </a:ext>
              </a:extLst>
            </p:cNvPr>
            <p:cNvSpPr/>
            <p:nvPr/>
          </p:nvSpPr>
          <p:spPr>
            <a:xfrm>
              <a:off x="4279017" y="4010141"/>
              <a:ext cx="525145" cy="186690"/>
            </a:xfrm>
            <a:custGeom>
              <a:avLst/>
              <a:gdLst/>
              <a:ahLst/>
              <a:cxnLst/>
              <a:rect l="l" t="t" r="r" b="b"/>
              <a:pathLst>
                <a:path w="525145" h="186689">
                  <a:moveTo>
                    <a:pt x="269938" y="114"/>
                  </a:moveTo>
                  <a:lnTo>
                    <a:pt x="217867" y="3689"/>
                  </a:lnTo>
                  <a:lnTo>
                    <a:pt x="161150" y="19233"/>
                  </a:lnTo>
                  <a:lnTo>
                    <a:pt x="121386" y="38417"/>
                  </a:lnTo>
                  <a:lnTo>
                    <a:pt x="76571" y="71318"/>
                  </a:lnTo>
                  <a:lnTo>
                    <a:pt x="43065" y="107327"/>
                  </a:lnTo>
                  <a:lnTo>
                    <a:pt x="19316" y="143256"/>
                  </a:lnTo>
                  <a:lnTo>
                    <a:pt x="0" y="186080"/>
                  </a:lnTo>
                  <a:lnTo>
                    <a:pt x="7258" y="173445"/>
                  </a:lnTo>
                  <a:lnTo>
                    <a:pt x="13481" y="163642"/>
                  </a:lnTo>
                  <a:lnTo>
                    <a:pt x="44118" y="124745"/>
                  </a:lnTo>
                  <a:lnTo>
                    <a:pt x="82966" y="89808"/>
                  </a:lnTo>
                  <a:lnTo>
                    <a:pt x="117843" y="67106"/>
                  </a:lnTo>
                  <a:lnTo>
                    <a:pt x="153667" y="50416"/>
                  </a:lnTo>
                  <a:lnTo>
                    <a:pt x="214566" y="33723"/>
                  </a:lnTo>
                  <a:lnTo>
                    <a:pt x="260146" y="29768"/>
                  </a:lnTo>
                  <a:lnTo>
                    <a:pt x="270484" y="29883"/>
                  </a:lnTo>
                  <a:lnTo>
                    <a:pt x="323084" y="35939"/>
                  </a:lnTo>
                  <a:lnTo>
                    <a:pt x="374789" y="51663"/>
                  </a:lnTo>
                  <a:lnTo>
                    <a:pt x="431003" y="81758"/>
                  </a:lnTo>
                  <a:lnTo>
                    <a:pt x="464375" y="108102"/>
                  </a:lnTo>
                  <a:lnTo>
                    <a:pt x="498222" y="144624"/>
                  </a:lnTo>
                  <a:lnTo>
                    <a:pt x="525145" y="185661"/>
                  </a:lnTo>
                  <a:lnTo>
                    <a:pt x="511999" y="154559"/>
                  </a:lnTo>
                  <a:lnTo>
                    <a:pt x="474586" y="97827"/>
                  </a:lnTo>
                  <a:lnTo>
                    <a:pt x="440644" y="64354"/>
                  </a:lnTo>
                  <a:lnTo>
                    <a:pt x="408165" y="41148"/>
                  </a:lnTo>
                  <a:lnTo>
                    <a:pt x="367093" y="20396"/>
                  </a:lnTo>
                  <a:lnTo>
                    <a:pt x="318939" y="5749"/>
                  </a:lnTo>
                  <a:lnTo>
                    <a:pt x="294471" y="1826"/>
                  </a:lnTo>
                  <a:lnTo>
                    <a:pt x="269938" y="114"/>
                  </a:lnTo>
                  <a:close/>
                </a:path>
              </a:pathLst>
            </a:custGeom>
            <a:solidFill>
              <a:srgbClr val="FFFFFF">
                <a:alpha val="6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53">
              <a:extLst>
                <a:ext uri="{FF2B5EF4-FFF2-40B4-BE49-F238E27FC236}">
                  <a16:creationId xmlns:a16="http://schemas.microsoft.com/office/drawing/2014/main" id="{7FE6EE1E-02D7-E5D3-389A-91BA6645392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612380" y="4141414"/>
              <a:ext cx="136612" cy="337022"/>
            </a:xfrm>
            <a:prstGeom prst="rect">
              <a:avLst/>
            </a:prstGeom>
          </p:spPr>
        </p:pic>
        <p:sp>
          <p:nvSpPr>
            <p:cNvPr id="12" name="object 54">
              <a:extLst>
                <a:ext uri="{FF2B5EF4-FFF2-40B4-BE49-F238E27FC236}">
                  <a16:creationId xmlns:a16="http://schemas.microsoft.com/office/drawing/2014/main" id="{46D14DCB-B88B-D1EE-3E97-9D41354364AF}"/>
                </a:ext>
              </a:extLst>
            </p:cNvPr>
            <p:cNvSpPr/>
            <p:nvPr/>
          </p:nvSpPr>
          <p:spPr>
            <a:xfrm>
              <a:off x="4381322" y="4200842"/>
              <a:ext cx="86360" cy="280035"/>
            </a:xfrm>
            <a:custGeom>
              <a:avLst/>
              <a:gdLst/>
              <a:ahLst/>
              <a:cxnLst/>
              <a:rect l="l" t="t" r="r" b="b"/>
              <a:pathLst>
                <a:path w="86360" h="280035">
                  <a:moveTo>
                    <a:pt x="86067" y="5143"/>
                  </a:moveTo>
                  <a:lnTo>
                    <a:pt x="83908" y="2146"/>
                  </a:lnTo>
                  <a:lnTo>
                    <a:pt x="77495" y="0"/>
                  </a:lnTo>
                  <a:lnTo>
                    <a:pt x="75971" y="482"/>
                  </a:lnTo>
                  <a:lnTo>
                    <a:pt x="75971" y="15240"/>
                  </a:lnTo>
                  <a:lnTo>
                    <a:pt x="75971" y="269875"/>
                  </a:lnTo>
                  <a:lnTo>
                    <a:pt x="10083" y="269875"/>
                  </a:lnTo>
                  <a:lnTo>
                    <a:pt x="10083" y="212877"/>
                  </a:lnTo>
                  <a:lnTo>
                    <a:pt x="54813" y="152615"/>
                  </a:lnTo>
                  <a:lnTo>
                    <a:pt x="54470" y="150253"/>
                  </a:lnTo>
                  <a:lnTo>
                    <a:pt x="51104" y="147764"/>
                  </a:lnTo>
                  <a:lnTo>
                    <a:pt x="48742" y="148107"/>
                  </a:lnTo>
                  <a:lnTo>
                    <a:pt x="10083" y="200190"/>
                  </a:lnTo>
                  <a:lnTo>
                    <a:pt x="10083" y="165227"/>
                  </a:lnTo>
                  <a:lnTo>
                    <a:pt x="59537" y="101219"/>
                  </a:lnTo>
                  <a:lnTo>
                    <a:pt x="59232" y="98844"/>
                  </a:lnTo>
                  <a:lnTo>
                    <a:pt x="55930" y="96291"/>
                  </a:lnTo>
                  <a:lnTo>
                    <a:pt x="53555" y="96596"/>
                  </a:lnTo>
                  <a:lnTo>
                    <a:pt x="10083" y="152857"/>
                  </a:lnTo>
                  <a:lnTo>
                    <a:pt x="10083" y="102908"/>
                  </a:lnTo>
                  <a:lnTo>
                    <a:pt x="75971" y="15240"/>
                  </a:lnTo>
                  <a:lnTo>
                    <a:pt x="75971" y="482"/>
                  </a:lnTo>
                  <a:lnTo>
                    <a:pt x="73977" y="1104"/>
                  </a:lnTo>
                  <a:lnTo>
                    <a:pt x="558" y="98793"/>
                  </a:lnTo>
                  <a:lnTo>
                    <a:pt x="0" y="100469"/>
                  </a:lnTo>
                  <a:lnTo>
                    <a:pt x="0" y="277698"/>
                  </a:lnTo>
                  <a:lnTo>
                    <a:pt x="2260" y="279958"/>
                  </a:lnTo>
                  <a:lnTo>
                    <a:pt x="83807" y="279958"/>
                  </a:lnTo>
                  <a:lnTo>
                    <a:pt x="86067" y="277698"/>
                  </a:lnTo>
                  <a:lnTo>
                    <a:pt x="86067" y="269875"/>
                  </a:lnTo>
                  <a:lnTo>
                    <a:pt x="86067" y="15240"/>
                  </a:lnTo>
                  <a:lnTo>
                    <a:pt x="86067" y="51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55">
              <a:extLst>
                <a:ext uri="{FF2B5EF4-FFF2-40B4-BE49-F238E27FC236}">
                  <a16:creationId xmlns:a16="http://schemas.microsoft.com/office/drawing/2014/main" id="{10548578-2848-9F6A-4AF8-ABAF2EBFA351}"/>
                </a:ext>
              </a:extLst>
            </p:cNvPr>
            <p:cNvSpPr/>
            <p:nvPr/>
          </p:nvSpPr>
          <p:spPr>
            <a:xfrm>
              <a:off x="4393989" y="4469154"/>
              <a:ext cx="67310" cy="0"/>
            </a:xfrm>
            <a:custGeom>
              <a:avLst/>
              <a:gdLst/>
              <a:ahLst/>
              <a:cxnLst/>
              <a:rect l="l" t="t" r="r" b="b"/>
              <a:pathLst>
                <a:path w="67310">
                  <a:moveTo>
                    <a:pt x="0" y="0"/>
                  </a:moveTo>
                  <a:lnTo>
                    <a:pt x="67068" y="0"/>
                  </a:lnTo>
                </a:path>
              </a:pathLst>
            </a:custGeom>
            <a:ln w="1261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7687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DF919-BF35-828A-EAB1-48139AFD9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C415FCDC-0DA9-D20B-5F40-B7B5E0EC4070}"/>
              </a:ext>
            </a:extLst>
          </p:cNvPr>
          <p:cNvSpPr/>
          <p:nvPr/>
        </p:nvSpPr>
        <p:spPr>
          <a:xfrm>
            <a:off x="0" y="527050"/>
            <a:ext cx="7708900" cy="441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6" name="object 11">
            <a:extLst>
              <a:ext uri="{FF2B5EF4-FFF2-40B4-BE49-F238E27FC236}">
                <a16:creationId xmlns:a16="http://schemas.microsoft.com/office/drawing/2014/main" id="{055D8288-D525-C96C-4D7A-959C1225FC1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050" y="146050"/>
            <a:ext cx="958203" cy="1201544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A7B435BE-A139-4B6F-DF28-F940F47AE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049189"/>
              </p:ext>
            </p:extLst>
          </p:nvPr>
        </p:nvGraphicFramePr>
        <p:xfrm>
          <a:off x="577850" y="984250"/>
          <a:ext cx="6789749" cy="36131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094909">
                  <a:extLst>
                    <a:ext uri="{9D8B030D-6E8A-4147-A177-3AD203B41FA5}">
                      <a16:colId xmlns:a16="http://schemas.microsoft.com/office/drawing/2014/main" val="1226927303"/>
                    </a:ext>
                  </a:extLst>
                </a:gridCol>
                <a:gridCol w="882140">
                  <a:extLst>
                    <a:ext uri="{9D8B030D-6E8A-4147-A177-3AD203B41FA5}">
                      <a16:colId xmlns:a16="http://schemas.microsoft.com/office/drawing/2014/main" val="1777253194"/>
                    </a:ext>
                  </a:extLst>
                </a:gridCol>
                <a:gridCol w="766151">
                  <a:extLst>
                    <a:ext uri="{9D8B030D-6E8A-4147-A177-3AD203B41FA5}">
                      <a16:colId xmlns:a16="http://schemas.microsoft.com/office/drawing/2014/main" val="223218189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94134669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804861449"/>
                    </a:ext>
                  </a:extLst>
                </a:gridCol>
                <a:gridCol w="1012220">
                  <a:extLst>
                    <a:ext uri="{9D8B030D-6E8A-4147-A177-3AD203B41FA5}">
                      <a16:colId xmlns:a16="http://schemas.microsoft.com/office/drawing/2014/main" val="1656843622"/>
                    </a:ext>
                  </a:extLst>
                </a:gridCol>
                <a:gridCol w="1205529">
                  <a:extLst>
                    <a:ext uri="{9D8B030D-6E8A-4147-A177-3AD203B41FA5}">
                      <a16:colId xmlns:a16="http://schemas.microsoft.com/office/drawing/2014/main" val="2075601047"/>
                    </a:ext>
                  </a:extLst>
                </a:gridCol>
              </a:tblGrid>
              <a:tr h="3851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Ключевые навыки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КУРАТОР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Местонахождение куратора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НАСТАВНИКИ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Полезные материалы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00" dirty="0">
                          <a:effectLst/>
                        </a:rPr>
                        <a:t>Урок НТО от наставников и </a:t>
                      </a:r>
                      <a:r>
                        <a:rPr lang="ru-RU" sz="700" kern="100" dirty="0" err="1">
                          <a:effectLst/>
                        </a:rPr>
                        <a:t>ПиПов</a:t>
                      </a:r>
                      <a:r>
                        <a:rPr lang="ru-RU" sz="700" kern="100">
                          <a:effectLst/>
                        </a:rPr>
                        <a:t> Л22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>
                          <a:effectLst/>
                        </a:rPr>
                        <a:t>Курсы для самоподготовки</a:t>
                      </a:r>
                      <a:endParaRPr lang="ru-RU" sz="7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extLst>
                  <a:ext uri="{0D108BD9-81ED-4DB2-BD59-A6C34878D82A}">
                    <a16:rowId xmlns:a16="http://schemas.microsoft.com/office/drawing/2014/main" val="1477884385"/>
                  </a:ext>
                </a:extLst>
              </a:tr>
              <a:tr h="3228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Ты любишь математику и интересуешься физикой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Ты увлекаешься программированием и конструированием разных устройств или хочешь попробовать этим заняться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Ты любишь узнавать новое, смело погружаешься в незнакомые темы и ставишь эксперименты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effectLst/>
                        </a:rPr>
                        <a:t>Тебе нравится разбираться в том, как все устроено </a:t>
                      </a:r>
                      <a:endParaRPr lang="ru-RU" sz="7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78" marR="394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Панов Никита Владимирович</a:t>
                      </a:r>
                      <a:b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ТГ: @</a:t>
                      </a:r>
                      <a:r>
                        <a:rPr lang="ru-RU" sz="700" kern="1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nikitaaaa_panov</a:t>
                      </a:r>
                      <a:endParaRPr lang="ru-RU" sz="7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IT-куб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Казаков Роман Витальевич, Моргунов Дмитрий Витальевич, Панов Никита Владимирович, Терехов Алексей Евгеньевич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https://clck.ru/3P3HUn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https://clck.ru/3PLCVS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https://clck.ru/3P3JWb</a:t>
                      </a:r>
                      <a:endParaRPr lang="ru-RU" sz="700" kern="100" dirty="0">
                        <a:solidFill>
                          <a:schemeClr val="accent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700" kern="100" dirty="0">
                          <a:solidFill>
                            <a:schemeClr val="accent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439390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C780C929-46D8-3035-3EFB-7935FEBD2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3718" y="603262"/>
            <a:ext cx="5964752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ТЕХНОЛОГИИ И КИБЕРФИЗИЧЕСКИЕ СИСТЕМЫ</a:t>
            </a:r>
            <a:endParaRPr kumimoji="0" lang="ru-RU" altLang="ru-RU" sz="600" i="0" u="none" strike="noStrike" cap="none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7" name="object 34">
            <a:extLst>
              <a:ext uri="{FF2B5EF4-FFF2-40B4-BE49-F238E27FC236}">
                <a16:creationId xmlns:a16="http://schemas.microsoft.com/office/drawing/2014/main" id="{414A4D9F-7BE1-C61B-3DDB-06EE3852BCCC}"/>
              </a:ext>
            </a:extLst>
          </p:cNvPr>
          <p:cNvGrpSpPr/>
          <p:nvPr/>
        </p:nvGrpSpPr>
        <p:grpSpPr>
          <a:xfrm>
            <a:off x="6521450" y="4274820"/>
            <a:ext cx="1065530" cy="1052830"/>
            <a:chOff x="5743441" y="1868115"/>
            <a:chExt cx="1065530" cy="1052830"/>
          </a:xfrm>
        </p:grpSpPr>
        <p:sp>
          <p:nvSpPr>
            <p:cNvPr id="48" name="object 35">
              <a:extLst>
                <a:ext uri="{FF2B5EF4-FFF2-40B4-BE49-F238E27FC236}">
                  <a16:creationId xmlns:a16="http://schemas.microsoft.com/office/drawing/2014/main" id="{15CDBC0B-729B-E8F6-6070-AEF862824DD3}"/>
                </a:ext>
              </a:extLst>
            </p:cNvPr>
            <p:cNvSpPr/>
            <p:nvPr/>
          </p:nvSpPr>
          <p:spPr>
            <a:xfrm>
              <a:off x="6711751" y="1883230"/>
              <a:ext cx="21590" cy="21590"/>
            </a:xfrm>
            <a:custGeom>
              <a:avLst/>
              <a:gdLst/>
              <a:ahLst/>
              <a:cxnLst/>
              <a:rect l="l" t="t" r="r" b="b"/>
              <a:pathLst>
                <a:path w="21590" h="21589">
                  <a:moveTo>
                    <a:pt x="16090" y="0"/>
                  </a:moveTo>
                  <a:lnTo>
                    <a:pt x="4546" y="317"/>
                  </a:lnTo>
                  <a:lnTo>
                    <a:pt x="0" y="5130"/>
                  </a:lnTo>
                  <a:lnTo>
                    <a:pt x="152" y="10896"/>
                  </a:lnTo>
                  <a:lnTo>
                    <a:pt x="304" y="16662"/>
                  </a:lnTo>
                  <a:lnTo>
                    <a:pt x="5118" y="21221"/>
                  </a:lnTo>
                  <a:lnTo>
                    <a:pt x="16662" y="20904"/>
                  </a:lnTo>
                  <a:lnTo>
                    <a:pt x="21208" y="16103"/>
                  </a:lnTo>
                  <a:lnTo>
                    <a:pt x="20891" y="4559"/>
                  </a:lnTo>
                  <a:lnTo>
                    <a:pt x="160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36">
              <a:extLst>
                <a:ext uri="{FF2B5EF4-FFF2-40B4-BE49-F238E27FC236}">
                  <a16:creationId xmlns:a16="http://schemas.microsoft.com/office/drawing/2014/main" id="{140C058D-8DF4-9C4A-ED40-1338339D7EF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43441" y="1868115"/>
              <a:ext cx="1065289" cy="1052818"/>
            </a:xfrm>
            <a:prstGeom prst="rect">
              <a:avLst/>
            </a:prstGeom>
          </p:spPr>
        </p:pic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59DCD40-8009-F9C4-79FD-F5B621AA38C1}"/>
              </a:ext>
            </a:extLst>
          </p:cNvPr>
          <p:cNvSpPr txBox="1"/>
          <p:nvPr/>
        </p:nvSpPr>
        <p:spPr>
          <a:xfrm>
            <a:off x="4476082" y="5196833"/>
            <a:ext cx="25843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/>
              <a:t>ВСЕ ССЫЛКИ МОЖНО НАЖИМАТЬ</a:t>
            </a:r>
          </a:p>
        </p:txBody>
      </p:sp>
      <p:pic>
        <p:nvPicPr>
          <p:cNvPr id="5" name="object 69">
            <a:extLst>
              <a:ext uri="{FF2B5EF4-FFF2-40B4-BE49-F238E27FC236}">
                <a16:creationId xmlns:a16="http://schemas.microsoft.com/office/drawing/2014/main" id="{45922E18-5510-A7C0-050A-F0702C2E9C31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2161" y="4726319"/>
            <a:ext cx="633653" cy="633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43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796</Words>
  <Application>Microsoft Macintosh PowerPoint</Application>
  <PresentationFormat>Произвольный</PresentationFormat>
  <Paragraphs>180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Tahoma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НТО Junior_листовка А5_2025</dc:title>
  <cp:lastModifiedBy>Ксения Кириленко</cp:lastModifiedBy>
  <cp:revision>4</cp:revision>
  <dcterms:created xsi:type="dcterms:W3CDTF">2025-09-09T05:39:56Z</dcterms:created>
  <dcterms:modified xsi:type="dcterms:W3CDTF">2025-09-22T02:35:23Z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2025-08-15T00:00:00Z</vt:filetime>
  </property>
  <property fmtid="{D5CDD505-2E9C-101B-9397-08002B2CF9AE}" pid="3" name="Creator">
    <vt:lpwstr>Adobe Illustrator 29.1 (Macintosh)</vt:lpwstr>
  </property>
  <property fmtid="{D5CDD505-2E9C-101B-9397-08002B2CF9AE}" pid="4" name="LastSaved">
    <vt:filetime>2025-09-09T00:00:00Z</vt:filetime>
  </property>
  <property fmtid="{D5CDD505-2E9C-101B-9397-08002B2CF9AE}" pid="5" name="Producer">
    <vt:lpwstr>Adobe PDF library 17.00</vt:lpwstr>
  </property>
</Properties>
</file>