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Lst>
  <p:notesMasterIdLst>
    <p:notesMasterId r:id="rId32"/>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E1BFA-FD83-4B7F-B5C4-BD368B1131A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E1C7FCC1-9FAB-4830-942B-BB9E2416BADC}">
      <dgm:prSet custT="1"/>
      <dgm:spPr/>
      <dgm:t>
        <a:bodyPr/>
        <a:lstStyle/>
        <a:p>
          <a:pPr rtl="0"/>
          <a:r>
            <a:rPr lang="ru-RU" sz="3200" dirty="0" smtClean="0"/>
            <a:t>ЭТАП №1</a:t>
          </a:r>
          <a:endParaRPr lang="ru-RU" sz="1800" dirty="0"/>
        </a:p>
      </dgm:t>
    </dgm:pt>
    <dgm:pt modelId="{D6A86487-FD89-41AA-AF0E-24E27DB60AF4}" type="parTrans" cxnId="{0E7F75E8-FAE3-4410-8DB9-A0D482117A2E}">
      <dgm:prSet/>
      <dgm:spPr/>
      <dgm:t>
        <a:bodyPr/>
        <a:lstStyle/>
        <a:p>
          <a:endParaRPr lang="ru-RU"/>
        </a:p>
      </dgm:t>
    </dgm:pt>
    <dgm:pt modelId="{AC4C2D74-F499-43ED-BD57-F0C8EE9B09FB}" type="sibTrans" cxnId="{0E7F75E8-FAE3-4410-8DB9-A0D482117A2E}">
      <dgm:prSet/>
      <dgm:spPr/>
      <dgm:t>
        <a:bodyPr/>
        <a:lstStyle/>
        <a:p>
          <a:endParaRPr lang="ru-RU"/>
        </a:p>
      </dgm:t>
    </dgm:pt>
    <dgm:pt modelId="{6986558F-5C4B-485F-A1AE-3F5DB3B483AB}">
      <dgm:prSet custT="1"/>
      <dgm:spPr/>
      <dgm:t>
        <a:bodyPr/>
        <a:lstStyle/>
        <a:p>
          <a:pPr rtl="0"/>
          <a:r>
            <a:rPr lang="ru-RU" sz="2400" dirty="0" smtClean="0"/>
            <a:t>ПОДГОТОВКА И ВЫБОР ЦЕЛИ </a:t>
          </a:r>
          <a:endParaRPr lang="ru-RU" sz="2400" dirty="0"/>
        </a:p>
      </dgm:t>
    </dgm:pt>
    <dgm:pt modelId="{3BFE2238-EBD3-4A57-A106-3742A44E0DAF}" type="parTrans" cxnId="{FBC91188-2BEF-44C1-A43C-DA698B442A95}">
      <dgm:prSet/>
      <dgm:spPr/>
      <dgm:t>
        <a:bodyPr/>
        <a:lstStyle/>
        <a:p>
          <a:endParaRPr lang="ru-RU"/>
        </a:p>
      </dgm:t>
    </dgm:pt>
    <dgm:pt modelId="{5595BDB3-FAE9-4592-82B5-6F1B2B84956A}" type="sibTrans" cxnId="{FBC91188-2BEF-44C1-A43C-DA698B442A95}">
      <dgm:prSet/>
      <dgm:spPr/>
      <dgm:t>
        <a:bodyPr/>
        <a:lstStyle/>
        <a:p>
          <a:endParaRPr lang="ru-RU"/>
        </a:p>
      </dgm:t>
    </dgm:pt>
    <dgm:pt modelId="{E2E20E5C-25B1-40B3-9E27-B6DB9A5A900B}" type="pres">
      <dgm:prSet presAssocID="{30EE1BFA-FD83-4B7F-B5C4-BD368B1131A2}" presName="Name0" presStyleCnt="0">
        <dgm:presLayoutVars>
          <dgm:dir/>
          <dgm:resizeHandles val="exact"/>
        </dgm:presLayoutVars>
      </dgm:prSet>
      <dgm:spPr/>
      <dgm:t>
        <a:bodyPr/>
        <a:lstStyle/>
        <a:p>
          <a:endParaRPr lang="ru-RU"/>
        </a:p>
      </dgm:t>
    </dgm:pt>
    <dgm:pt modelId="{28CD31AC-88AA-4A99-A1EF-674590C873CE}" type="pres">
      <dgm:prSet presAssocID="{E1C7FCC1-9FAB-4830-942B-BB9E2416BADC}" presName="node" presStyleLbl="node1" presStyleIdx="0" presStyleCnt="2">
        <dgm:presLayoutVars>
          <dgm:bulletEnabled val="1"/>
        </dgm:presLayoutVars>
      </dgm:prSet>
      <dgm:spPr/>
      <dgm:t>
        <a:bodyPr/>
        <a:lstStyle/>
        <a:p>
          <a:endParaRPr lang="ru-RU"/>
        </a:p>
      </dgm:t>
    </dgm:pt>
    <dgm:pt modelId="{A9709388-A504-4291-AA84-361B2DC4E685}" type="pres">
      <dgm:prSet presAssocID="{AC4C2D74-F499-43ED-BD57-F0C8EE9B09FB}" presName="sibTrans" presStyleLbl="sibTrans2D1" presStyleIdx="0" presStyleCnt="1"/>
      <dgm:spPr/>
      <dgm:t>
        <a:bodyPr/>
        <a:lstStyle/>
        <a:p>
          <a:endParaRPr lang="ru-RU"/>
        </a:p>
      </dgm:t>
    </dgm:pt>
    <dgm:pt modelId="{C5722784-739E-4FC3-BE0E-5E627D0AB56C}" type="pres">
      <dgm:prSet presAssocID="{AC4C2D74-F499-43ED-BD57-F0C8EE9B09FB}" presName="connectorText" presStyleLbl="sibTrans2D1" presStyleIdx="0" presStyleCnt="1"/>
      <dgm:spPr/>
      <dgm:t>
        <a:bodyPr/>
        <a:lstStyle/>
        <a:p>
          <a:endParaRPr lang="ru-RU"/>
        </a:p>
      </dgm:t>
    </dgm:pt>
    <dgm:pt modelId="{6EAC6D56-6903-4B86-A552-B95CF1120069}" type="pres">
      <dgm:prSet presAssocID="{6986558F-5C4B-485F-A1AE-3F5DB3B483AB}" presName="node" presStyleLbl="node1" presStyleIdx="1" presStyleCnt="2">
        <dgm:presLayoutVars>
          <dgm:bulletEnabled val="1"/>
        </dgm:presLayoutVars>
      </dgm:prSet>
      <dgm:spPr/>
      <dgm:t>
        <a:bodyPr/>
        <a:lstStyle/>
        <a:p>
          <a:endParaRPr lang="ru-RU"/>
        </a:p>
      </dgm:t>
    </dgm:pt>
  </dgm:ptLst>
  <dgm:cxnLst>
    <dgm:cxn modelId="{44F2BBE2-25A5-4AF3-8715-BC604B2DB8BA}" type="presOf" srcId="{30EE1BFA-FD83-4B7F-B5C4-BD368B1131A2}" destId="{E2E20E5C-25B1-40B3-9E27-B6DB9A5A900B}" srcOrd="0" destOrd="0" presId="urn:microsoft.com/office/officeart/2005/8/layout/process1"/>
    <dgm:cxn modelId="{F38521AB-63FC-442D-873E-C5A363252401}" type="presOf" srcId="{AC4C2D74-F499-43ED-BD57-F0C8EE9B09FB}" destId="{C5722784-739E-4FC3-BE0E-5E627D0AB56C}" srcOrd="1" destOrd="0" presId="urn:microsoft.com/office/officeart/2005/8/layout/process1"/>
    <dgm:cxn modelId="{0E7F75E8-FAE3-4410-8DB9-A0D482117A2E}" srcId="{30EE1BFA-FD83-4B7F-B5C4-BD368B1131A2}" destId="{E1C7FCC1-9FAB-4830-942B-BB9E2416BADC}" srcOrd="0" destOrd="0" parTransId="{D6A86487-FD89-41AA-AF0E-24E27DB60AF4}" sibTransId="{AC4C2D74-F499-43ED-BD57-F0C8EE9B09FB}"/>
    <dgm:cxn modelId="{F97FA69E-FF1A-4F06-A7F4-27184348B37F}" type="presOf" srcId="{E1C7FCC1-9FAB-4830-942B-BB9E2416BADC}" destId="{28CD31AC-88AA-4A99-A1EF-674590C873CE}" srcOrd="0" destOrd="0" presId="urn:microsoft.com/office/officeart/2005/8/layout/process1"/>
    <dgm:cxn modelId="{EE86031E-7E22-4A1B-A368-B19BB02DCE35}" type="presOf" srcId="{6986558F-5C4B-485F-A1AE-3F5DB3B483AB}" destId="{6EAC6D56-6903-4B86-A552-B95CF1120069}" srcOrd="0" destOrd="0" presId="urn:microsoft.com/office/officeart/2005/8/layout/process1"/>
    <dgm:cxn modelId="{FBC91188-2BEF-44C1-A43C-DA698B442A95}" srcId="{30EE1BFA-FD83-4B7F-B5C4-BD368B1131A2}" destId="{6986558F-5C4B-485F-A1AE-3F5DB3B483AB}" srcOrd="1" destOrd="0" parTransId="{3BFE2238-EBD3-4A57-A106-3742A44E0DAF}" sibTransId="{5595BDB3-FAE9-4592-82B5-6F1B2B84956A}"/>
    <dgm:cxn modelId="{B12DF09C-17F5-4276-89A1-CC483CF5611D}" type="presOf" srcId="{AC4C2D74-F499-43ED-BD57-F0C8EE9B09FB}" destId="{A9709388-A504-4291-AA84-361B2DC4E685}" srcOrd="0" destOrd="0" presId="urn:microsoft.com/office/officeart/2005/8/layout/process1"/>
    <dgm:cxn modelId="{8828A6D5-D4BE-4AA5-9BDE-C44AD77F02CE}" type="presParOf" srcId="{E2E20E5C-25B1-40B3-9E27-B6DB9A5A900B}" destId="{28CD31AC-88AA-4A99-A1EF-674590C873CE}" srcOrd="0" destOrd="0" presId="urn:microsoft.com/office/officeart/2005/8/layout/process1"/>
    <dgm:cxn modelId="{41F1CC09-889C-47C4-A7D9-AFAB84FD3021}" type="presParOf" srcId="{E2E20E5C-25B1-40B3-9E27-B6DB9A5A900B}" destId="{A9709388-A504-4291-AA84-361B2DC4E685}" srcOrd="1" destOrd="0" presId="urn:microsoft.com/office/officeart/2005/8/layout/process1"/>
    <dgm:cxn modelId="{8196AF90-D083-42D6-BBC8-A973CC8BA427}" type="presParOf" srcId="{A9709388-A504-4291-AA84-361B2DC4E685}" destId="{C5722784-739E-4FC3-BE0E-5E627D0AB56C}" srcOrd="0" destOrd="0" presId="urn:microsoft.com/office/officeart/2005/8/layout/process1"/>
    <dgm:cxn modelId="{54C63195-5BC5-4C6A-AB83-D28DC1BE9034}" type="presParOf" srcId="{E2E20E5C-25B1-40B3-9E27-B6DB9A5A900B}" destId="{6EAC6D56-6903-4B86-A552-B95CF1120069}"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E1BFA-FD83-4B7F-B5C4-BD368B1131A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E1C7FCC1-9FAB-4830-942B-BB9E2416BADC}">
      <dgm:prSet custT="1"/>
      <dgm:spPr/>
      <dgm:t>
        <a:bodyPr/>
        <a:lstStyle/>
        <a:p>
          <a:pPr rtl="0"/>
          <a:r>
            <a:rPr lang="ru-RU" sz="2000" dirty="0" smtClean="0"/>
            <a:t>ЭТАП № 2</a:t>
          </a:r>
          <a:endParaRPr lang="ru-RU" sz="2000" dirty="0"/>
        </a:p>
      </dgm:t>
    </dgm:pt>
    <dgm:pt modelId="{D6A86487-FD89-41AA-AF0E-24E27DB60AF4}" type="parTrans" cxnId="{0E7F75E8-FAE3-4410-8DB9-A0D482117A2E}">
      <dgm:prSet/>
      <dgm:spPr/>
      <dgm:t>
        <a:bodyPr/>
        <a:lstStyle/>
        <a:p>
          <a:endParaRPr lang="ru-RU"/>
        </a:p>
      </dgm:t>
    </dgm:pt>
    <dgm:pt modelId="{AC4C2D74-F499-43ED-BD57-F0C8EE9B09FB}" type="sibTrans" cxnId="{0E7F75E8-FAE3-4410-8DB9-A0D482117A2E}">
      <dgm:prSet/>
      <dgm:spPr/>
      <dgm:t>
        <a:bodyPr/>
        <a:lstStyle/>
        <a:p>
          <a:endParaRPr lang="ru-RU"/>
        </a:p>
      </dgm:t>
    </dgm:pt>
    <dgm:pt modelId="{6986558F-5C4B-485F-A1AE-3F5DB3B483AB}">
      <dgm:prSet custT="1"/>
      <dgm:spPr/>
      <dgm:t>
        <a:bodyPr/>
        <a:lstStyle/>
        <a:p>
          <a:pPr rtl="0"/>
          <a:r>
            <a:rPr lang="ru-RU" sz="1600" dirty="0" smtClean="0"/>
            <a:t>ДАВЛЕНИЕ,ПОРУЧЕНИЕ, «Задание» </a:t>
          </a:r>
          <a:endParaRPr lang="ru-RU" sz="1600" dirty="0"/>
        </a:p>
      </dgm:t>
    </dgm:pt>
    <dgm:pt modelId="{3BFE2238-EBD3-4A57-A106-3742A44E0DAF}" type="parTrans" cxnId="{FBC91188-2BEF-44C1-A43C-DA698B442A95}">
      <dgm:prSet/>
      <dgm:spPr/>
      <dgm:t>
        <a:bodyPr/>
        <a:lstStyle/>
        <a:p>
          <a:endParaRPr lang="ru-RU"/>
        </a:p>
      </dgm:t>
    </dgm:pt>
    <dgm:pt modelId="{5595BDB3-FAE9-4592-82B5-6F1B2B84956A}" type="sibTrans" cxnId="{FBC91188-2BEF-44C1-A43C-DA698B442A95}">
      <dgm:prSet/>
      <dgm:spPr/>
      <dgm:t>
        <a:bodyPr/>
        <a:lstStyle/>
        <a:p>
          <a:endParaRPr lang="ru-RU"/>
        </a:p>
      </dgm:t>
    </dgm:pt>
    <dgm:pt modelId="{E2E20E5C-25B1-40B3-9E27-B6DB9A5A900B}" type="pres">
      <dgm:prSet presAssocID="{30EE1BFA-FD83-4B7F-B5C4-BD368B1131A2}" presName="Name0" presStyleCnt="0">
        <dgm:presLayoutVars>
          <dgm:dir/>
          <dgm:resizeHandles val="exact"/>
        </dgm:presLayoutVars>
      </dgm:prSet>
      <dgm:spPr/>
      <dgm:t>
        <a:bodyPr/>
        <a:lstStyle/>
        <a:p>
          <a:endParaRPr lang="ru-RU"/>
        </a:p>
      </dgm:t>
    </dgm:pt>
    <dgm:pt modelId="{28CD31AC-88AA-4A99-A1EF-674590C873CE}" type="pres">
      <dgm:prSet presAssocID="{E1C7FCC1-9FAB-4830-942B-BB9E2416BADC}" presName="node" presStyleLbl="node1" presStyleIdx="0" presStyleCnt="2" custScaleX="97436" custScaleY="37653" custLinFactNeighborX="1202" custLinFactNeighborY="-1979">
        <dgm:presLayoutVars>
          <dgm:bulletEnabled val="1"/>
        </dgm:presLayoutVars>
      </dgm:prSet>
      <dgm:spPr/>
      <dgm:t>
        <a:bodyPr/>
        <a:lstStyle/>
        <a:p>
          <a:endParaRPr lang="ru-RU"/>
        </a:p>
      </dgm:t>
    </dgm:pt>
    <dgm:pt modelId="{A9709388-A504-4291-AA84-361B2DC4E685}" type="pres">
      <dgm:prSet presAssocID="{AC4C2D74-F499-43ED-BD57-F0C8EE9B09FB}" presName="sibTrans" presStyleLbl="sibTrans2D1" presStyleIdx="0" presStyleCnt="1" custScaleX="167686"/>
      <dgm:spPr/>
      <dgm:t>
        <a:bodyPr/>
        <a:lstStyle/>
        <a:p>
          <a:endParaRPr lang="ru-RU"/>
        </a:p>
      </dgm:t>
    </dgm:pt>
    <dgm:pt modelId="{C5722784-739E-4FC3-BE0E-5E627D0AB56C}" type="pres">
      <dgm:prSet presAssocID="{AC4C2D74-F499-43ED-BD57-F0C8EE9B09FB}" presName="connectorText" presStyleLbl="sibTrans2D1" presStyleIdx="0" presStyleCnt="1"/>
      <dgm:spPr/>
      <dgm:t>
        <a:bodyPr/>
        <a:lstStyle/>
        <a:p>
          <a:endParaRPr lang="ru-RU"/>
        </a:p>
      </dgm:t>
    </dgm:pt>
    <dgm:pt modelId="{6EAC6D56-6903-4B86-A552-B95CF1120069}" type="pres">
      <dgm:prSet presAssocID="{6986558F-5C4B-485F-A1AE-3F5DB3B483AB}" presName="node" presStyleLbl="node1" presStyleIdx="1" presStyleCnt="2" custScaleY="42192" custLinFactNeighborX="3201" custLinFactNeighborY="620">
        <dgm:presLayoutVars>
          <dgm:bulletEnabled val="1"/>
        </dgm:presLayoutVars>
      </dgm:prSet>
      <dgm:spPr/>
      <dgm:t>
        <a:bodyPr/>
        <a:lstStyle/>
        <a:p>
          <a:endParaRPr lang="ru-RU"/>
        </a:p>
      </dgm:t>
    </dgm:pt>
  </dgm:ptLst>
  <dgm:cxnLst>
    <dgm:cxn modelId="{FBC91188-2BEF-44C1-A43C-DA698B442A95}" srcId="{30EE1BFA-FD83-4B7F-B5C4-BD368B1131A2}" destId="{6986558F-5C4B-485F-A1AE-3F5DB3B483AB}" srcOrd="1" destOrd="0" parTransId="{3BFE2238-EBD3-4A57-A106-3742A44E0DAF}" sibTransId="{5595BDB3-FAE9-4592-82B5-6F1B2B84956A}"/>
    <dgm:cxn modelId="{990F4ADB-CB5A-4D47-B864-61F129BA9D2F}" type="presOf" srcId="{AC4C2D74-F499-43ED-BD57-F0C8EE9B09FB}" destId="{C5722784-739E-4FC3-BE0E-5E627D0AB56C}" srcOrd="1" destOrd="0" presId="urn:microsoft.com/office/officeart/2005/8/layout/process1"/>
    <dgm:cxn modelId="{D784C044-4B61-44D7-B165-78463AEB4639}" type="presOf" srcId="{6986558F-5C4B-485F-A1AE-3F5DB3B483AB}" destId="{6EAC6D56-6903-4B86-A552-B95CF1120069}" srcOrd="0" destOrd="0" presId="urn:microsoft.com/office/officeart/2005/8/layout/process1"/>
    <dgm:cxn modelId="{A6D52308-FB3D-4935-99D3-3CB76646EA57}" type="presOf" srcId="{AC4C2D74-F499-43ED-BD57-F0C8EE9B09FB}" destId="{A9709388-A504-4291-AA84-361B2DC4E685}" srcOrd="0" destOrd="0" presId="urn:microsoft.com/office/officeart/2005/8/layout/process1"/>
    <dgm:cxn modelId="{4AB28AB0-011F-4568-AD2C-019E55B3BF2F}" type="presOf" srcId="{E1C7FCC1-9FAB-4830-942B-BB9E2416BADC}" destId="{28CD31AC-88AA-4A99-A1EF-674590C873CE}" srcOrd="0" destOrd="0" presId="urn:microsoft.com/office/officeart/2005/8/layout/process1"/>
    <dgm:cxn modelId="{6C952EC5-6091-4165-9FC3-4D14A9FEDD59}" type="presOf" srcId="{30EE1BFA-FD83-4B7F-B5C4-BD368B1131A2}" destId="{E2E20E5C-25B1-40B3-9E27-B6DB9A5A900B}" srcOrd="0" destOrd="0" presId="urn:microsoft.com/office/officeart/2005/8/layout/process1"/>
    <dgm:cxn modelId="{0E7F75E8-FAE3-4410-8DB9-A0D482117A2E}" srcId="{30EE1BFA-FD83-4B7F-B5C4-BD368B1131A2}" destId="{E1C7FCC1-9FAB-4830-942B-BB9E2416BADC}" srcOrd="0" destOrd="0" parTransId="{D6A86487-FD89-41AA-AF0E-24E27DB60AF4}" sibTransId="{AC4C2D74-F499-43ED-BD57-F0C8EE9B09FB}"/>
    <dgm:cxn modelId="{5665F074-E369-4748-ADB1-343FEB297B0F}" type="presParOf" srcId="{E2E20E5C-25B1-40B3-9E27-B6DB9A5A900B}" destId="{28CD31AC-88AA-4A99-A1EF-674590C873CE}" srcOrd="0" destOrd="0" presId="urn:microsoft.com/office/officeart/2005/8/layout/process1"/>
    <dgm:cxn modelId="{AD89A0B1-9121-4DF3-A058-E3D9EBD6163F}" type="presParOf" srcId="{E2E20E5C-25B1-40B3-9E27-B6DB9A5A900B}" destId="{A9709388-A504-4291-AA84-361B2DC4E685}" srcOrd="1" destOrd="0" presId="urn:microsoft.com/office/officeart/2005/8/layout/process1"/>
    <dgm:cxn modelId="{A8006BFE-4A42-4A57-8DC7-A30D5D1BEF32}" type="presParOf" srcId="{A9709388-A504-4291-AA84-361B2DC4E685}" destId="{C5722784-739E-4FC3-BE0E-5E627D0AB56C}" srcOrd="0" destOrd="0" presId="urn:microsoft.com/office/officeart/2005/8/layout/process1"/>
    <dgm:cxn modelId="{600E1089-917A-4B7B-960F-2950B9BACD09}" type="presParOf" srcId="{E2E20E5C-25B1-40B3-9E27-B6DB9A5A900B}" destId="{6EAC6D56-6903-4B86-A552-B95CF1120069}"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E1BFA-FD83-4B7F-B5C4-BD368B1131A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E1C7FCC1-9FAB-4830-942B-BB9E2416BADC}">
      <dgm:prSet custT="1"/>
      <dgm:spPr/>
      <dgm:t>
        <a:bodyPr/>
        <a:lstStyle/>
        <a:p>
          <a:pPr rtl="0"/>
          <a:r>
            <a:rPr lang="ru-RU" sz="3200" dirty="0" smtClean="0"/>
            <a:t>ЭТАП № 3</a:t>
          </a:r>
          <a:endParaRPr lang="ru-RU" sz="1800" dirty="0"/>
        </a:p>
      </dgm:t>
    </dgm:pt>
    <dgm:pt modelId="{D6A86487-FD89-41AA-AF0E-24E27DB60AF4}" type="parTrans" cxnId="{0E7F75E8-FAE3-4410-8DB9-A0D482117A2E}">
      <dgm:prSet/>
      <dgm:spPr/>
      <dgm:t>
        <a:bodyPr/>
        <a:lstStyle/>
        <a:p>
          <a:endParaRPr lang="ru-RU"/>
        </a:p>
      </dgm:t>
    </dgm:pt>
    <dgm:pt modelId="{AC4C2D74-F499-43ED-BD57-F0C8EE9B09FB}" type="sibTrans" cxnId="{0E7F75E8-FAE3-4410-8DB9-A0D482117A2E}">
      <dgm:prSet/>
      <dgm:spPr/>
      <dgm:t>
        <a:bodyPr/>
        <a:lstStyle/>
        <a:p>
          <a:endParaRPr lang="ru-RU"/>
        </a:p>
      </dgm:t>
    </dgm:pt>
    <dgm:pt modelId="{6986558F-5C4B-485F-A1AE-3F5DB3B483AB}">
      <dgm:prSet custT="1"/>
      <dgm:spPr/>
      <dgm:t>
        <a:bodyPr/>
        <a:lstStyle/>
        <a:p>
          <a:pPr rtl="0"/>
          <a:r>
            <a:rPr lang="ru-RU" sz="2400" dirty="0" smtClean="0"/>
            <a:t>«ИСПОЛНЕНИЕ»</a:t>
          </a:r>
          <a:r>
            <a:rPr lang="ru-RU" sz="2400" baseline="0" dirty="0" smtClean="0"/>
            <a:t> </a:t>
          </a:r>
          <a:endParaRPr lang="ru-RU" sz="2400" dirty="0"/>
        </a:p>
      </dgm:t>
    </dgm:pt>
    <dgm:pt modelId="{3BFE2238-EBD3-4A57-A106-3742A44E0DAF}" type="parTrans" cxnId="{FBC91188-2BEF-44C1-A43C-DA698B442A95}">
      <dgm:prSet/>
      <dgm:spPr/>
      <dgm:t>
        <a:bodyPr/>
        <a:lstStyle/>
        <a:p>
          <a:endParaRPr lang="ru-RU"/>
        </a:p>
      </dgm:t>
    </dgm:pt>
    <dgm:pt modelId="{5595BDB3-FAE9-4592-82B5-6F1B2B84956A}" type="sibTrans" cxnId="{FBC91188-2BEF-44C1-A43C-DA698B442A95}">
      <dgm:prSet/>
      <dgm:spPr/>
      <dgm:t>
        <a:bodyPr/>
        <a:lstStyle/>
        <a:p>
          <a:endParaRPr lang="ru-RU"/>
        </a:p>
      </dgm:t>
    </dgm:pt>
    <dgm:pt modelId="{E2E20E5C-25B1-40B3-9E27-B6DB9A5A900B}" type="pres">
      <dgm:prSet presAssocID="{30EE1BFA-FD83-4B7F-B5C4-BD368B1131A2}" presName="Name0" presStyleCnt="0">
        <dgm:presLayoutVars>
          <dgm:dir/>
          <dgm:resizeHandles val="exact"/>
        </dgm:presLayoutVars>
      </dgm:prSet>
      <dgm:spPr/>
      <dgm:t>
        <a:bodyPr/>
        <a:lstStyle/>
        <a:p>
          <a:endParaRPr lang="ru-RU"/>
        </a:p>
      </dgm:t>
    </dgm:pt>
    <dgm:pt modelId="{28CD31AC-88AA-4A99-A1EF-674590C873CE}" type="pres">
      <dgm:prSet presAssocID="{E1C7FCC1-9FAB-4830-942B-BB9E2416BADC}" presName="node" presStyleLbl="node1" presStyleIdx="0" presStyleCnt="2" custScaleX="57807" custLinFactNeighborX="24838" custLinFactNeighborY="2425">
        <dgm:presLayoutVars>
          <dgm:bulletEnabled val="1"/>
        </dgm:presLayoutVars>
      </dgm:prSet>
      <dgm:spPr/>
      <dgm:t>
        <a:bodyPr/>
        <a:lstStyle/>
        <a:p>
          <a:endParaRPr lang="ru-RU"/>
        </a:p>
      </dgm:t>
    </dgm:pt>
    <dgm:pt modelId="{A9709388-A504-4291-AA84-361B2DC4E685}" type="pres">
      <dgm:prSet presAssocID="{AC4C2D74-F499-43ED-BD57-F0C8EE9B09FB}" presName="sibTrans" presStyleLbl="sibTrans2D1" presStyleIdx="0" presStyleCnt="1"/>
      <dgm:spPr/>
      <dgm:t>
        <a:bodyPr/>
        <a:lstStyle/>
        <a:p>
          <a:endParaRPr lang="ru-RU"/>
        </a:p>
      </dgm:t>
    </dgm:pt>
    <dgm:pt modelId="{C5722784-739E-4FC3-BE0E-5E627D0AB56C}" type="pres">
      <dgm:prSet presAssocID="{AC4C2D74-F499-43ED-BD57-F0C8EE9B09FB}" presName="connectorText" presStyleLbl="sibTrans2D1" presStyleIdx="0" presStyleCnt="1"/>
      <dgm:spPr/>
      <dgm:t>
        <a:bodyPr/>
        <a:lstStyle/>
        <a:p>
          <a:endParaRPr lang="ru-RU"/>
        </a:p>
      </dgm:t>
    </dgm:pt>
    <dgm:pt modelId="{6EAC6D56-6903-4B86-A552-B95CF1120069}" type="pres">
      <dgm:prSet presAssocID="{6986558F-5C4B-485F-A1AE-3F5DB3B483AB}" presName="node" presStyleLbl="node1" presStyleIdx="1" presStyleCnt="2" custScaleX="64925" custLinFactNeighborX="-16725" custLinFactNeighborY="-953">
        <dgm:presLayoutVars>
          <dgm:bulletEnabled val="1"/>
        </dgm:presLayoutVars>
      </dgm:prSet>
      <dgm:spPr/>
      <dgm:t>
        <a:bodyPr/>
        <a:lstStyle/>
        <a:p>
          <a:endParaRPr lang="ru-RU"/>
        </a:p>
      </dgm:t>
    </dgm:pt>
  </dgm:ptLst>
  <dgm:cxnLst>
    <dgm:cxn modelId="{2FA6D7F8-BC17-446B-BFE7-6E2D595DB692}" type="presOf" srcId="{6986558F-5C4B-485F-A1AE-3F5DB3B483AB}" destId="{6EAC6D56-6903-4B86-A552-B95CF1120069}" srcOrd="0" destOrd="0" presId="urn:microsoft.com/office/officeart/2005/8/layout/process1"/>
    <dgm:cxn modelId="{FBC91188-2BEF-44C1-A43C-DA698B442A95}" srcId="{30EE1BFA-FD83-4B7F-B5C4-BD368B1131A2}" destId="{6986558F-5C4B-485F-A1AE-3F5DB3B483AB}" srcOrd="1" destOrd="0" parTransId="{3BFE2238-EBD3-4A57-A106-3742A44E0DAF}" sibTransId="{5595BDB3-FAE9-4592-82B5-6F1B2B84956A}"/>
    <dgm:cxn modelId="{F1D68668-94E6-4B2A-A94F-64DC5BD87A50}" type="presOf" srcId="{AC4C2D74-F499-43ED-BD57-F0C8EE9B09FB}" destId="{C5722784-739E-4FC3-BE0E-5E627D0AB56C}" srcOrd="1" destOrd="0" presId="urn:microsoft.com/office/officeart/2005/8/layout/process1"/>
    <dgm:cxn modelId="{A91E61DC-B0D1-4494-8E11-1B2319877C0F}" type="presOf" srcId="{AC4C2D74-F499-43ED-BD57-F0C8EE9B09FB}" destId="{A9709388-A504-4291-AA84-361B2DC4E685}" srcOrd="0" destOrd="0" presId="urn:microsoft.com/office/officeart/2005/8/layout/process1"/>
    <dgm:cxn modelId="{8E9CD73D-D465-4921-91C6-F3F183BE0F95}" type="presOf" srcId="{30EE1BFA-FD83-4B7F-B5C4-BD368B1131A2}" destId="{E2E20E5C-25B1-40B3-9E27-B6DB9A5A900B}" srcOrd="0" destOrd="0" presId="urn:microsoft.com/office/officeart/2005/8/layout/process1"/>
    <dgm:cxn modelId="{2AD47079-6403-40E6-8D08-84033C8F5E08}" type="presOf" srcId="{E1C7FCC1-9FAB-4830-942B-BB9E2416BADC}" destId="{28CD31AC-88AA-4A99-A1EF-674590C873CE}" srcOrd="0" destOrd="0" presId="urn:microsoft.com/office/officeart/2005/8/layout/process1"/>
    <dgm:cxn modelId="{0E7F75E8-FAE3-4410-8DB9-A0D482117A2E}" srcId="{30EE1BFA-FD83-4B7F-B5C4-BD368B1131A2}" destId="{E1C7FCC1-9FAB-4830-942B-BB9E2416BADC}" srcOrd="0" destOrd="0" parTransId="{D6A86487-FD89-41AA-AF0E-24E27DB60AF4}" sibTransId="{AC4C2D74-F499-43ED-BD57-F0C8EE9B09FB}"/>
    <dgm:cxn modelId="{802CDC0C-7901-4A84-B315-488FDCC9E0EC}" type="presParOf" srcId="{E2E20E5C-25B1-40B3-9E27-B6DB9A5A900B}" destId="{28CD31AC-88AA-4A99-A1EF-674590C873CE}" srcOrd="0" destOrd="0" presId="urn:microsoft.com/office/officeart/2005/8/layout/process1"/>
    <dgm:cxn modelId="{98294FEC-7E35-4751-B71E-4C0CBF7A0F03}" type="presParOf" srcId="{E2E20E5C-25B1-40B3-9E27-B6DB9A5A900B}" destId="{A9709388-A504-4291-AA84-361B2DC4E685}" srcOrd="1" destOrd="0" presId="urn:microsoft.com/office/officeart/2005/8/layout/process1"/>
    <dgm:cxn modelId="{481BE4C4-348C-4377-A77B-6F6AA22CDFDA}" type="presParOf" srcId="{A9709388-A504-4291-AA84-361B2DC4E685}" destId="{C5722784-739E-4FC3-BE0E-5E627D0AB56C}" srcOrd="0" destOrd="0" presId="urn:microsoft.com/office/officeart/2005/8/layout/process1"/>
    <dgm:cxn modelId="{6AA2B01F-8337-44A4-BA7A-E5884D672646}" type="presParOf" srcId="{E2E20E5C-25B1-40B3-9E27-B6DB9A5A900B}" destId="{6EAC6D56-6903-4B86-A552-B95CF1120069}"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EE1BFA-FD83-4B7F-B5C4-BD368B1131A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E1C7FCC1-9FAB-4830-942B-BB9E2416BADC}">
      <dgm:prSet custT="1"/>
      <dgm:spPr/>
      <dgm:t>
        <a:bodyPr/>
        <a:lstStyle/>
        <a:p>
          <a:pPr rtl="0"/>
          <a:r>
            <a:rPr lang="ru-RU" sz="3200" dirty="0" smtClean="0"/>
            <a:t>ЭТАП № 4 </a:t>
          </a:r>
          <a:endParaRPr lang="ru-RU" sz="1800" dirty="0"/>
        </a:p>
      </dgm:t>
    </dgm:pt>
    <dgm:pt modelId="{D6A86487-FD89-41AA-AF0E-24E27DB60AF4}" type="parTrans" cxnId="{0E7F75E8-FAE3-4410-8DB9-A0D482117A2E}">
      <dgm:prSet/>
      <dgm:spPr/>
      <dgm:t>
        <a:bodyPr/>
        <a:lstStyle/>
        <a:p>
          <a:endParaRPr lang="ru-RU"/>
        </a:p>
      </dgm:t>
    </dgm:pt>
    <dgm:pt modelId="{AC4C2D74-F499-43ED-BD57-F0C8EE9B09FB}" type="sibTrans" cxnId="{0E7F75E8-FAE3-4410-8DB9-A0D482117A2E}">
      <dgm:prSet/>
      <dgm:spPr/>
      <dgm:t>
        <a:bodyPr/>
        <a:lstStyle/>
        <a:p>
          <a:endParaRPr lang="ru-RU"/>
        </a:p>
      </dgm:t>
    </dgm:pt>
    <dgm:pt modelId="{6986558F-5C4B-485F-A1AE-3F5DB3B483AB}">
      <dgm:prSet custT="1"/>
      <dgm:spPr/>
      <dgm:t>
        <a:bodyPr/>
        <a:lstStyle/>
        <a:p>
          <a:pPr rtl="0"/>
          <a:r>
            <a:rPr lang="ru-RU" sz="2400" dirty="0" smtClean="0"/>
            <a:t>ЗАВЕРШЕНИЕ</a:t>
          </a:r>
          <a:endParaRPr lang="ru-RU" sz="2400" dirty="0"/>
        </a:p>
      </dgm:t>
    </dgm:pt>
    <dgm:pt modelId="{3BFE2238-EBD3-4A57-A106-3742A44E0DAF}" type="parTrans" cxnId="{FBC91188-2BEF-44C1-A43C-DA698B442A95}">
      <dgm:prSet/>
      <dgm:spPr/>
      <dgm:t>
        <a:bodyPr/>
        <a:lstStyle/>
        <a:p>
          <a:endParaRPr lang="ru-RU"/>
        </a:p>
      </dgm:t>
    </dgm:pt>
    <dgm:pt modelId="{5595BDB3-FAE9-4592-82B5-6F1B2B84956A}" type="sibTrans" cxnId="{FBC91188-2BEF-44C1-A43C-DA698B442A95}">
      <dgm:prSet/>
      <dgm:spPr/>
      <dgm:t>
        <a:bodyPr/>
        <a:lstStyle/>
        <a:p>
          <a:endParaRPr lang="ru-RU"/>
        </a:p>
      </dgm:t>
    </dgm:pt>
    <dgm:pt modelId="{E2E20E5C-25B1-40B3-9E27-B6DB9A5A900B}" type="pres">
      <dgm:prSet presAssocID="{30EE1BFA-FD83-4B7F-B5C4-BD368B1131A2}" presName="Name0" presStyleCnt="0">
        <dgm:presLayoutVars>
          <dgm:dir/>
          <dgm:resizeHandles val="exact"/>
        </dgm:presLayoutVars>
      </dgm:prSet>
      <dgm:spPr/>
      <dgm:t>
        <a:bodyPr/>
        <a:lstStyle/>
        <a:p>
          <a:endParaRPr lang="ru-RU"/>
        </a:p>
      </dgm:t>
    </dgm:pt>
    <dgm:pt modelId="{28CD31AC-88AA-4A99-A1EF-674590C873CE}" type="pres">
      <dgm:prSet presAssocID="{E1C7FCC1-9FAB-4830-942B-BB9E2416BADC}" presName="node" presStyleLbl="node1" presStyleIdx="0" presStyleCnt="2" custScaleX="82901" custLinFactNeighborX="56138">
        <dgm:presLayoutVars>
          <dgm:bulletEnabled val="1"/>
        </dgm:presLayoutVars>
      </dgm:prSet>
      <dgm:spPr/>
      <dgm:t>
        <a:bodyPr/>
        <a:lstStyle/>
        <a:p>
          <a:endParaRPr lang="ru-RU"/>
        </a:p>
      </dgm:t>
    </dgm:pt>
    <dgm:pt modelId="{A9709388-A504-4291-AA84-361B2DC4E685}" type="pres">
      <dgm:prSet presAssocID="{AC4C2D74-F499-43ED-BD57-F0C8EE9B09FB}" presName="sibTrans" presStyleLbl="sibTrans2D1" presStyleIdx="0" presStyleCnt="1" custScaleX="175335" custLinFactNeighborX="16588" custLinFactNeighborY="7218"/>
      <dgm:spPr/>
      <dgm:t>
        <a:bodyPr/>
        <a:lstStyle/>
        <a:p>
          <a:endParaRPr lang="ru-RU"/>
        </a:p>
      </dgm:t>
    </dgm:pt>
    <dgm:pt modelId="{C5722784-739E-4FC3-BE0E-5E627D0AB56C}" type="pres">
      <dgm:prSet presAssocID="{AC4C2D74-F499-43ED-BD57-F0C8EE9B09FB}" presName="connectorText" presStyleLbl="sibTrans2D1" presStyleIdx="0" presStyleCnt="1"/>
      <dgm:spPr/>
      <dgm:t>
        <a:bodyPr/>
        <a:lstStyle/>
        <a:p>
          <a:endParaRPr lang="ru-RU"/>
        </a:p>
      </dgm:t>
    </dgm:pt>
    <dgm:pt modelId="{6EAC6D56-6903-4B86-A552-B95CF1120069}" type="pres">
      <dgm:prSet presAssocID="{6986558F-5C4B-485F-A1AE-3F5DB3B483AB}" presName="node" presStyleLbl="node1" presStyleIdx="1" presStyleCnt="2" custScaleX="88316" custLinFactNeighborX="-203">
        <dgm:presLayoutVars>
          <dgm:bulletEnabled val="1"/>
        </dgm:presLayoutVars>
      </dgm:prSet>
      <dgm:spPr/>
      <dgm:t>
        <a:bodyPr/>
        <a:lstStyle/>
        <a:p>
          <a:endParaRPr lang="ru-RU"/>
        </a:p>
      </dgm:t>
    </dgm:pt>
  </dgm:ptLst>
  <dgm:cxnLst>
    <dgm:cxn modelId="{859910E8-9C5D-4EE3-B27E-B3CBF68A7A10}" type="presOf" srcId="{AC4C2D74-F499-43ED-BD57-F0C8EE9B09FB}" destId="{A9709388-A504-4291-AA84-361B2DC4E685}" srcOrd="0" destOrd="0" presId="urn:microsoft.com/office/officeart/2005/8/layout/process1"/>
    <dgm:cxn modelId="{3CF0C351-E5FD-4277-9659-0C0FE5332D6E}" type="presOf" srcId="{30EE1BFA-FD83-4B7F-B5C4-BD368B1131A2}" destId="{E2E20E5C-25B1-40B3-9E27-B6DB9A5A900B}" srcOrd="0" destOrd="0" presId="urn:microsoft.com/office/officeart/2005/8/layout/process1"/>
    <dgm:cxn modelId="{0E7F75E8-FAE3-4410-8DB9-A0D482117A2E}" srcId="{30EE1BFA-FD83-4B7F-B5C4-BD368B1131A2}" destId="{E1C7FCC1-9FAB-4830-942B-BB9E2416BADC}" srcOrd="0" destOrd="0" parTransId="{D6A86487-FD89-41AA-AF0E-24E27DB60AF4}" sibTransId="{AC4C2D74-F499-43ED-BD57-F0C8EE9B09FB}"/>
    <dgm:cxn modelId="{450805C6-5DC7-4371-9E65-9AC282BE4F35}" type="presOf" srcId="{E1C7FCC1-9FAB-4830-942B-BB9E2416BADC}" destId="{28CD31AC-88AA-4A99-A1EF-674590C873CE}" srcOrd="0" destOrd="0" presId="urn:microsoft.com/office/officeart/2005/8/layout/process1"/>
    <dgm:cxn modelId="{FBC91188-2BEF-44C1-A43C-DA698B442A95}" srcId="{30EE1BFA-FD83-4B7F-B5C4-BD368B1131A2}" destId="{6986558F-5C4B-485F-A1AE-3F5DB3B483AB}" srcOrd="1" destOrd="0" parTransId="{3BFE2238-EBD3-4A57-A106-3742A44E0DAF}" sibTransId="{5595BDB3-FAE9-4592-82B5-6F1B2B84956A}"/>
    <dgm:cxn modelId="{2F7290BE-7B39-4B81-AD4E-AF8D66387323}" type="presOf" srcId="{6986558F-5C4B-485F-A1AE-3F5DB3B483AB}" destId="{6EAC6D56-6903-4B86-A552-B95CF1120069}" srcOrd="0" destOrd="0" presId="urn:microsoft.com/office/officeart/2005/8/layout/process1"/>
    <dgm:cxn modelId="{E7A1C564-4F16-4059-BD94-A3EA0DCCDA4F}" type="presOf" srcId="{AC4C2D74-F499-43ED-BD57-F0C8EE9B09FB}" destId="{C5722784-739E-4FC3-BE0E-5E627D0AB56C}" srcOrd="1" destOrd="0" presId="urn:microsoft.com/office/officeart/2005/8/layout/process1"/>
    <dgm:cxn modelId="{86FB65D0-F895-4361-9A68-FD97D931FCC6}" type="presParOf" srcId="{E2E20E5C-25B1-40B3-9E27-B6DB9A5A900B}" destId="{28CD31AC-88AA-4A99-A1EF-674590C873CE}" srcOrd="0" destOrd="0" presId="urn:microsoft.com/office/officeart/2005/8/layout/process1"/>
    <dgm:cxn modelId="{32C8361B-3A0A-43C2-992E-45A9CE31821C}" type="presParOf" srcId="{E2E20E5C-25B1-40B3-9E27-B6DB9A5A900B}" destId="{A9709388-A504-4291-AA84-361B2DC4E685}" srcOrd="1" destOrd="0" presId="urn:microsoft.com/office/officeart/2005/8/layout/process1"/>
    <dgm:cxn modelId="{E3325211-3101-41A0-B61A-DC2EB8F69DF5}" type="presParOf" srcId="{A9709388-A504-4291-AA84-361B2DC4E685}" destId="{C5722784-739E-4FC3-BE0E-5E627D0AB56C}" srcOrd="0" destOrd="0" presId="urn:microsoft.com/office/officeart/2005/8/layout/process1"/>
    <dgm:cxn modelId="{6755D293-84DA-4027-8EA7-EB0D0065A5A5}" type="presParOf" srcId="{E2E20E5C-25B1-40B3-9E27-B6DB9A5A900B}" destId="{6EAC6D56-6903-4B86-A552-B95CF1120069}"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D31AC-88AA-4A99-A1EF-674590C873CE}">
      <dsp:nvSpPr>
        <dsp:cNvPr id="0" name=""/>
        <dsp:cNvSpPr/>
      </dsp:nvSpPr>
      <dsp:spPr>
        <a:xfrm>
          <a:off x="9859" y="275448"/>
          <a:ext cx="2652175" cy="614941"/>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u-RU" sz="2000" kern="1200" dirty="0" smtClean="0"/>
            <a:t>ЭТАП № 2</a:t>
          </a:r>
          <a:endParaRPr lang="ru-RU" sz="2000" kern="1200" dirty="0"/>
        </a:p>
      </dsp:txBody>
      <dsp:txXfrm>
        <a:off x="27870" y="293459"/>
        <a:ext cx="2616153" cy="578919"/>
      </dsp:txXfrm>
    </dsp:sp>
    <dsp:sp modelId="{A9709388-A504-4291-AA84-361B2DC4E685}">
      <dsp:nvSpPr>
        <dsp:cNvPr id="0" name=""/>
        <dsp:cNvSpPr/>
      </dsp:nvSpPr>
      <dsp:spPr>
        <a:xfrm rot="38703">
          <a:off x="2738502" y="266605"/>
          <a:ext cx="962595" cy="675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ru-RU" sz="2800" kern="1200"/>
        </a:p>
      </dsp:txBody>
      <dsp:txXfrm>
        <a:off x="2738508" y="400474"/>
        <a:ext cx="760081" cy="405029"/>
      </dsp:txXfrm>
    </dsp:sp>
    <dsp:sp modelId="{6EAC6D56-6903-4B86-A552-B95CF1120069}">
      <dsp:nvSpPr>
        <dsp:cNvPr id="0" name=""/>
        <dsp:cNvSpPr/>
      </dsp:nvSpPr>
      <dsp:spPr>
        <a:xfrm>
          <a:off x="3745072" y="280830"/>
          <a:ext cx="2721967" cy="689071"/>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smtClean="0"/>
            <a:t>ДАВЛЕНИЕ,ПОРУЧЕНИЕ, «Задание» </a:t>
          </a:r>
          <a:endParaRPr lang="ru-RU" sz="1600" kern="1200" dirty="0"/>
        </a:p>
      </dsp:txBody>
      <dsp:txXfrm>
        <a:off x="3765254" y="301012"/>
        <a:ext cx="2681603" cy="648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D31AC-88AA-4A99-A1EF-674590C873CE}">
      <dsp:nvSpPr>
        <dsp:cNvPr id="0" name=""/>
        <dsp:cNvSpPr/>
      </dsp:nvSpPr>
      <dsp:spPr>
        <a:xfrm>
          <a:off x="555727" y="0"/>
          <a:ext cx="3222728" cy="1067040"/>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ru-RU" sz="3200" kern="1200" dirty="0" smtClean="0"/>
            <a:t>ЭТАП № 3</a:t>
          </a:r>
          <a:endParaRPr lang="ru-RU" sz="1800" kern="1200" dirty="0"/>
        </a:p>
      </dsp:txBody>
      <dsp:txXfrm>
        <a:off x="586980" y="31253"/>
        <a:ext cx="3160222" cy="1004534"/>
      </dsp:txXfrm>
    </dsp:sp>
    <dsp:sp modelId="{A9709388-A504-4291-AA84-361B2DC4E685}">
      <dsp:nvSpPr>
        <dsp:cNvPr id="0" name=""/>
        <dsp:cNvSpPr/>
      </dsp:nvSpPr>
      <dsp:spPr>
        <a:xfrm>
          <a:off x="4104241" y="0"/>
          <a:ext cx="690664" cy="10670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00250">
            <a:lnSpc>
              <a:spcPct val="90000"/>
            </a:lnSpc>
            <a:spcBef>
              <a:spcPct val="0"/>
            </a:spcBef>
            <a:spcAft>
              <a:spcPct val="35000"/>
            </a:spcAft>
          </a:pPr>
          <a:endParaRPr lang="ru-RU" sz="4500" kern="1200"/>
        </a:p>
      </dsp:txBody>
      <dsp:txXfrm>
        <a:off x="4104241" y="213408"/>
        <a:ext cx="483465" cy="640224"/>
      </dsp:txXfrm>
    </dsp:sp>
    <dsp:sp modelId="{6EAC6D56-6903-4B86-A552-B95CF1120069}">
      <dsp:nvSpPr>
        <dsp:cNvPr id="0" name=""/>
        <dsp:cNvSpPr/>
      </dsp:nvSpPr>
      <dsp:spPr>
        <a:xfrm>
          <a:off x="5081596" y="0"/>
          <a:ext cx="3619555" cy="1067040"/>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kern="1200" dirty="0" smtClean="0"/>
            <a:t>«ИСПОЛНЕНИЕ»</a:t>
          </a:r>
          <a:r>
            <a:rPr lang="ru-RU" sz="2400" kern="1200" baseline="0" dirty="0" smtClean="0"/>
            <a:t> </a:t>
          </a:r>
          <a:endParaRPr lang="ru-RU" sz="2400" kern="1200" dirty="0"/>
        </a:p>
      </dsp:txBody>
      <dsp:txXfrm>
        <a:off x="5112849" y="31253"/>
        <a:ext cx="3557049" cy="10045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D31AC-88AA-4A99-A1EF-674590C873CE}">
      <dsp:nvSpPr>
        <dsp:cNvPr id="0" name=""/>
        <dsp:cNvSpPr/>
      </dsp:nvSpPr>
      <dsp:spPr>
        <a:xfrm>
          <a:off x="438499" y="0"/>
          <a:ext cx="2823574" cy="1203120"/>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ru-RU" sz="3200" kern="1200" dirty="0" smtClean="0"/>
            <a:t>ЭТАП № 4 </a:t>
          </a:r>
          <a:endParaRPr lang="ru-RU" sz="1800" kern="1200" dirty="0"/>
        </a:p>
      </dsp:txBody>
      <dsp:txXfrm>
        <a:off x="473737" y="35238"/>
        <a:ext cx="2753098" cy="1132644"/>
      </dsp:txXfrm>
    </dsp:sp>
    <dsp:sp modelId="{A9709388-A504-4291-AA84-361B2DC4E685}">
      <dsp:nvSpPr>
        <dsp:cNvPr id="0" name=""/>
        <dsp:cNvSpPr/>
      </dsp:nvSpPr>
      <dsp:spPr>
        <a:xfrm>
          <a:off x="3389926" y="240189"/>
          <a:ext cx="859212" cy="8446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a:p>
      </dsp:txBody>
      <dsp:txXfrm>
        <a:off x="3389926" y="409124"/>
        <a:ext cx="605809" cy="506807"/>
      </dsp:txXfrm>
    </dsp:sp>
    <dsp:sp modelId="{6EAC6D56-6903-4B86-A552-B95CF1120069}">
      <dsp:nvSpPr>
        <dsp:cNvPr id="0" name=""/>
        <dsp:cNvSpPr/>
      </dsp:nvSpPr>
      <dsp:spPr>
        <a:xfrm>
          <a:off x="4186678" y="0"/>
          <a:ext cx="3008007" cy="1203120"/>
        </a:xfrm>
        <a:prstGeom prst="roundRect">
          <a:avLst>
            <a:gd name="adj" fmla="val 10000"/>
          </a:avLst>
        </a:prstGeom>
        <a:solidFill>
          <a:schemeClr val="accent1">
            <a:hueOff val="0"/>
            <a:satOff val="0"/>
            <a:lumOff val="0"/>
            <a:alphaOff val="0"/>
          </a:schemeClr>
        </a:solidFill>
        <a:ln w="15875" cap="rnd" cmpd="sng" algn="ctr">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kern="1200" dirty="0" smtClean="0"/>
            <a:t>ЗАВЕРШЕНИЕ</a:t>
          </a:r>
          <a:endParaRPr lang="ru-RU" sz="2400" kern="1200" dirty="0"/>
        </a:p>
      </dsp:txBody>
      <dsp:txXfrm>
        <a:off x="4221916" y="35238"/>
        <a:ext cx="2937531" cy="11326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9"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ru-RU" sz="1800" b="0" u="none" strike="noStrike">
                <a:solidFill>
                  <a:schemeClr val="lt1"/>
                </a:solidFill>
                <a:uFillTx/>
                <a:latin typeface="Century Gothic"/>
              </a:rPr>
              <a:t>Для перемещения страницы щёлкните мышью</a:t>
            </a:r>
          </a:p>
        </p:txBody>
      </p:sp>
      <p:sp>
        <p:nvSpPr>
          <p:cNvPr id="220"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ru-RU" sz="2000" b="0" u="none" strike="noStrike">
                <a:solidFill>
                  <a:srgbClr val="000000"/>
                </a:solidFill>
                <a:uFillTx/>
                <a:latin typeface="Arial"/>
              </a:rPr>
              <a:t>Для правки формата примечаний щёлкните мышью</a:t>
            </a:r>
          </a:p>
        </p:txBody>
      </p:sp>
      <p:sp>
        <p:nvSpPr>
          <p:cNvPr id="221"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ru-RU" sz="1400" b="0" u="none" strike="noStrike">
                <a:solidFill>
                  <a:srgbClr val="000000"/>
                </a:solidFill>
                <a:uFillTx/>
                <a:latin typeface="Times New Roman"/>
              </a:rPr>
              <a:t>&lt;верхний колонтитул&gt;</a:t>
            </a:r>
          </a:p>
        </p:txBody>
      </p:sp>
      <p:sp>
        <p:nvSpPr>
          <p:cNvPr id="222" name="PlaceHolder 4"/>
          <p:cNvSpPr>
            <a:spLocks noGrp="1"/>
          </p:cNvSpPr>
          <p:nvPr>
            <p:ph type="dt" idx="52"/>
          </p:nvPr>
        </p:nvSpPr>
        <p:spPr>
          <a:xfrm>
            <a:off x="4278960" y="0"/>
            <a:ext cx="3280680" cy="534240"/>
          </a:xfrm>
          <a:prstGeom prst="rect">
            <a:avLst/>
          </a:prstGeom>
          <a:noFill/>
          <a:ln w="0">
            <a:noFill/>
          </a:ln>
        </p:spPr>
        <p:txBody>
          <a:bodyPr lIns="0" tIns="0" rIns="0" bIns="0" anchor="t">
            <a:noAutofit/>
          </a:bodyPr>
          <a:lstStyle>
            <a:lvl1pPr indent="0" algn="r">
              <a:buNone/>
              <a:defRPr lang="ru-RU" sz="1400" b="0" u="none" strike="noStrike">
                <a:solidFill>
                  <a:srgbClr val="000000"/>
                </a:solidFill>
                <a:uFillTx/>
                <a:latin typeface="Times New Roman"/>
              </a:defRPr>
            </a:lvl1pPr>
          </a:lstStyle>
          <a:p>
            <a:pPr indent="0" algn="r">
              <a:buNone/>
            </a:pPr>
            <a:r>
              <a:rPr lang="ru-RU" sz="1400" b="0" u="none" strike="noStrike">
                <a:solidFill>
                  <a:srgbClr val="000000"/>
                </a:solidFill>
                <a:uFillTx/>
                <a:latin typeface="Times New Roman"/>
              </a:rPr>
              <a:t>&lt;дата/время&gt;</a:t>
            </a:r>
          </a:p>
        </p:txBody>
      </p:sp>
      <p:sp>
        <p:nvSpPr>
          <p:cNvPr id="223" name="PlaceHolder 5"/>
          <p:cNvSpPr>
            <a:spLocks noGrp="1"/>
          </p:cNvSpPr>
          <p:nvPr>
            <p:ph type="ftr" idx="53"/>
          </p:nvPr>
        </p:nvSpPr>
        <p:spPr>
          <a:xfrm>
            <a:off x="0" y="10157400"/>
            <a:ext cx="3280680" cy="534240"/>
          </a:xfrm>
          <a:prstGeom prst="rect">
            <a:avLst/>
          </a:prstGeom>
          <a:noFill/>
          <a:ln w="0">
            <a:noFill/>
          </a:ln>
        </p:spPr>
        <p:txBody>
          <a:bodyPr lIns="0" tIns="0" rIns="0" bIns="0" anchor="b">
            <a:noAutofit/>
          </a:bodyPr>
          <a:lstStyle>
            <a:lvl1pPr indent="0">
              <a:buNone/>
              <a:defRPr lang="ru-RU" sz="1400" b="0" u="none" strike="noStrike">
                <a:solidFill>
                  <a:srgbClr val="000000"/>
                </a:solidFill>
                <a:uFillTx/>
                <a:latin typeface="Times New Roman"/>
              </a:defRPr>
            </a:lvl1pPr>
          </a:lstStyle>
          <a:p>
            <a:pPr indent="0">
              <a:buNone/>
            </a:pPr>
            <a:r>
              <a:rPr lang="ru-RU" sz="1400" b="0" u="none" strike="noStrike">
                <a:solidFill>
                  <a:srgbClr val="000000"/>
                </a:solidFill>
                <a:uFillTx/>
                <a:latin typeface="Times New Roman"/>
              </a:rPr>
              <a:t>&lt;нижний колонтитул&gt;</a:t>
            </a:r>
          </a:p>
        </p:txBody>
      </p:sp>
      <p:sp>
        <p:nvSpPr>
          <p:cNvPr id="224" name="PlaceHolder 6"/>
          <p:cNvSpPr>
            <a:spLocks noGrp="1"/>
          </p:cNvSpPr>
          <p:nvPr>
            <p:ph type="sldNum" idx="54"/>
          </p:nvPr>
        </p:nvSpPr>
        <p:spPr>
          <a:xfrm>
            <a:off x="4278960" y="10157400"/>
            <a:ext cx="3280680" cy="534240"/>
          </a:xfrm>
          <a:prstGeom prst="rect">
            <a:avLst/>
          </a:prstGeom>
          <a:noFill/>
          <a:ln w="0">
            <a:noFill/>
          </a:ln>
        </p:spPr>
        <p:txBody>
          <a:bodyPr lIns="0" tIns="0" rIns="0" bIns="0" anchor="b">
            <a:noAutofit/>
          </a:bodyPr>
          <a:lstStyle>
            <a:lvl1pPr indent="0" algn="r">
              <a:buNone/>
              <a:defRPr lang="ru-RU" sz="1400" b="0" u="none" strike="noStrike">
                <a:solidFill>
                  <a:srgbClr val="000000"/>
                </a:solidFill>
                <a:uFillTx/>
                <a:latin typeface="Times New Roman"/>
              </a:defRPr>
            </a:lvl1pPr>
          </a:lstStyle>
          <a:p>
            <a:pPr indent="0" algn="r">
              <a:buNone/>
            </a:pPr>
            <a:fld id="{9AF039CB-701A-4A94-8B59-0CA52864F059}" type="slidenum">
              <a:rPr lang="ru-RU" sz="1400" b="0" u="none" strike="noStrike">
                <a:solidFill>
                  <a:srgbClr val="000000"/>
                </a:solidFill>
                <a:uFillTx/>
                <a:latin typeface="Times New Roman"/>
              </a:rPr>
              <a:t>‹#›</a:t>
            </a:fld>
            <a:endParaRPr lang="ru-RU" sz="1400" b="0" u="none" strike="noStrike">
              <a:solidFill>
                <a:srgbClr val="000000"/>
              </a:solidFill>
              <a:uFillTx/>
              <a:latin typeface="Times New Roman"/>
            </a:endParaRPr>
          </a:p>
        </p:txBody>
      </p:sp>
    </p:spTree>
    <p:extLst>
      <p:ext uri="{BB962C8B-B14F-4D97-AF65-F5344CB8AC3E}">
        <p14:creationId xmlns:p14="http://schemas.microsoft.com/office/powerpoint/2010/main" val="165019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noRot="1" noChangeAspect="1"/>
          </p:cNvSpPr>
          <p:nvPr>
            <p:ph type="sldImg"/>
          </p:nvPr>
        </p:nvSpPr>
        <p:spPr>
          <a:xfrm>
            <a:off x="685800" y="1143000"/>
            <a:ext cx="5486400" cy="3086100"/>
          </a:xfrm>
          <a:prstGeom prst="rect">
            <a:avLst/>
          </a:prstGeom>
          <a:ln w="0">
            <a:noFill/>
          </a:ln>
        </p:spPr>
      </p:sp>
      <p:sp>
        <p:nvSpPr>
          <p:cNvPr id="29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ru-RU" sz="1800" b="0" u="none" strike="noStrike">
              <a:solidFill>
                <a:srgbClr val="000000"/>
              </a:solidFill>
              <a:uFillTx/>
              <a:latin typeface="Arial"/>
            </a:endParaRPr>
          </a:p>
        </p:txBody>
      </p:sp>
      <p:sp>
        <p:nvSpPr>
          <p:cNvPr id="294" name="PlaceHolder 3"/>
          <p:cNvSpPr>
            <a:spLocks noGrp="1"/>
          </p:cNvSpPr>
          <p:nvPr>
            <p:ph type="sldNum" idx="55"/>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en-US" sz="1200" b="0" u="none" strike="noStrike">
                <a:solidFill>
                  <a:schemeClr val="dk1"/>
                </a:solidFill>
                <a:uFillTx/>
                <a:latin typeface="+mn-lt"/>
                <a:ea typeface="+mn-ea"/>
              </a:defRPr>
            </a:lvl1pPr>
          </a:lstStyle>
          <a:p>
            <a:pPr indent="0" algn="r" defTabSz="914400">
              <a:lnSpc>
                <a:spcPct val="100000"/>
              </a:lnSpc>
              <a:buNone/>
            </a:pPr>
            <a:fld id="{13E5DD16-6F9C-49D5-8031-411829338072}" type="slidenum">
              <a:rPr lang="en-US" sz="1200" b="0" u="none" strike="noStrike">
                <a:solidFill>
                  <a:schemeClr val="dk1"/>
                </a:solidFill>
                <a:uFillTx/>
                <a:latin typeface="+mn-lt"/>
                <a:ea typeface="+mn-ea"/>
              </a:rPr>
              <a:t>10</a:t>
            </a:fld>
            <a:endParaRPr lang="ru-RU" sz="1200" b="0" u="none" strike="noStrike">
              <a:solidFill>
                <a:srgbClr val="000000"/>
              </a:solidFill>
              <a:uFillTx/>
              <a:latin typeface="Times New Roman"/>
            </a:endParaRPr>
          </a:p>
        </p:txBody>
      </p:sp>
    </p:spTree>
    <p:extLst>
      <p:ext uri="{BB962C8B-B14F-4D97-AF65-F5344CB8AC3E}">
        <p14:creationId xmlns:p14="http://schemas.microsoft.com/office/powerpoint/2010/main" val="31091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noRot="1" noChangeAspect="1"/>
          </p:cNvSpPr>
          <p:nvPr>
            <p:ph type="sldImg"/>
          </p:nvPr>
        </p:nvSpPr>
        <p:spPr>
          <a:xfrm>
            <a:off x="685800" y="1143000"/>
            <a:ext cx="5486400" cy="3086100"/>
          </a:xfrm>
          <a:prstGeom prst="rect">
            <a:avLst/>
          </a:prstGeom>
          <a:ln w="0">
            <a:noFill/>
          </a:ln>
        </p:spPr>
      </p:sp>
      <p:sp>
        <p:nvSpPr>
          <p:cNvPr id="29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ru-RU" sz="1800" b="0" u="none" strike="noStrike">
              <a:solidFill>
                <a:srgbClr val="000000"/>
              </a:solidFill>
              <a:uFillTx/>
              <a:latin typeface="Arial"/>
            </a:endParaRPr>
          </a:p>
        </p:txBody>
      </p:sp>
      <p:sp>
        <p:nvSpPr>
          <p:cNvPr id="297" name="PlaceHolder 3"/>
          <p:cNvSpPr>
            <a:spLocks noGrp="1"/>
          </p:cNvSpPr>
          <p:nvPr>
            <p:ph type="sldNum" idx="56"/>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en-US" sz="1200" b="0" u="none" strike="noStrike">
                <a:solidFill>
                  <a:schemeClr val="dk1"/>
                </a:solidFill>
                <a:uFillTx/>
                <a:latin typeface="+mn-lt"/>
                <a:ea typeface="+mn-ea"/>
              </a:defRPr>
            </a:lvl1pPr>
          </a:lstStyle>
          <a:p>
            <a:pPr indent="0" algn="r" defTabSz="914400">
              <a:lnSpc>
                <a:spcPct val="100000"/>
              </a:lnSpc>
              <a:buNone/>
            </a:pPr>
            <a:fld id="{73F57FC2-A183-4662-A349-2505EDB21D89}" type="slidenum">
              <a:rPr lang="en-US" sz="1200" b="0" u="none" strike="noStrike">
                <a:solidFill>
                  <a:schemeClr val="dk1"/>
                </a:solidFill>
                <a:uFillTx/>
                <a:latin typeface="+mn-lt"/>
                <a:ea typeface="+mn-ea"/>
              </a:rPr>
              <a:t>11</a:t>
            </a:fld>
            <a:endParaRPr lang="ru-RU" sz="1200" b="0" u="none" strike="noStrike">
              <a:solidFill>
                <a:srgbClr val="000000"/>
              </a:solidFill>
              <a:uFillTx/>
              <a:latin typeface="Times New Roman"/>
            </a:endParaRPr>
          </a:p>
        </p:txBody>
      </p:sp>
    </p:spTree>
    <p:extLst>
      <p:ext uri="{BB962C8B-B14F-4D97-AF65-F5344CB8AC3E}">
        <p14:creationId xmlns:p14="http://schemas.microsoft.com/office/powerpoint/2010/main" val="296484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noRot="1" noChangeAspect="1"/>
          </p:cNvSpPr>
          <p:nvPr>
            <p:ph type="sldImg"/>
          </p:nvPr>
        </p:nvSpPr>
        <p:spPr>
          <a:xfrm>
            <a:off x="685800" y="1143000"/>
            <a:ext cx="5486400" cy="3086100"/>
          </a:xfrm>
          <a:prstGeom prst="rect">
            <a:avLst/>
          </a:prstGeom>
          <a:ln w="0">
            <a:noFill/>
          </a:ln>
        </p:spPr>
      </p:sp>
      <p:sp>
        <p:nvSpPr>
          <p:cNvPr id="29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ru-RU" sz="1800" b="0" u="none" strike="noStrike">
              <a:solidFill>
                <a:srgbClr val="000000"/>
              </a:solidFill>
              <a:uFillTx/>
              <a:latin typeface="Arial"/>
            </a:endParaRPr>
          </a:p>
        </p:txBody>
      </p:sp>
      <p:sp>
        <p:nvSpPr>
          <p:cNvPr id="300" name="PlaceHolder 3"/>
          <p:cNvSpPr>
            <a:spLocks noGrp="1"/>
          </p:cNvSpPr>
          <p:nvPr>
            <p:ph type="sldNum" idx="57"/>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en-US" sz="1200" b="0" u="none" strike="noStrike">
                <a:solidFill>
                  <a:schemeClr val="dk1"/>
                </a:solidFill>
                <a:uFillTx/>
                <a:latin typeface="+mn-lt"/>
                <a:ea typeface="+mn-ea"/>
              </a:defRPr>
            </a:lvl1pPr>
          </a:lstStyle>
          <a:p>
            <a:pPr indent="0" algn="r" defTabSz="914400">
              <a:lnSpc>
                <a:spcPct val="100000"/>
              </a:lnSpc>
              <a:buNone/>
            </a:pPr>
            <a:fld id="{B4AEB380-2E38-4B0E-A570-2295FF573805}" type="slidenum">
              <a:rPr lang="en-US" sz="1200" b="0" u="none" strike="noStrike">
                <a:solidFill>
                  <a:schemeClr val="dk1"/>
                </a:solidFill>
                <a:uFillTx/>
                <a:latin typeface="+mn-lt"/>
                <a:ea typeface="+mn-ea"/>
              </a:rPr>
              <a:t>12</a:t>
            </a:fld>
            <a:endParaRPr lang="ru-RU" sz="1200" b="0" u="none" strike="noStrike">
              <a:solidFill>
                <a:srgbClr val="000000"/>
              </a:solidFill>
              <a:uFillTx/>
              <a:latin typeface="Times New Roman"/>
            </a:endParaRPr>
          </a:p>
        </p:txBody>
      </p:sp>
    </p:spTree>
    <p:extLst>
      <p:ext uri="{BB962C8B-B14F-4D97-AF65-F5344CB8AC3E}">
        <p14:creationId xmlns:p14="http://schemas.microsoft.com/office/powerpoint/2010/main" val="291127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6" name="PlaceHolder 1"/>
          <p:cNvSpPr>
            <a:spLocks noGrp="1"/>
          </p:cNvSpPr>
          <p:nvPr>
            <p:ph type="title"/>
          </p:nvPr>
        </p:nvSpPr>
        <p:spPr>
          <a:xfrm>
            <a:off x="684360" y="685800"/>
            <a:ext cx="8000640" cy="2971440"/>
          </a:xfrm>
          <a:prstGeom prst="rect">
            <a:avLst/>
          </a:prstGeom>
          <a:noFill/>
          <a:ln w="0">
            <a:noFill/>
          </a:ln>
        </p:spPr>
        <p:txBody>
          <a:bodyPr lIns="0" tIns="0" rIns="0" bIns="0" anchor="ctr">
            <a:noAutofit/>
          </a:bodyPr>
          <a:lstStyle/>
          <a:p>
            <a:pPr indent="0">
              <a:buNone/>
            </a:pPr>
            <a:endParaRPr lang="ru-RU" sz="1800" b="0" u="none" strike="noStrike">
              <a:solidFill>
                <a:schemeClr val="lt1"/>
              </a:solidFill>
              <a:uFillTx/>
              <a:latin typeface="Century Gothic"/>
            </a:endParaRPr>
          </a:p>
        </p:txBody>
      </p:sp>
      <p:sp>
        <p:nvSpPr>
          <p:cNvPr id="1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ru-RU" sz="3200" b="0" u="none" strike="noStrike">
              <a:solidFill>
                <a:srgbClr val="FFFFFF"/>
              </a:solidFill>
              <a:uFillTx/>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F758CFA7-8A92-4159-B173-4B3B8A2D7E11}"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33" name="PlaceHolder 1"/>
          <p:cNvSpPr>
            <a:spLocks noGrp="1"/>
          </p:cNvSpPr>
          <p:nvPr>
            <p:ph type="title"/>
          </p:nvPr>
        </p:nvSpPr>
        <p:spPr>
          <a:xfrm>
            <a:off x="684360" y="685800"/>
            <a:ext cx="8000640" cy="2971440"/>
          </a:xfrm>
          <a:prstGeom prst="rect">
            <a:avLst/>
          </a:prstGeom>
          <a:noFill/>
          <a:ln w="0">
            <a:noFill/>
          </a:ln>
        </p:spPr>
        <p:txBody>
          <a:bodyPr lIns="0" tIns="0" rIns="0" bIns="0" anchor="ctr">
            <a:noAutofit/>
          </a:bodyPr>
          <a:lstStyle/>
          <a:p>
            <a:pPr indent="0">
              <a:buNone/>
            </a:pPr>
            <a:endParaRPr lang="ru-RU" sz="1800" b="0" u="none" strike="noStrike">
              <a:solidFill>
                <a:schemeClr val="lt1"/>
              </a:solidFill>
              <a:uFillTx/>
              <a:latin typeface="Century Gothic"/>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ru-RU" sz="2000" b="0" u="none" strike="noStrike">
              <a:solidFill>
                <a:schemeClr val="dk2">
                  <a:lumMod val="75000"/>
                </a:schemeClr>
              </a:solidFill>
              <a:uFillTx/>
              <a:latin typeface="Century Gothic"/>
            </a:endParaRPr>
          </a:p>
        </p:txBody>
      </p:sp>
      <p:sp>
        <p:nvSpPr>
          <p:cNvPr id="4" name="PlaceHolder 3"/>
          <p:cNvSpPr>
            <a:spLocks noGrp="1"/>
          </p:cNvSpPr>
          <p:nvPr>
            <p:ph type="ftr" idx="29"/>
          </p:nvPr>
        </p:nvSpPr>
        <p:spPr/>
        <p:txBody>
          <a:bodyPr/>
          <a:lstStyle/>
          <a:p>
            <a:r>
              <a:t>Footer</a:t>
            </a:r>
          </a:p>
        </p:txBody>
      </p:sp>
      <p:sp>
        <p:nvSpPr>
          <p:cNvPr id="5" name="PlaceHolder 4"/>
          <p:cNvSpPr>
            <a:spLocks noGrp="1"/>
          </p:cNvSpPr>
          <p:nvPr>
            <p:ph type="sldNum" idx="30"/>
          </p:nvPr>
        </p:nvSpPr>
        <p:spPr/>
        <p:txBody>
          <a:bodyPr/>
          <a:lstStyle/>
          <a:p>
            <a:fld id="{79068C4B-671B-4490-81B5-D5034F546159}" type="slidenum">
              <a:t>‹#›</a:t>
            </a:fld>
            <a:endParaRPr/>
          </a:p>
        </p:txBody>
      </p:sp>
      <p:sp>
        <p:nvSpPr>
          <p:cNvPr id="6" name="PlaceHolder 5"/>
          <p:cNvSpPr>
            <a:spLocks noGrp="1"/>
          </p:cNvSpPr>
          <p:nvPr>
            <p:ph type="dt" idx="28"/>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Заголовок раздела">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lstStyle/>
          <a:p>
            <a:r>
              <a:t>Footer</a:t>
            </a:r>
          </a:p>
        </p:txBody>
      </p:sp>
      <p:sp>
        <p:nvSpPr>
          <p:cNvPr id="3" name="PlaceHolder 2"/>
          <p:cNvSpPr>
            <a:spLocks noGrp="1"/>
          </p:cNvSpPr>
          <p:nvPr>
            <p:ph type="sldNum" idx="33"/>
          </p:nvPr>
        </p:nvSpPr>
        <p:spPr/>
        <p:txBody>
          <a:bodyPr/>
          <a:lstStyle/>
          <a:p>
            <a:fld id="{039ED738-ED82-45F2-A2FD-129ADBFAFC25}" type="slidenum">
              <a:t>‹#›</a:t>
            </a:fld>
            <a:endParaRPr/>
          </a:p>
        </p:txBody>
      </p:sp>
      <p:sp>
        <p:nvSpPr>
          <p:cNvPr id="4" name="PlaceHolder 3"/>
          <p:cNvSpPr>
            <a:spLocks noGrp="1"/>
          </p:cNvSpPr>
          <p:nvPr>
            <p:ph type="dt" idx="3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58" name="PlaceHolder 1"/>
          <p:cNvSpPr>
            <a:spLocks noGrp="1"/>
          </p:cNvSpPr>
          <p:nvPr>
            <p:ph type="title"/>
          </p:nvPr>
        </p:nvSpPr>
        <p:spPr>
          <a:xfrm>
            <a:off x="684360" y="685800"/>
            <a:ext cx="8000640" cy="2971440"/>
          </a:xfrm>
          <a:prstGeom prst="rect">
            <a:avLst/>
          </a:prstGeom>
          <a:noFill/>
          <a:ln w="0">
            <a:noFill/>
          </a:ln>
        </p:spPr>
        <p:txBody>
          <a:bodyPr lIns="0" tIns="0" rIns="0" bIns="0" anchor="ctr">
            <a:noAutofit/>
          </a:bodyPr>
          <a:lstStyle/>
          <a:p>
            <a:pPr indent="0">
              <a:buNone/>
            </a:pPr>
            <a:endParaRPr lang="ru-RU" sz="1800" b="0" u="none" strike="noStrike">
              <a:solidFill>
                <a:schemeClr val="lt1"/>
              </a:solidFill>
              <a:uFillTx/>
              <a:latin typeface="Century Gothic"/>
            </a:endParaRPr>
          </a:p>
        </p:txBody>
      </p:sp>
      <p:sp>
        <p:nvSpPr>
          <p:cNvPr id="15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ru-RU" sz="2000" b="0" u="none" strike="noStrike">
              <a:solidFill>
                <a:schemeClr val="dk2">
                  <a:lumMod val="75000"/>
                </a:schemeClr>
              </a:solidFill>
              <a:uFillTx/>
              <a:latin typeface="Century Gothic"/>
            </a:endParaRPr>
          </a:p>
        </p:txBody>
      </p:sp>
      <p:sp>
        <p:nvSpPr>
          <p:cNvPr id="16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ru-RU" sz="2000" b="0" u="none" strike="noStrike">
              <a:solidFill>
                <a:schemeClr val="dk2">
                  <a:lumMod val="75000"/>
                </a:schemeClr>
              </a:solidFill>
              <a:uFillTx/>
              <a:latin typeface="Century Gothic"/>
            </a:endParaRPr>
          </a:p>
        </p:txBody>
      </p:sp>
      <p:sp>
        <p:nvSpPr>
          <p:cNvPr id="5" name="PlaceHolder 4"/>
          <p:cNvSpPr>
            <a:spLocks noGrp="1"/>
          </p:cNvSpPr>
          <p:nvPr>
            <p:ph type="ftr" idx="35"/>
          </p:nvPr>
        </p:nvSpPr>
        <p:spPr/>
        <p:txBody>
          <a:bodyPr/>
          <a:lstStyle/>
          <a:p>
            <a:r>
              <a:t>Footer</a:t>
            </a:r>
          </a:p>
        </p:txBody>
      </p:sp>
      <p:sp>
        <p:nvSpPr>
          <p:cNvPr id="6" name="PlaceHolder 5"/>
          <p:cNvSpPr>
            <a:spLocks noGrp="1"/>
          </p:cNvSpPr>
          <p:nvPr>
            <p:ph type="sldNum" idx="36"/>
          </p:nvPr>
        </p:nvSpPr>
        <p:spPr/>
        <p:txBody>
          <a:bodyPr/>
          <a:lstStyle/>
          <a:p>
            <a:fld id="{AE240D94-56D3-4384-BB07-6F0972CEE656}" type="slidenum">
              <a:t>‹#›</a:t>
            </a:fld>
            <a:endParaRPr/>
          </a:p>
        </p:txBody>
      </p:sp>
      <p:sp>
        <p:nvSpPr>
          <p:cNvPr id="7" name="PlaceHolder 6"/>
          <p:cNvSpPr>
            <a:spLocks noGrp="1"/>
          </p:cNvSpPr>
          <p:nvPr>
            <p:ph type="dt" idx="3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Сравнение">
    <p:spTree>
      <p:nvGrpSpPr>
        <p:cNvPr id="1" name=""/>
        <p:cNvGrpSpPr/>
        <p:nvPr/>
      </p:nvGrpSpPr>
      <p:grpSpPr>
        <a:xfrm>
          <a:off x="0" y="0"/>
          <a:ext cx="0" cy="0"/>
          <a:chOff x="0" y="0"/>
          <a:chExt cx="0" cy="0"/>
        </a:xfrm>
      </p:grpSpPr>
      <p:sp>
        <p:nvSpPr>
          <p:cNvPr id="2" name="PlaceHolder 1"/>
          <p:cNvSpPr>
            <a:spLocks noGrp="1"/>
          </p:cNvSpPr>
          <p:nvPr>
            <p:ph type="ftr" idx="38"/>
          </p:nvPr>
        </p:nvSpPr>
        <p:spPr/>
        <p:txBody>
          <a:bodyPr/>
          <a:lstStyle/>
          <a:p>
            <a:r>
              <a:t>Footer</a:t>
            </a:r>
          </a:p>
        </p:txBody>
      </p:sp>
      <p:sp>
        <p:nvSpPr>
          <p:cNvPr id="3" name="PlaceHolder 2"/>
          <p:cNvSpPr>
            <a:spLocks noGrp="1"/>
          </p:cNvSpPr>
          <p:nvPr>
            <p:ph type="sldNum" idx="39"/>
          </p:nvPr>
        </p:nvSpPr>
        <p:spPr/>
        <p:txBody>
          <a:bodyPr/>
          <a:lstStyle/>
          <a:p>
            <a:fld id="{321CC55E-30DE-4D62-9E08-7CE461E4DE6B}" type="slidenum">
              <a:t>‹#›</a:t>
            </a:fld>
            <a:endParaRPr/>
          </a:p>
        </p:txBody>
      </p:sp>
      <p:sp>
        <p:nvSpPr>
          <p:cNvPr id="4" name="PlaceHolder 3"/>
          <p:cNvSpPr>
            <a:spLocks noGrp="1"/>
          </p:cNvSpPr>
          <p:nvPr>
            <p:ph type="dt" idx="37"/>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85" name="PlaceHolder 1"/>
          <p:cNvSpPr>
            <a:spLocks noGrp="1"/>
          </p:cNvSpPr>
          <p:nvPr>
            <p:ph type="title"/>
          </p:nvPr>
        </p:nvSpPr>
        <p:spPr>
          <a:xfrm>
            <a:off x="684360" y="685800"/>
            <a:ext cx="8000640" cy="2971440"/>
          </a:xfrm>
          <a:prstGeom prst="rect">
            <a:avLst/>
          </a:prstGeom>
          <a:noFill/>
          <a:ln w="0">
            <a:noFill/>
          </a:ln>
        </p:spPr>
        <p:txBody>
          <a:bodyPr lIns="0" tIns="0" rIns="0" bIns="0" anchor="ctr">
            <a:noAutofit/>
          </a:bodyPr>
          <a:lstStyle/>
          <a:p>
            <a:pPr indent="0">
              <a:buNone/>
            </a:pPr>
            <a:endParaRPr lang="ru-RU" sz="1800" b="0" u="none" strike="noStrike">
              <a:solidFill>
                <a:schemeClr val="lt1"/>
              </a:solidFill>
              <a:uFillTx/>
              <a:latin typeface="Century Gothic"/>
            </a:endParaRPr>
          </a:p>
        </p:txBody>
      </p:sp>
      <p:sp>
        <p:nvSpPr>
          <p:cNvPr id="3" name="PlaceHolder 2"/>
          <p:cNvSpPr>
            <a:spLocks noGrp="1"/>
          </p:cNvSpPr>
          <p:nvPr>
            <p:ph type="ftr" idx="41"/>
          </p:nvPr>
        </p:nvSpPr>
        <p:spPr/>
        <p:txBody>
          <a:bodyPr/>
          <a:lstStyle/>
          <a:p>
            <a:r>
              <a:t>Footer</a:t>
            </a:r>
          </a:p>
        </p:txBody>
      </p:sp>
      <p:sp>
        <p:nvSpPr>
          <p:cNvPr id="4" name="PlaceHolder 3"/>
          <p:cNvSpPr>
            <a:spLocks noGrp="1"/>
          </p:cNvSpPr>
          <p:nvPr>
            <p:ph type="sldNum" idx="42"/>
          </p:nvPr>
        </p:nvSpPr>
        <p:spPr/>
        <p:txBody>
          <a:bodyPr/>
          <a:lstStyle/>
          <a:p>
            <a:fld id="{0C744E68-201B-4C3C-B6F0-8D22144447CD}" type="slidenum">
              <a:t>‹#›</a:t>
            </a:fld>
            <a:endParaRPr/>
          </a:p>
        </p:txBody>
      </p:sp>
      <p:sp>
        <p:nvSpPr>
          <p:cNvPr id="5" name="PlaceHolder 4"/>
          <p:cNvSpPr>
            <a:spLocks noGrp="1"/>
          </p:cNvSpPr>
          <p:nvPr>
            <p:ph type="dt" idx="40"/>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PlaceHolder 1"/>
          <p:cNvSpPr>
            <a:spLocks noGrp="1"/>
          </p:cNvSpPr>
          <p:nvPr>
            <p:ph type="ftr" idx="44"/>
          </p:nvPr>
        </p:nvSpPr>
        <p:spPr/>
        <p:txBody>
          <a:bodyPr/>
          <a:lstStyle/>
          <a:p>
            <a:r>
              <a:t>Footer</a:t>
            </a:r>
          </a:p>
        </p:txBody>
      </p:sp>
      <p:sp>
        <p:nvSpPr>
          <p:cNvPr id="3" name="PlaceHolder 2"/>
          <p:cNvSpPr>
            <a:spLocks noGrp="1"/>
          </p:cNvSpPr>
          <p:nvPr>
            <p:ph type="sldNum" idx="45"/>
          </p:nvPr>
        </p:nvSpPr>
        <p:spPr/>
        <p:txBody>
          <a:bodyPr/>
          <a:lstStyle/>
          <a:p>
            <a:fld id="{8C28615D-4E0F-4708-A611-B6BED047A142}" type="slidenum">
              <a:t>‹#›</a:t>
            </a:fld>
            <a:endParaRPr/>
          </a:p>
        </p:txBody>
      </p:sp>
      <p:sp>
        <p:nvSpPr>
          <p:cNvPr id="4" name="PlaceHolder 3"/>
          <p:cNvSpPr>
            <a:spLocks noGrp="1"/>
          </p:cNvSpPr>
          <p:nvPr>
            <p:ph type="dt" idx="43"/>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Объект с подписью">
    <p:spTree>
      <p:nvGrpSpPr>
        <p:cNvPr id="1" name=""/>
        <p:cNvGrpSpPr/>
        <p:nvPr/>
      </p:nvGrpSpPr>
      <p:grpSpPr>
        <a:xfrm>
          <a:off x="0" y="0"/>
          <a:ext cx="0" cy="0"/>
          <a:chOff x="0" y="0"/>
          <a:chExt cx="0" cy="0"/>
        </a:xfrm>
      </p:grpSpPr>
      <p:sp>
        <p:nvSpPr>
          <p:cNvPr id="2" name="PlaceHolder 1"/>
          <p:cNvSpPr>
            <a:spLocks noGrp="1"/>
          </p:cNvSpPr>
          <p:nvPr>
            <p:ph type="ftr" idx="47"/>
          </p:nvPr>
        </p:nvSpPr>
        <p:spPr/>
        <p:txBody>
          <a:bodyPr/>
          <a:lstStyle/>
          <a:p>
            <a:r>
              <a:t>Footer</a:t>
            </a:r>
          </a:p>
        </p:txBody>
      </p:sp>
      <p:sp>
        <p:nvSpPr>
          <p:cNvPr id="3" name="PlaceHolder 2"/>
          <p:cNvSpPr>
            <a:spLocks noGrp="1"/>
          </p:cNvSpPr>
          <p:nvPr>
            <p:ph type="sldNum" idx="48"/>
          </p:nvPr>
        </p:nvSpPr>
        <p:spPr/>
        <p:txBody>
          <a:bodyPr/>
          <a:lstStyle/>
          <a:p>
            <a:fld id="{014D1E87-B228-44ED-AD04-D212B1A28C79}" type="slidenum">
              <a:t>‹#›</a:t>
            </a:fld>
            <a:endParaRPr/>
          </a:p>
        </p:txBody>
      </p:sp>
      <p:sp>
        <p:nvSpPr>
          <p:cNvPr id="4" name="PlaceHolder 3"/>
          <p:cNvSpPr>
            <a:spLocks noGrp="1"/>
          </p:cNvSpPr>
          <p:nvPr>
            <p:ph type="dt" idx="4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Рисунок с подписью">
    <p:spTree>
      <p:nvGrpSpPr>
        <p:cNvPr id="1" name=""/>
        <p:cNvGrpSpPr/>
        <p:nvPr/>
      </p:nvGrpSpPr>
      <p:grpSpPr>
        <a:xfrm>
          <a:off x="0" y="0"/>
          <a:ext cx="0" cy="0"/>
          <a:chOff x="0" y="0"/>
          <a:chExt cx="0" cy="0"/>
        </a:xfrm>
      </p:grpSpPr>
      <p:sp>
        <p:nvSpPr>
          <p:cNvPr id="2" name="PlaceHolder 1"/>
          <p:cNvSpPr>
            <a:spLocks noGrp="1"/>
          </p:cNvSpPr>
          <p:nvPr>
            <p:ph type="ftr" idx="50"/>
          </p:nvPr>
        </p:nvSpPr>
        <p:spPr/>
        <p:txBody>
          <a:bodyPr/>
          <a:lstStyle/>
          <a:p>
            <a:r>
              <a:t>Footer</a:t>
            </a:r>
          </a:p>
        </p:txBody>
      </p:sp>
      <p:sp>
        <p:nvSpPr>
          <p:cNvPr id="3" name="PlaceHolder 2"/>
          <p:cNvSpPr>
            <a:spLocks noGrp="1"/>
          </p:cNvSpPr>
          <p:nvPr>
            <p:ph type="sldNum" idx="51"/>
          </p:nvPr>
        </p:nvSpPr>
        <p:spPr/>
        <p:txBody>
          <a:bodyPr/>
          <a:lstStyle/>
          <a:p>
            <a:fld id="{47315E31-DB11-4479-BD5D-36ECE7B4C270}" type="slidenum">
              <a:t>‹#›</a:t>
            </a:fld>
            <a:endParaRPr/>
          </a:p>
        </p:txBody>
      </p:sp>
      <p:sp>
        <p:nvSpPr>
          <p:cNvPr id="4" name="PlaceHolder 3"/>
          <p:cNvSpPr>
            <a:spLocks noGrp="1"/>
          </p:cNvSpPr>
          <p:nvPr>
            <p:ph type="dt" idx="49"/>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Панорамная фотография с подписью">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D8366B2F-B97A-4DAC-862A-F4D2A7ABF081}"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Заголовок и подпись">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F4AD52D6-E4FC-459A-B6AD-F85EA3D96642}"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Цитата с подписью">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6FB3B36F-9C8B-40C9-AE2C-7E739EA72092}" type="slidenum">
              <a:t>‹#›</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Карточка имени">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6952D12C-EB40-48D8-85BE-24C8A4F90DE5}" type="slidenum">
              <a:t>‹#›</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Цитата карточки имени">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lstStyle/>
          <a:p>
            <a:r>
              <a:t>Footer</a:t>
            </a:r>
          </a:p>
        </p:txBody>
      </p:sp>
      <p:sp>
        <p:nvSpPr>
          <p:cNvPr id="3" name="PlaceHolder 2"/>
          <p:cNvSpPr>
            <a:spLocks noGrp="1"/>
          </p:cNvSpPr>
          <p:nvPr>
            <p:ph type="sldNum" idx="18"/>
          </p:nvPr>
        </p:nvSpPr>
        <p:spPr/>
        <p:txBody>
          <a:bodyPr/>
          <a:lstStyle/>
          <a:p>
            <a:fld id="{724F978C-C24F-4100-B50E-C6A38508EA78}" type="slidenum">
              <a:t>‹#›</a:t>
            </a:fld>
            <a:endParaRPr/>
          </a:p>
        </p:txBody>
      </p:sp>
      <p:sp>
        <p:nvSpPr>
          <p:cNvPr id="4" name="PlaceHolder 3"/>
          <p:cNvSpPr>
            <a:spLocks noGrp="1"/>
          </p:cNvSpPr>
          <p:nvPr>
            <p:ph type="dt" idx="16"/>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Истина или ложь">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E2AB6B44-D5DB-4186-8BF4-997134B71830}" type="slidenum">
              <a:t>‹#›</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lstStyle/>
          <a:p>
            <a:r>
              <a:t>Footer</a:t>
            </a:r>
          </a:p>
        </p:txBody>
      </p:sp>
      <p:sp>
        <p:nvSpPr>
          <p:cNvPr id="3" name="PlaceHolder 2"/>
          <p:cNvSpPr>
            <a:spLocks noGrp="1"/>
          </p:cNvSpPr>
          <p:nvPr>
            <p:ph type="sldNum" idx="24"/>
          </p:nvPr>
        </p:nvSpPr>
        <p:spPr/>
        <p:txBody>
          <a:bodyPr/>
          <a:lstStyle/>
          <a:p>
            <a:fld id="{C18CE08E-42E6-4B0A-BE0A-4DD0A2DC62CF}" type="slidenum">
              <a:t>‹#›</a:t>
            </a:fld>
            <a:endParaRPr/>
          </a:p>
        </p:txBody>
      </p:sp>
      <p:sp>
        <p:nvSpPr>
          <p:cNvPr id="4" name="PlaceHolder 3"/>
          <p:cNvSpPr>
            <a:spLocks noGrp="1"/>
          </p:cNvSpPr>
          <p:nvPr>
            <p:ph type="dt" idx="22"/>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6BB165B3-AA6C-4D31-97DE-B1CEC214A223}"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16" name="Group 6"/>
          <p:cNvGrpSpPr/>
          <p:nvPr/>
        </p:nvGrpSpPr>
        <p:grpSpPr>
          <a:xfrm>
            <a:off x="9206640" y="2963160"/>
            <a:ext cx="2981880" cy="3209040"/>
            <a:chOff x="9206640" y="2963160"/>
            <a:chExt cx="2981880" cy="3209040"/>
          </a:xfrm>
        </p:grpSpPr>
        <p:cxnSp>
          <p:nvCxnSpPr>
            <p:cNvPr id="17"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2"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3"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4"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5"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6" name="PlaceHolder 1"/>
          <p:cNvSpPr>
            <a:spLocks noGrp="1"/>
          </p:cNvSpPr>
          <p:nvPr>
            <p:ph type="title"/>
          </p:nvPr>
        </p:nvSpPr>
        <p:spPr>
          <a:xfrm>
            <a:off x="684360" y="685800"/>
            <a:ext cx="8000640" cy="2971440"/>
          </a:xfrm>
          <a:prstGeom prst="rect">
            <a:avLst/>
          </a:prstGeom>
          <a:noFill/>
          <a:ln w="0">
            <a:noFill/>
          </a:ln>
        </p:spPr>
        <p:txBody>
          <a:bodyPr lIns="91440" tIns="45720" rIns="91440" bIns="45720" anchor="b">
            <a:normAutofit/>
          </a:bodyPr>
          <a:lstStyle/>
          <a:p>
            <a:pPr indent="0" defTabSz="457200">
              <a:lnSpc>
                <a:spcPct val="100000"/>
              </a:lnSpc>
              <a:buNone/>
            </a:pPr>
            <a:r>
              <a:rPr lang="ru-RU" sz="4800" b="0" u="none" strike="noStrike" cap="all">
                <a:solidFill>
                  <a:schemeClr val="lt1"/>
                </a:solidFill>
                <a:uFillTx/>
                <a:latin typeface="Century Gothic"/>
              </a:rPr>
              <a:t>Образец заголовка</a:t>
            </a:r>
            <a:endParaRPr lang="ru-RU" sz="4800" b="0" u="none" strike="noStrike">
              <a:solidFill>
                <a:schemeClr val="lt1"/>
              </a:solidFill>
              <a:uFillTx/>
              <a:latin typeface="Century Gothic"/>
            </a:endParaRPr>
          </a:p>
        </p:txBody>
      </p:sp>
      <p:sp>
        <p:nvSpPr>
          <p:cNvPr id="7" name="PlaceHolder 2"/>
          <p:cNvSpPr>
            <a:spLocks noGrp="1"/>
          </p:cNvSpPr>
          <p:nvPr>
            <p:ph type="dt" idx="1"/>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&lt;дата/время&gt;</a:t>
            </a:r>
            <a:endParaRPr lang="ru-RU" sz="1000" b="0" u="none" strike="noStrike">
              <a:solidFill>
                <a:srgbClr val="FFFFFF"/>
              </a:solidFill>
              <a:uFillTx/>
              <a:latin typeface="Times New Roman"/>
            </a:endParaRPr>
          </a:p>
        </p:txBody>
      </p:sp>
      <p:sp>
        <p:nvSpPr>
          <p:cNvPr id="8" name="PlaceHolder 3"/>
          <p:cNvSpPr>
            <a:spLocks noGrp="1"/>
          </p:cNvSpPr>
          <p:nvPr>
            <p:ph type="ftr" idx="2"/>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&lt;нижний колонтитул&gt;</a:t>
            </a:r>
          </a:p>
        </p:txBody>
      </p:sp>
      <p:sp>
        <p:nvSpPr>
          <p:cNvPr id="9" name="PlaceHolder 4"/>
          <p:cNvSpPr>
            <a:spLocks noGrp="1"/>
          </p:cNvSpPr>
          <p:nvPr>
            <p:ph type="sldNum" idx="3"/>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CCB115CF-BC5E-4516-9F8E-7F810364514D}"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cxnSp>
        <p:nvCxnSpPr>
          <p:cNvPr id="10" name="Straight Connector 15"/>
          <p:cNvCxnSpPr/>
          <p:nvPr/>
        </p:nvCxnSpPr>
        <p:spPr>
          <a:xfrm flipH="1">
            <a:off x="8227800" y="8280"/>
            <a:ext cx="3810240" cy="3810240"/>
          </a:xfrm>
          <a:prstGeom prst="straightConnector1">
            <a:avLst/>
          </a:prstGeom>
          <a:ln w="12700" cap="rnd">
            <a:solidFill>
              <a:srgbClr val="FFFFFF"/>
            </a:solidFill>
            <a:round/>
          </a:ln>
        </p:spPr>
      </p:cxnSp>
      <p:cxnSp>
        <p:nvCxnSpPr>
          <p:cNvPr id="11" name="Straight Connector 16"/>
          <p:cNvCxnSpPr/>
          <p:nvPr/>
        </p:nvCxnSpPr>
        <p:spPr>
          <a:xfrm flipH="1">
            <a:off x="6108120" y="91440"/>
            <a:ext cx="6080760" cy="6081120"/>
          </a:xfrm>
          <a:prstGeom prst="straightConnector1">
            <a:avLst/>
          </a:prstGeom>
          <a:ln w="12700" cap="rnd">
            <a:solidFill>
              <a:srgbClr val="FFFFFF"/>
            </a:solidFill>
            <a:round/>
          </a:ln>
        </p:spPr>
      </p:cxnSp>
      <p:cxnSp>
        <p:nvCxnSpPr>
          <p:cNvPr id="12" name="Straight Connector 18"/>
          <p:cNvCxnSpPr/>
          <p:nvPr/>
        </p:nvCxnSpPr>
        <p:spPr>
          <a:xfrm flipH="1">
            <a:off x="7235640" y="228600"/>
            <a:ext cx="4953240" cy="4953240"/>
          </a:xfrm>
          <a:prstGeom prst="straightConnector1">
            <a:avLst/>
          </a:prstGeom>
          <a:ln w="12700" cap="rnd">
            <a:solidFill>
              <a:srgbClr val="FFFFFF"/>
            </a:solidFill>
            <a:round/>
          </a:ln>
        </p:spPr>
      </p:cxnSp>
      <p:cxnSp>
        <p:nvCxnSpPr>
          <p:cNvPr id="13" name="Straight Connector 20"/>
          <p:cNvCxnSpPr/>
          <p:nvPr/>
        </p:nvCxnSpPr>
        <p:spPr>
          <a:xfrm flipH="1">
            <a:off x="7335720" y="32040"/>
            <a:ext cx="4853160" cy="4853520"/>
          </a:xfrm>
          <a:prstGeom prst="straightConnector1">
            <a:avLst/>
          </a:prstGeom>
          <a:ln w="31750" cap="rnd">
            <a:solidFill>
              <a:srgbClr val="FFFFFF"/>
            </a:solidFill>
            <a:round/>
          </a:ln>
        </p:spPr>
      </p:cxnSp>
      <p:cxnSp>
        <p:nvCxnSpPr>
          <p:cNvPr id="14" name="Straight Connector 22"/>
          <p:cNvCxnSpPr/>
          <p:nvPr/>
        </p:nvCxnSpPr>
        <p:spPr>
          <a:xfrm flipH="1">
            <a:off x="7845120" y="609480"/>
            <a:ext cx="4343760" cy="4343760"/>
          </a:xfrm>
          <a:prstGeom prst="straightConnector1">
            <a:avLst/>
          </a:prstGeom>
          <a:ln w="31750" cap="rnd">
            <a:solidFill>
              <a:srgbClr val="FFFFFF"/>
            </a:solidFill>
            <a:round/>
          </a:ln>
        </p:spPr>
      </p:cxnSp>
      <p:sp>
        <p:nvSpPr>
          <p:cNvPr id="1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ru-RU" sz="2000" b="0" u="none" strike="noStrike">
                <a:solidFill>
                  <a:schemeClr val="dk2">
                    <a:lumMod val="75000"/>
                  </a:schemeClr>
                </a:solidFill>
                <a:uFillTx/>
                <a:latin typeface="Century Gothic"/>
              </a:rPr>
              <a:t>Для правки структуры щёлкните мышью</a:t>
            </a:r>
          </a:p>
          <a:p>
            <a:pPr marL="864000" lvl="1" indent="-324000">
              <a:spcBef>
                <a:spcPts val="1134"/>
              </a:spcBef>
              <a:buClr>
                <a:srgbClr val="FFFFFF"/>
              </a:buClr>
              <a:buSzPct val="75000"/>
              <a:buFont typeface="Symbol" charset="2"/>
              <a:buChar char=""/>
            </a:pPr>
            <a:r>
              <a:rPr lang="ru-RU" sz="1600" b="0" u="none" strike="noStrike">
                <a:solidFill>
                  <a:schemeClr val="dk2">
                    <a:lumMod val="75000"/>
                  </a:schemeClr>
                </a:solidFill>
                <a:uFillTx/>
                <a:latin typeface="Century Gothic"/>
              </a:rPr>
              <a:t>Второй уровень структуры</a:t>
            </a:r>
          </a:p>
          <a:p>
            <a:pPr marL="1296000" lvl="2" indent="-288000">
              <a:spcBef>
                <a:spcPts val="850"/>
              </a:spcBef>
              <a:buClr>
                <a:srgbClr val="FFFFFF"/>
              </a:buClr>
              <a:buSzPct val="45000"/>
              <a:buFont typeface="Wingdings" charset="2"/>
              <a:buChar char=""/>
            </a:pPr>
            <a:r>
              <a:rPr lang="ru-RU" sz="1400" b="0" u="none" strike="noStrike">
                <a:solidFill>
                  <a:schemeClr val="dk2">
                    <a:lumMod val="75000"/>
                  </a:schemeClr>
                </a:solidFill>
                <a:uFillTx/>
                <a:latin typeface="Century Gothic"/>
              </a:rPr>
              <a:t>Третий уровень структуры</a:t>
            </a:r>
          </a:p>
          <a:p>
            <a:pPr marL="1728000" lvl="3" indent="-216000">
              <a:spcBef>
                <a:spcPts val="567"/>
              </a:spcBef>
              <a:buClr>
                <a:srgbClr val="FFFFFF"/>
              </a:buClr>
              <a:buSzPct val="75000"/>
              <a:buFont typeface="Symbol" charset="2"/>
              <a:buChar char=""/>
            </a:pPr>
            <a:r>
              <a:rPr lang="ru-RU" sz="1400" b="0" u="none" strike="noStrike">
                <a:solidFill>
                  <a:schemeClr val="dk2">
                    <a:lumMod val="75000"/>
                  </a:schemeClr>
                </a:solidFill>
                <a:uFillTx/>
                <a:latin typeface="Century Gothic"/>
              </a:rPr>
              <a:t>Четвёртый уровень структуры</a:t>
            </a:r>
          </a:p>
          <a:p>
            <a:pPr marL="2160000" lvl="4" indent="-216000">
              <a:spcBef>
                <a:spcPts val="283"/>
              </a:spcBef>
              <a:buClr>
                <a:srgbClr val="FFFFFF"/>
              </a:buClr>
              <a:buSzPct val="45000"/>
              <a:buFont typeface="Wingdings" charset="2"/>
              <a:buChar char=""/>
            </a:pPr>
            <a:r>
              <a:rPr lang="ru-RU" sz="2000" b="0" u="none" strike="noStrike">
                <a:solidFill>
                  <a:schemeClr val="dk2">
                    <a:lumMod val="75000"/>
                  </a:schemeClr>
                </a:solidFill>
                <a:uFillTx/>
                <a:latin typeface="Century Gothic"/>
              </a:rPr>
              <a:t>Пятый уровень структуры</a:t>
            </a:r>
          </a:p>
          <a:p>
            <a:pPr marL="2592000" lvl="5" indent="-216000">
              <a:spcBef>
                <a:spcPts val="283"/>
              </a:spcBef>
              <a:buClr>
                <a:srgbClr val="FFFFFF"/>
              </a:buClr>
              <a:buSzPct val="45000"/>
              <a:buFont typeface="Wingdings" charset="2"/>
              <a:buChar char=""/>
            </a:pPr>
            <a:r>
              <a:rPr lang="ru-RU" sz="2000" b="0" u="none" strike="noStrike">
                <a:solidFill>
                  <a:schemeClr val="dk2">
                    <a:lumMod val="75000"/>
                  </a:schemeClr>
                </a:solidFill>
                <a:uFillTx/>
                <a:latin typeface="Century Gothic"/>
              </a:rPr>
              <a:t>Шестой уровень структуры</a:t>
            </a:r>
          </a:p>
          <a:p>
            <a:pPr marL="3024000" lvl="6" indent="-216000">
              <a:spcBef>
                <a:spcPts val="283"/>
              </a:spcBef>
              <a:buClr>
                <a:srgbClr val="FFFFFF"/>
              </a:buClr>
              <a:buSzPct val="45000"/>
              <a:buFont typeface="Wingdings" charset="2"/>
              <a:buChar char=""/>
            </a:pPr>
            <a:r>
              <a:rPr lang="ru-RU" sz="2000" b="0" u="none" strike="noStrike">
                <a:solidFill>
                  <a:schemeClr val="dk2">
                    <a:lumMod val="75000"/>
                  </a:schemeClr>
                </a:solidFill>
                <a:uFillTx/>
                <a:latin typeface="Century Gothic"/>
              </a:rPr>
              <a:t>Седьмой уровень структуры</a:t>
            </a:r>
          </a:p>
        </p:txBody>
      </p:sp>
    </p:spTree>
  </p:cSld>
  <p:clrMap bg1="dk1" tx1="lt1" bg2="dk2" tx2="lt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14" name="Group 6"/>
          <p:cNvGrpSpPr/>
          <p:nvPr/>
        </p:nvGrpSpPr>
        <p:grpSpPr>
          <a:xfrm>
            <a:off x="9206640" y="2963160"/>
            <a:ext cx="2981880" cy="3209040"/>
            <a:chOff x="9206640" y="2963160"/>
            <a:chExt cx="2981880" cy="3209040"/>
          </a:xfrm>
        </p:grpSpPr>
        <p:cxnSp>
          <p:nvCxnSpPr>
            <p:cNvPr id="115"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16"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17"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18"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19"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ru-RU" sz="1800" b="0" u="none" strike="noStrike">
                <a:solidFill>
                  <a:schemeClr val="lt1"/>
                </a:solidFill>
                <a:uFillTx/>
                <a:latin typeface="Century Gothic"/>
              </a:rPr>
              <a:t>Для правки текста заглавия щёлкните мышью</a:t>
            </a:r>
          </a:p>
        </p:txBody>
      </p:sp>
      <p:sp>
        <p:nvSpPr>
          <p:cNvPr id="121"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ru-RU" sz="2000" b="0" u="none" strike="noStrike">
                <a:solidFill>
                  <a:schemeClr val="dk2">
                    <a:lumMod val="75000"/>
                  </a:schemeClr>
                </a:solidFill>
                <a:uFillTx/>
                <a:latin typeface="Century Gothic"/>
              </a:rPr>
              <a:t>Для правки структуры щёлкните мышью</a:t>
            </a:r>
          </a:p>
          <a:p>
            <a:pPr marL="864000" lvl="1" indent="-324000">
              <a:spcBef>
                <a:spcPts val="1134"/>
              </a:spcBef>
              <a:buClr>
                <a:srgbClr val="FFFFFF"/>
              </a:buClr>
              <a:buSzPct val="75000"/>
              <a:buFont typeface="Symbol" charset="2"/>
              <a:buChar char=""/>
            </a:pPr>
            <a:r>
              <a:rPr lang="ru-RU" sz="1600" b="0" u="none" strike="noStrike">
                <a:solidFill>
                  <a:schemeClr val="dk2">
                    <a:lumMod val="75000"/>
                  </a:schemeClr>
                </a:solidFill>
                <a:uFillTx/>
                <a:latin typeface="Century Gothic"/>
              </a:rPr>
              <a:t>Второй уровень структуры</a:t>
            </a:r>
          </a:p>
          <a:p>
            <a:pPr marL="1296000" lvl="2" indent="-288000">
              <a:spcBef>
                <a:spcPts val="850"/>
              </a:spcBef>
              <a:buClr>
                <a:srgbClr val="FFFFFF"/>
              </a:buClr>
              <a:buSzPct val="45000"/>
              <a:buFont typeface="Wingdings" charset="2"/>
              <a:buChar char=""/>
            </a:pPr>
            <a:r>
              <a:rPr lang="ru-RU" sz="1400" b="0" u="none" strike="noStrike">
                <a:solidFill>
                  <a:schemeClr val="dk2">
                    <a:lumMod val="75000"/>
                  </a:schemeClr>
                </a:solidFill>
                <a:uFillTx/>
                <a:latin typeface="Century Gothic"/>
              </a:rPr>
              <a:t>Третий уровень структуры</a:t>
            </a:r>
          </a:p>
          <a:p>
            <a:pPr marL="1728000" lvl="3" indent="-216000">
              <a:spcBef>
                <a:spcPts val="567"/>
              </a:spcBef>
              <a:buClr>
                <a:srgbClr val="FFFFFF"/>
              </a:buClr>
              <a:buSzPct val="75000"/>
              <a:buFont typeface="Symbol" charset="2"/>
              <a:buChar char=""/>
            </a:pPr>
            <a:r>
              <a:rPr lang="ru-RU" sz="1400" b="0" u="none" strike="noStrike">
                <a:solidFill>
                  <a:schemeClr val="dk2">
                    <a:lumMod val="75000"/>
                  </a:schemeClr>
                </a:solidFill>
                <a:uFillTx/>
                <a:latin typeface="Century Gothic"/>
              </a:rPr>
              <a:t>Четвёртый уровень структуры</a:t>
            </a:r>
          </a:p>
          <a:p>
            <a:pPr marL="2160000" lvl="4" indent="-216000">
              <a:spcBef>
                <a:spcPts val="283"/>
              </a:spcBef>
              <a:buClr>
                <a:srgbClr val="FFFFFF"/>
              </a:buClr>
              <a:buSzPct val="45000"/>
              <a:buFont typeface="Wingdings" charset="2"/>
              <a:buChar char=""/>
            </a:pPr>
            <a:r>
              <a:rPr lang="ru-RU" sz="2000" b="0" u="none" strike="noStrike">
                <a:solidFill>
                  <a:schemeClr val="dk2">
                    <a:lumMod val="75000"/>
                  </a:schemeClr>
                </a:solidFill>
                <a:uFillTx/>
                <a:latin typeface="Century Gothic"/>
              </a:rPr>
              <a:t>Пятый уровень структуры</a:t>
            </a:r>
          </a:p>
          <a:p>
            <a:pPr marL="2592000" lvl="5" indent="-216000">
              <a:spcBef>
                <a:spcPts val="283"/>
              </a:spcBef>
              <a:buClr>
                <a:srgbClr val="FFFFFF"/>
              </a:buClr>
              <a:buSzPct val="45000"/>
              <a:buFont typeface="Wingdings" charset="2"/>
              <a:buChar char=""/>
            </a:pPr>
            <a:r>
              <a:rPr lang="ru-RU" sz="2000" b="0" u="none" strike="noStrike">
                <a:solidFill>
                  <a:schemeClr val="dk2">
                    <a:lumMod val="75000"/>
                  </a:schemeClr>
                </a:solidFill>
                <a:uFillTx/>
                <a:latin typeface="Century Gothic"/>
              </a:rPr>
              <a:t>Шестой уровень структуры</a:t>
            </a:r>
          </a:p>
          <a:p>
            <a:pPr marL="3024000" lvl="6" indent="-216000">
              <a:spcBef>
                <a:spcPts val="283"/>
              </a:spcBef>
              <a:buClr>
                <a:srgbClr val="FFFFFF"/>
              </a:buClr>
              <a:buSzPct val="45000"/>
              <a:buFont typeface="Wingdings" charset="2"/>
              <a:buChar char=""/>
            </a:pPr>
            <a:r>
              <a:rPr lang="ru-RU" sz="2000" b="0" u="none" strike="noStrike">
                <a:solidFill>
                  <a:schemeClr val="dk2">
                    <a:lumMod val="75000"/>
                  </a:schemeClr>
                </a:solidFill>
                <a:uFillTx/>
                <a:latin typeface="Century Gothic"/>
              </a:rPr>
              <a:t>Седьмой уровень структуры</a:t>
            </a:r>
          </a:p>
        </p:txBody>
      </p:sp>
    </p:spTree>
  </p:cSld>
  <p:clrMap bg1="dk1" tx1="lt1" bg2="dk2" tx2="lt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122" name="Group 6"/>
          <p:cNvGrpSpPr/>
          <p:nvPr/>
        </p:nvGrpSpPr>
        <p:grpSpPr>
          <a:xfrm>
            <a:off x="9206640" y="2963160"/>
            <a:ext cx="2981880" cy="3209040"/>
            <a:chOff x="9206640" y="2963160"/>
            <a:chExt cx="2981880" cy="3209040"/>
          </a:xfrm>
        </p:grpSpPr>
        <p:cxnSp>
          <p:nvCxnSpPr>
            <p:cNvPr id="123"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24"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25"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26"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27"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28" name="PlaceHolder 1"/>
          <p:cNvSpPr>
            <a:spLocks noGrp="1"/>
          </p:cNvSpPr>
          <p:nvPr>
            <p:ph type="title"/>
          </p:nvPr>
        </p:nvSpPr>
        <p:spPr>
          <a:xfrm>
            <a:off x="684360" y="4487400"/>
            <a:ext cx="8534160" cy="1506600"/>
          </a:xfrm>
          <a:prstGeom prst="rect">
            <a:avLst/>
          </a:prstGeom>
          <a:noFill/>
          <a:ln w="0">
            <a:noFill/>
          </a:ln>
        </p:spPr>
        <p:txBody>
          <a:bodyPr lIns="91440" tIns="45720" rIns="91440" bIns="45720" anchor="ctr">
            <a:noAutofit/>
          </a:bodyPr>
          <a:lstStyle/>
          <a:p>
            <a:pPr indent="0" defTabSz="457200">
              <a:lnSpc>
                <a:spcPct val="100000"/>
              </a:lnSpc>
              <a:buNone/>
            </a:pPr>
            <a:r>
              <a:rPr lang="ru-RU" sz="3600" b="0" u="none" strike="noStrike" cap="all">
                <a:solidFill>
                  <a:schemeClr val="lt1"/>
                </a:solidFill>
                <a:uFillTx/>
                <a:latin typeface="Century Gothic"/>
              </a:rPr>
              <a:t>Образец заголовка</a:t>
            </a:r>
            <a:endParaRPr lang="ru-RU" sz="3600" b="0" u="none" strike="noStrike">
              <a:solidFill>
                <a:schemeClr val="lt1"/>
              </a:solidFill>
              <a:uFillTx/>
              <a:latin typeface="Century Gothic"/>
            </a:endParaRPr>
          </a:p>
        </p:txBody>
      </p:sp>
      <p:sp>
        <p:nvSpPr>
          <p:cNvPr id="129" name="PlaceHolder 2"/>
          <p:cNvSpPr>
            <a:spLocks noGrp="1"/>
          </p:cNvSpPr>
          <p:nvPr>
            <p:ph type="body"/>
          </p:nvPr>
        </p:nvSpPr>
        <p:spPr>
          <a:xfrm>
            <a:off x="684360" y="685800"/>
            <a:ext cx="8534160" cy="3614760"/>
          </a:xfrm>
          <a:prstGeom prst="rect">
            <a:avLst/>
          </a:prstGeom>
          <a:noFill/>
          <a:ln w="0">
            <a:noFill/>
          </a:ln>
        </p:spPr>
        <p:txBody>
          <a:bodyPr lIns="91440" tIns="45720" rIns="91440" bIns="45720" anchor="ctr">
            <a:no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Пятый уровень</a:t>
            </a:r>
          </a:p>
        </p:txBody>
      </p:sp>
      <p:sp>
        <p:nvSpPr>
          <p:cNvPr id="130" name="PlaceHolder 3"/>
          <p:cNvSpPr>
            <a:spLocks noGrp="1"/>
          </p:cNvSpPr>
          <p:nvPr>
            <p:ph type="dt" idx="28"/>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 </a:t>
            </a:r>
            <a:endParaRPr lang="ru-RU" sz="1000" b="0" u="none" strike="noStrike">
              <a:solidFill>
                <a:srgbClr val="FFFFFF"/>
              </a:solidFill>
              <a:uFillTx/>
              <a:latin typeface="Times New Roman"/>
            </a:endParaRPr>
          </a:p>
        </p:txBody>
      </p:sp>
      <p:sp>
        <p:nvSpPr>
          <p:cNvPr id="131" name="PlaceHolder 4"/>
          <p:cNvSpPr>
            <a:spLocks noGrp="1"/>
          </p:cNvSpPr>
          <p:nvPr>
            <p:ph type="ftr" idx="29"/>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 </a:t>
            </a:r>
          </a:p>
        </p:txBody>
      </p:sp>
      <p:sp>
        <p:nvSpPr>
          <p:cNvPr id="132" name="PlaceHolder 5"/>
          <p:cNvSpPr>
            <a:spLocks noGrp="1"/>
          </p:cNvSpPr>
          <p:nvPr>
            <p:ph type="sldNum" idx="30"/>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A5E64C46-2230-43F1-9DF1-86BB0AA10E48}"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135" name="Group 6"/>
          <p:cNvGrpSpPr/>
          <p:nvPr/>
        </p:nvGrpSpPr>
        <p:grpSpPr>
          <a:xfrm>
            <a:off x="9206640" y="2963160"/>
            <a:ext cx="2981880" cy="3209040"/>
            <a:chOff x="9206640" y="2963160"/>
            <a:chExt cx="2981880" cy="3209040"/>
          </a:xfrm>
        </p:grpSpPr>
        <p:cxnSp>
          <p:nvCxnSpPr>
            <p:cNvPr id="136"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37"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38"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39"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40"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41" name="PlaceHolder 1"/>
          <p:cNvSpPr>
            <a:spLocks noGrp="1"/>
          </p:cNvSpPr>
          <p:nvPr>
            <p:ph type="title"/>
          </p:nvPr>
        </p:nvSpPr>
        <p:spPr>
          <a:xfrm>
            <a:off x="684360" y="2006640"/>
            <a:ext cx="8534160" cy="2281320"/>
          </a:xfrm>
          <a:prstGeom prst="rect">
            <a:avLst/>
          </a:prstGeom>
          <a:noFill/>
          <a:ln w="0">
            <a:noFill/>
          </a:ln>
        </p:spPr>
        <p:txBody>
          <a:bodyPr lIns="91440" tIns="45720" rIns="91440" bIns="45720" anchor="b">
            <a:normAutofit/>
          </a:bodyPr>
          <a:lstStyle/>
          <a:p>
            <a:pPr indent="0" defTabSz="457200">
              <a:lnSpc>
                <a:spcPct val="100000"/>
              </a:lnSpc>
              <a:buNone/>
            </a:pPr>
            <a:r>
              <a:rPr lang="ru-RU" sz="3600" b="0" u="none" strike="noStrike" cap="all">
                <a:solidFill>
                  <a:schemeClr val="lt1"/>
                </a:solidFill>
                <a:uFillTx/>
                <a:latin typeface="Century Gothic"/>
              </a:rPr>
              <a:t>Образец заголовка</a:t>
            </a:r>
            <a:endParaRPr lang="ru-RU" sz="3600" b="0" u="none" strike="noStrike">
              <a:solidFill>
                <a:schemeClr val="lt1"/>
              </a:solidFill>
              <a:uFillTx/>
              <a:latin typeface="Century Gothic"/>
            </a:endParaRPr>
          </a:p>
        </p:txBody>
      </p:sp>
      <p:sp>
        <p:nvSpPr>
          <p:cNvPr id="142" name="PlaceHolder 2"/>
          <p:cNvSpPr>
            <a:spLocks noGrp="1"/>
          </p:cNvSpPr>
          <p:nvPr>
            <p:ph type="body"/>
          </p:nvPr>
        </p:nvSpPr>
        <p:spPr>
          <a:xfrm>
            <a:off x="684360" y="4495680"/>
            <a:ext cx="8534160" cy="1498320"/>
          </a:xfrm>
          <a:prstGeom prst="rect">
            <a:avLst/>
          </a:prstGeom>
          <a:noFill/>
          <a:ln w="0">
            <a:noFill/>
          </a:ln>
        </p:spPr>
        <p:txBody>
          <a:bodyPr lIns="91440" tIns="45720" rIns="91440" bIns="45720" anchor="t">
            <a:normAutofit/>
          </a:bodyPr>
          <a:lstStyle/>
          <a:p>
            <a:pPr indent="0" defTabSz="457200">
              <a:lnSpc>
                <a:spcPct val="100000"/>
              </a:lnSpc>
              <a:spcBef>
                <a:spcPts val="360"/>
              </a:spcBef>
              <a:spcAft>
                <a:spcPts val="601"/>
              </a:spcAft>
              <a:buNone/>
              <a:tabLst>
                <a:tab pos="0" algn="l"/>
              </a:tabLst>
            </a:pPr>
            <a:r>
              <a:rPr lang="ru-RU" sz="1800" b="0" u="none" strike="noStrike">
                <a:solidFill>
                  <a:schemeClr val="dk2">
                    <a:lumMod val="75000"/>
                  </a:schemeClr>
                </a:solidFill>
                <a:uFillTx/>
                <a:latin typeface="Century Gothic"/>
              </a:rPr>
              <a:t>Образец текста</a:t>
            </a:r>
          </a:p>
        </p:txBody>
      </p:sp>
      <p:sp>
        <p:nvSpPr>
          <p:cNvPr id="143" name="PlaceHolder 3"/>
          <p:cNvSpPr>
            <a:spLocks noGrp="1"/>
          </p:cNvSpPr>
          <p:nvPr>
            <p:ph type="dt" idx="31"/>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&lt;дата/время&gt;</a:t>
            </a:r>
            <a:endParaRPr lang="ru-RU" sz="1000" b="0" u="none" strike="noStrike">
              <a:solidFill>
                <a:srgbClr val="FFFFFF"/>
              </a:solidFill>
              <a:uFillTx/>
              <a:latin typeface="Times New Roman"/>
            </a:endParaRPr>
          </a:p>
        </p:txBody>
      </p:sp>
      <p:sp>
        <p:nvSpPr>
          <p:cNvPr id="144" name="PlaceHolder 4"/>
          <p:cNvSpPr>
            <a:spLocks noGrp="1"/>
          </p:cNvSpPr>
          <p:nvPr>
            <p:ph type="ftr" idx="32"/>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&lt;нижний колонтитул&gt;</a:t>
            </a:r>
          </a:p>
        </p:txBody>
      </p:sp>
      <p:sp>
        <p:nvSpPr>
          <p:cNvPr id="145" name="PlaceHolder 5"/>
          <p:cNvSpPr>
            <a:spLocks noGrp="1"/>
          </p:cNvSpPr>
          <p:nvPr>
            <p:ph type="sldNum" idx="33"/>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B97CBDF4-BFB9-4682-A3A2-4F171184019D}"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146" name="Group 6"/>
          <p:cNvGrpSpPr/>
          <p:nvPr/>
        </p:nvGrpSpPr>
        <p:grpSpPr>
          <a:xfrm>
            <a:off x="9206640" y="2963160"/>
            <a:ext cx="2981880" cy="3209040"/>
            <a:chOff x="9206640" y="2963160"/>
            <a:chExt cx="2981880" cy="3209040"/>
          </a:xfrm>
        </p:grpSpPr>
        <p:cxnSp>
          <p:nvCxnSpPr>
            <p:cNvPr id="147"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48"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49"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50"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51"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52" name="PlaceHolder 1"/>
          <p:cNvSpPr>
            <a:spLocks noGrp="1"/>
          </p:cNvSpPr>
          <p:nvPr>
            <p:ph type="title"/>
          </p:nvPr>
        </p:nvSpPr>
        <p:spPr>
          <a:xfrm>
            <a:off x="684360" y="4487400"/>
            <a:ext cx="8534160" cy="1506600"/>
          </a:xfrm>
          <a:prstGeom prst="rect">
            <a:avLst/>
          </a:prstGeom>
          <a:noFill/>
          <a:ln w="0">
            <a:noFill/>
          </a:ln>
        </p:spPr>
        <p:txBody>
          <a:bodyPr lIns="91440" tIns="45720" rIns="91440" bIns="45720" anchor="ctr">
            <a:noAutofit/>
          </a:bodyPr>
          <a:lstStyle/>
          <a:p>
            <a:pPr indent="0" defTabSz="457200">
              <a:lnSpc>
                <a:spcPct val="100000"/>
              </a:lnSpc>
              <a:buNone/>
            </a:pPr>
            <a:r>
              <a:rPr lang="ru-RU" sz="3600" b="0" u="none" strike="noStrike" cap="all">
                <a:solidFill>
                  <a:schemeClr val="lt1"/>
                </a:solidFill>
                <a:uFillTx/>
                <a:latin typeface="Century Gothic"/>
              </a:rPr>
              <a:t>Образец заголовка</a:t>
            </a:r>
            <a:endParaRPr lang="ru-RU" sz="3600" b="0" u="none" strike="noStrike">
              <a:solidFill>
                <a:schemeClr val="lt1"/>
              </a:solidFill>
              <a:uFillTx/>
              <a:latin typeface="Century Gothic"/>
            </a:endParaRPr>
          </a:p>
        </p:txBody>
      </p:sp>
      <p:sp>
        <p:nvSpPr>
          <p:cNvPr id="153" name="PlaceHolder 2"/>
          <p:cNvSpPr>
            <a:spLocks noGrp="1"/>
          </p:cNvSpPr>
          <p:nvPr>
            <p:ph type="body"/>
          </p:nvPr>
        </p:nvSpPr>
        <p:spPr>
          <a:xfrm>
            <a:off x="684360" y="685800"/>
            <a:ext cx="4937400" cy="3614760"/>
          </a:xfrm>
          <a:prstGeom prst="rect">
            <a:avLst/>
          </a:prstGeom>
          <a:noFill/>
          <a:ln w="0">
            <a:noFill/>
          </a:ln>
        </p:spPr>
        <p:txBody>
          <a:bodyPr lIns="91440" tIns="45720" rIns="91440" bIns="45720" anchor="ctr">
            <a:norm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Пятый уровень</a:t>
            </a:r>
          </a:p>
        </p:txBody>
      </p:sp>
      <p:sp>
        <p:nvSpPr>
          <p:cNvPr id="154" name="PlaceHolder 3"/>
          <p:cNvSpPr>
            <a:spLocks noGrp="1"/>
          </p:cNvSpPr>
          <p:nvPr>
            <p:ph type="body"/>
          </p:nvPr>
        </p:nvSpPr>
        <p:spPr>
          <a:xfrm>
            <a:off x="5808240" y="685800"/>
            <a:ext cx="4934160" cy="3614760"/>
          </a:xfrm>
          <a:prstGeom prst="rect">
            <a:avLst/>
          </a:prstGeom>
          <a:noFill/>
          <a:ln w="0">
            <a:noFill/>
          </a:ln>
        </p:spPr>
        <p:txBody>
          <a:bodyPr lIns="91440" tIns="45720" rIns="91440" bIns="45720" anchor="ctr">
            <a:norm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Пятый уровень</a:t>
            </a:r>
          </a:p>
        </p:txBody>
      </p:sp>
      <p:sp>
        <p:nvSpPr>
          <p:cNvPr id="155" name="PlaceHolder 4"/>
          <p:cNvSpPr>
            <a:spLocks noGrp="1"/>
          </p:cNvSpPr>
          <p:nvPr>
            <p:ph type="dt" idx="34"/>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&lt;дата/время&gt;</a:t>
            </a:r>
            <a:endParaRPr lang="ru-RU" sz="1000" b="0" u="none" strike="noStrike">
              <a:solidFill>
                <a:srgbClr val="FFFFFF"/>
              </a:solidFill>
              <a:uFillTx/>
              <a:latin typeface="Times New Roman"/>
            </a:endParaRPr>
          </a:p>
        </p:txBody>
      </p:sp>
      <p:sp>
        <p:nvSpPr>
          <p:cNvPr id="156" name="PlaceHolder 5"/>
          <p:cNvSpPr>
            <a:spLocks noGrp="1"/>
          </p:cNvSpPr>
          <p:nvPr>
            <p:ph type="ftr" idx="35"/>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&lt;нижний колонтитул&gt;</a:t>
            </a:r>
          </a:p>
        </p:txBody>
      </p:sp>
      <p:sp>
        <p:nvSpPr>
          <p:cNvPr id="157" name="PlaceHolder 6"/>
          <p:cNvSpPr>
            <a:spLocks noGrp="1"/>
          </p:cNvSpPr>
          <p:nvPr>
            <p:ph type="sldNum" idx="36"/>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E6BEF1DF-3F55-413C-AD66-712C88F3EE03}"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161" name="Group 6"/>
          <p:cNvGrpSpPr/>
          <p:nvPr/>
        </p:nvGrpSpPr>
        <p:grpSpPr>
          <a:xfrm>
            <a:off x="9206640" y="2963160"/>
            <a:ext cx="2981880" cy="3209040"/>
            <a:chOff x="9206640" y="2963160"/>
            <a:chExt cx="2981880" cy="3209040"/>
          </a:xfrm>
        </p:grpSpPr>
        <p:cxnSp>
          <p:nvCxnSpPr>
            <p:cNvPr id="162"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63"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64"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65"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66"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67" name="PlaceHolder 1"/>
          <p:cNvSpPr>
            <a:spLocks noGrp="1"/>
          </p:cNvSpPr>
          <p:nvPr>
            <p:ph type="title"/>
          </p:nvPr>
        </p:nvSpPr>
        <p:spPr>
          <a:xfrm>
            <a:off x="684360" y="4487400"/>
            <a:ext cx="8534160" cy="1506600"/>
          </a:xfrm>
          <a:prstGeom prst="rect">
            <a:avLst/>
          </a:prstGeom>
          <a:noFill/>
          <a:ln w="0">
            <a:noFill/>
          </a:ln>
        </p:spPr>
        <p:txBody>
          <a:bodyPr lIns="91440" tIns="45720" rIns="91440" bIns="45720" anchor="ctr">
            <a:noAutofit/>
          </a:bodyPr>
          <a:lstStyle/>
          <a:p>
            <a:pPr indent="0" defTabSz="457200">
              <a:lnSpc>
                <a:spcPct val="100000"/>
              </a:lnSpc>
              <a:buNone/>
            </a:pPr>
            <a:r>
              <a:rPr lang="ru-RU" sz="3600" b="0" u="none" strike="noStrike" cap="all">
                <a:solidFill>
                  <a:schemeClr val="lt1"/>
                </a:solidFill>
                <a:uFillTx/>
                <a:latin typeface="Century Gothic"/>
              </a:rPr>
              <a:t>Образец заголовка</a:t>
            </a:r>
            <a:endParaRPr lang="ru-RU" sz="3600" b="0" u="none" strike="noStrike">
              <a:solidFill>
                <a:schemeClr val="lt1"/>
              </a:solidFill>
              <a:uFillTx/>
              <a:latin typeface="Century Gothic"/>
            </a:endParaRPr>
          </a:p>
        </p:txBody>
      </p:sp>
      <p:sp>
        <p:nvSpPr>
          <p:cNvPr id="168" name="PlaceHolder 2"/>
          <p:cNvSpPr>
            <a:spLocks noGrp="1"/>
          </p:cNvSpPr>
          <p:nvPr>
            <p:ph type="body"/>
          </p:nvPr>
        </p:nvSpPr>
        <p:spPr>
          <a:xfrm>
            <a:off x="972000" y="685800"/>
            <a:ext cx="4649400" cy="576000"/>
          </a:xfrm>
          <a:prstGeom prst="rect">
            <a:avLst/>
          </a:prstGeom>
          <a:noFill/>
          <a:ln w="0">
            <a:noFill/>
          </a:ln>
        </p:spPr>
        <p:txBody>
          <a:bodyPr lIns="91440" tIns="45720" rIns="91440" bIns="45720" anchor="b">
            <a:noAutofit/>
          </a:bodyPr>
          <a:lstStyle/>
          <a:p>
            <a:pPr indent="0" defTabSz="457200">
              <a:lnSpc>
                <a:spcPct val="100000"/>
              </a:lnSpc>
              <a:spcBef>
                <a:spcPts val="561"/>
              </a:spcBef>
              <a:spcAft>
                <a:spcPts val="601"/>
              </a:spcAft>
              <a:buNone/>
              <a:tabLst>
                <a:tab pos="0" algn="l"/>
              </a:tabLst>
            </a:pPr>
            <a:r>
              <a:rPr lang="ru-RU" sz="2800" b="0" u="none" strike="noStrike">
                <a:solidFill>
                  <a:schemeClr val="lt1"/>
                </a:solidFill>
                <a:uFillTx/>
                <a:latin typeface="Century Gothic"/>
              </a:rPr>
              <a:t>Образец текста</a:t>
            </a:r>
            <a:endParaRPr lang="ru-RU" sz="2800" b="0" u="none" strike="noStrike">
              <a:solidFill>
                <a:schemeClr val="dk2">
                  <a:lumMod val="75000"/>
                </a:schemeClr>
              </a:solidFill>
              <a:uFillTx/>
              <a:latin typeface="Century Gothic"/>
            </a:endParaRPr>
          </a:p>
        </p:txBody>
      </p:sp>
      <p:sp>
        <p:nvSpPr>
          <p:cNvPr id="169" name="PlaceHolder 3"/>
          <p:cNvSpPr>
            <a:spLocks noGrp="1"/>
          </p:cNvSpPr>
          <p:nvPr>
            <p:ph type="body"/>
          </p:nvPr>
        </p:nvSpPr>
        <p:spPr>
          <a:xfrm>
            <a:off x="684360" y="1270440"/>
            <a:ext cx="4937400" cy="3030120"/>
          </a:xfrm>
          <a:prstGeom prst="rect">
            <a:avLst/>
          </a:prstGeom>
          <a:noFill/>
          <a:ln w="0">
            <a:noFill/>
          </a:ln>
        </p:spPr>
        <p:txBody>
          <a:bodyPr lIns="91440" tIns="45720" rIns="91440" bIns="45720" anchor="t">
            <a:norm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Пятый уровень</a:t>
            </a:r>
          </a:p>
        </p:txBody>
      </p:sp>
      <p:sp>
        <p:nvSpPr>
          <p:cNvPr id="170" name="PlaceHolder 4"/>
          <p:cNvSpPr>
            <a:spLocks noGrp="1"/>
          </p:cNvSpPr>
          <p:nvPr>
            <p:ph type="body"/>
          </p:nvPr>
        </p:nvSpPr>
        <p:spPr>
          <a:xfrm>
            <a:off x="6078960" y="685800"/>
            <a:ext cx="4664880" cy="576000"/>
          </a:xfrm>
          <a:prstGeom prst="rect">
            <a:avLst/>
          </a:prstGeom>
          <a:noFill/>
          <a:ln w="0">
            <a:noFill/>
          </a:ln>
        </p:spPr>
        <p:txBody>
          <a:bodyPr lIns="91440" tIns="45720" rIns="91440" bIns="45720" anchor="b">
            <a:noAutofit/>
          </a:bodyPr>
          <a:lstStyle/>
          <a:p>
            <a:pPr indent="0" defTabSz="457200">
              <a:lnSpc>
                <a:spcPct val="100000"/>
              </a:lnSpc>
              <a:spcBef>
                <a:spcPts val="561"/>
              </a:spcBef>
              <a:spcAft>
                <a:spcPts val="601"/>
              </a:spcAft>
              <a:buNone/>
              <a:tabLst>
                <a:tab pos="0" algn="l"/>
              </a:tabLst>
            </a:pPr>
            <a:r>
              <a:rPr lang="ru-RU" sz="2800" b="0" u="none" strike="noStrike">
                <a:solidFill>
                  <a:schemeClr val="lt1"/>
                </a:solidFill>
                <a:uFillTx/>
                <a:latin typeface="Century Gothic"/>
              </a:rPr>
              <a:t>Образец текста</a:t>
            </a:r>
            <a:endParaRPr lang="ru-RU" sz="2800" b="0" u="none" strike="noStrike">
              <a:solidFill>
                <a:schemeClr val="dk2">
                  <a:lumMod val="75000"/>
                </a:schemeClr>
              </a:solidFill>
              <a:uFillTx/>
              <a:latin typeface="Century Gothic"/>
            </a:endParaRPr>
          </a:p>
        </p:txBody>
      </p:sp>
      <p:sp>
        <p:nvSpPr>
          <p:cNvPr id="171" name="PlaceHolder 5"/>
          <p:cNvSpPr>
            <a:spLocks noGrp="1"/>
          </p:cNvSpPr>
          <p:nvPr>
            <p:ph type="body"/>
          </p:nvPr>
        </p:nvSpPr>
        <p:spPr>
          <a:xfrm>
            <a:off x="5806440" y="1262160"/>
            <a:ext cx="4928760" cy="3030120"/>
          </a:xfrm>
          <a:prstGeom prst="rect">
            <a:avLst/>
          </a:prstGeom>
          <a:noFill/>
          <a:ln w="0">
            <a:noFill/>
          </a:ln>
        </p:spPr>
        <p:txBody>
          <a:bodyPr lIns="91440" tIns="45720" rIns="91440" bIns="45720" anchor="t">
            <a:norm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Пятый уровень</a:t>
            </a:r>
          </a:p>
        </p:txBody>
      </p:sp>
      <p:sp>
        <p:nvSpPr>
          <p:cNvPr id="172" name="PlaceHolder 6"/>
          <p:cNvSpPr>
            <a:spLocks noGrp="1"/>
          </p:cNvSpPr>
          <p:nvPr>
            <p:ph type="dt" idx="37"/>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&lt;дата/время&gt;</a:t>
            </a:r>
            <a:endParaRPr lang="ru-RU" sz="1000" b="0" u="none" strike="noStrike">
              <a:solidFill>
                <a:srgbClr val="FFFFFF"/>
              </a:solidFill>
              <a:uFillTx/>
              <a:latin typeface="Times New Roman"/>
            </a:endParaRPr>
          </a:p>
        </p:txBody>
      </p:sp>
      <p:sp>
        <p:nvSpPr>
          <p:cNvPr id="173" name="PlaceHolder 7"/>
          <p:cNvSpPr>
            <a:spLocks noGrp="1"/>
          </p:cNvSpPr>
          <p:nvPr>
            <p:ph type="ftr" idx="38"/>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&lt;нижний колонтитул&gt;</a:t>
            </a:r>
          </a:p>
        </p:txBody>
      </p:sp>
      <p:sp>
        <p:nvSpPr>
          <p:cNvPr id="174" name="PlaceHolder 8"/>
          <p:cNvSpPr>
            <a:spLocks noGrp="1"/>
          </p:cNvSpPr>
          <p:nvPr>
            <p:ph type="sldNum" idx="39"/>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82B80750-8147-4978-817D-1653608721E1}"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175" name="Group 6"/>
          <p:cNvGrpSpPr/>
          <p:nvPr/>
        </p:nvGrpSpPr>
        <p:grpSpPr>
          <a:xfrm>
            <a:off x="9206640" y="2963160"/>
            <a:ext cx="2981880" cy="3209040"/>
            <a:chOff x="9206640" y="2963160"/>
            <a:chExt cx="2981880" cy="3209040"/>
          </a:xfrm>
        </p:grpSpPr>
        <p:cxnSp>
          <p:nvCxnSpPr>
            <p:cNvPr id="176"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77"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78"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79"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80"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81" name="PlaceHolder 1"/>
          <p:cNvSpPr>
            <a:spLocks noGrp="1"/>
          </p:cNvSpPr>
          <p:nvPr>
            <p:ph type="title"/>
          </p:nvPr>
        </p:nvSpPr>
        <p:spPr>
          <a:xfrm>
            <a:off x="684360" y="4487400"/>
            <a:ext cx="8534160" cy="1506600"/>
          </a:xfrm>
          <a:prstGeom prst="rect">
            <a:avLst/>
          </a:prstGeom>
          <a:noFill/>
          <a:ln w="0">
            <a:noFill/>
          </a:ln>
        </p:spPr>
        <p:txBody>
          <a:bodyPr lIns="91440" tIns="45720" rIns="91440" bIns="45720" anchor="ctr">
            <a:noAutofit/>
          </a:bodyPr>
          <a:lstStyle/>
          <a:p>
            <a:pPr indent="0" defTabSz="457200">
              <a:lnSpc>
                <a:spcPct val="100000"/>
              </a:lnSpc>
              <a:buNone/>
            </a:pPr>
            <a:r>
              <a:rPr lang="ru-RU" sz="3600" b="0" u="none" strike="noStrike" cap="all">
                <a:solidFill>
                  <a:schemeClr val="lt1"/>
                </a:solidFill>
                <a:uFillTx/>
                <a:latin typeface="Century Gothic"/>
              </a:rPr>
              <a:t>Образец заголовка</a:t>
            </a:r>
            <a:endParaRPr lang="ru-RU" sz="3600" b="0" u="none" strike="noStrike">
              <a:solidFill>
                <a:schemeClr val="lt1"/>
              </a:solidFill>
              <a:uFillTx/>
              <a:latin typeface="Century Gothic"/>
            </a:endParaRPr>
          </a:p>
        </p:txBody>
      </p:sp>
      <p:sp>
        <p:nvSpPr>
          <p:cNvPr id="182" name="PlaceHolder 2"/>
          <p:cNvSpPr>
            <a:spLocks noGrp="1"/>
          </p:cNvSpPr>
          <p:nvPr>
            <p:ph type="dt" idx="40"/>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 </a:t>
            </a:r>
            <a:endParaRPr lang="ru-RU" sz="1000" b="0" u="none" strike="noStrike">
              <a:solidFill>
                <a:srgbClr val="FFFFFF"/>
              </a:solidFill>
              <a:uFillTx/>
              <a:latin typeface="Times New Roman"/>
            </a:endParaRPr>
          </a:p>
        </p:txBody>
      </p:sp>
      <p:sp>
        <p:nvSpPr>
          <p:cNvPr id="183" name="PlaceHolder 3"/>
          <p:cNvSpPr>
            <a:spLocks noGrp="1"/>
          </p:cNvSpPr>
          <p:nvPr>
            <p:ph type="ftr" idx="41"/>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 </a:t>
            </a:r>
          </a:p>
        </p:txBody>
      </p:sp>
      <p:sp>
        <p:nvSpPr>
          <p:cNvPr id="184" name="PlaceHolder 4"/>
          <p:cNvSpPr>
            <a:spLocks noGrp="1"/>
          </p:cNvSpPr>
          <p:nvPr>
            <p:ph type="sldNum" idx="42"/>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42AA6492-9FE2-4D4F-89B0-2330D1C4A8D5}"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186" name="Group 6"/>
          <p:cNvGrpSpPr/>
          <p:nvPr/>
        </p:nvGrpSpPr>
        <p:grpSpPr>
          <a:xfrm>
            <a:off x="9206640" y="2963160"/>
            <a:ext cx="2981880" cy="3209040"/>
            <a:chOff x="9206640" y="2963160"/>
            <a:chExt cx="2981880" cy="3209040"/>
          </a:xfrm>
        </p:grpSpPr>
        <p:cxnSp>
          <p:nvCxnSpPr>
            <p:cNvPr id="187"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88"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89"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90"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91"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92" name="PlaceHolder 1"/>
          <p:cNvSpPr>
            <a:spLocks noGrp="1"/>
          </p:cNvSpPr>
          <p:nvPr>
            <p:ph type="dt" idx="43"/>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 </a:t>
            </a:r>
            <a:endParaRPr lang="ru-RU" sz="1000" b="0" u="none" strike="noStrike">
              <a:solidFill>
                <a:srgbClr val="FFFFFF"/>
              </a:solidFill>
              <a:uFillTx/>
              <a:latin typeface="Times New Roman"/>
            </a:endParaRPr>
          </a:p>
        </p:txBody>
      </p:sp>
      <p:sp>
        <p:nvSpPr>
          <p:cNvPr id="193" name="PlaceHolder 2"/>
          <p:cNvSpPr>
            <a:spLocks noGrp="1"/>
          </p:cNvSpPr>
          <p:nvPr>
            <p:ph type="ftr" idx="44"/>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 </a:t>
            </a:r>
          </a:p>
        </p:txBody>
      </p:sp>
      <p:sp>
        <p:nvSpPr>
          <p:cNvPr id="194" name="PlaceHolder 3"/>
          <p:cNvSpPr>
            <a:spLocks noGrp="1"/>
          </p:cNvSpPr>
          <p:nvPr>
            <p:ph type="sldNum" idx="45"/>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EF824CF9-C6AC-4DD9-B9AD-8079B4AF71F0}"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195" name="Group 6"/>
          <p:cNvGrpSpPr/>
          <p:nvPr/>
        </p:nvGrpSpPr>
        <p:grpSpPr>
          <a:xfrm>
            <a:off x="9206640" y="2963160"/>
            <a:ext cx="2981880" cy="3209040"/>
            <a:chOff x="9206640" y="2963160"/>
            <a:chExt cx="2981880" cy="3209040"/>
          </a:xfrm>
        </p:grpSpPr>
        <p:cxnSp>
          <p:nvCxnSpPr>
            <p:cNvPr id="196"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97"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98"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99"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200"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201" name="PlaceHolder 1"/>
          <p:cNvSpPr>
            <a:spLocks noGrp="1"/>
          </p:cNvSpPr>
          <p:nvPr>
            <p:ph type="title"/>
          </p:nvPr>
        </p:nvSpPr>
        <p:spPr>
          <a:xfrm>
            <a:off x="7085160" y="685800"/>
            <a:ext cx="3657240" cy="1371240"/>
          </a:xfrm>
          <a:prstGeom prst="rect">
            <a:avLst/>
          </a:prstGeom>
          <a:noFill/>
          <a:ln w="0">
            <a:noFill/>
          </a:ln>
        </p:spPr>
        <p:txBody>
          <a:bodyPr lIns="91440" tIns="45720" rIns="91440" bIns="45720" anchor="b">
            <a:normAutofit/>
          </a:bodyPr>
          <a:lstStyle/>
          <a:p>
            <a:pPr indent="0" defTabSz="457200">
              <a:lnSpc>
                <a:spcPct val="100000"/>
              </a:lnSpc>
              <a:buNone/>
            </a:pPr>
            <a:r>
              <a:rPr lang="ru-RU" sz="2400" b="0" u="none" strike="noStrike" cap="all">
                <a:solidFill>
                  <a:schemeClr val="lt1"/>
                </a:solidFill>
                <a:uFillTx/>
                <a:latin typeface="Century Gothic"/>
              </a:rPr>
              <a:t>Образец заголовка</a:t>
            </a:r>
            <a:endParaRPr lang="ru-RU" sz="2400" b="0" u="none" strike="noStrike">
              <a:solidFill>
                <a:schemeClr val="lt1"/>
              </a:solidFill>
              <a:uFillTx/>
              <a:latin typeface="Century Gothic"/>
            </a:endParaRPr>
          </a:p>
        </p:txBody>
      </p:sp>
      <p:sp>
        <p:nvSpPr>
          <p:cNvPr id="202" name="PlaceHolder 2"/>
          <p:cNvSpPr>
            <a:spLocks noGrp="1"/>
          </p:cNvSpPr>
          <p:nvPr>
            <p:ph type="body"/>
          </p:nvPr>
        </p:nvSpPr>
        <p:spPr>
          <a:xfrm>
            <a:off x="684360" y="685800"/>
            <a:ext cx="5943240" cy="5308200"/>
          </a:xfrm>
          <a:prstGeom prst="rect">
            <a:avLst/>
          </a:prstGeom>
          <a:noFill/>
          <a:ln w="0">
            <a:noFill/>
          </a:ln>
        </p:spPr>
        <p:txBody>
          <a:bodyPr lIns="91440" tIns="45720" rIns="91440" bIns="45720" anchor="ctr">
            <a:norm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Пятый уровень</a:t>
            </a:r>
          </a:p>
        </p:txBody>
      </p:sp>
      <p:sp>
        <p:nvSpPr>
          <p:cNvPr id="203" name="PlaceHolder 3"/>
          <p:cNvSpPr>
            <a:spLocks noGrp="1"/>
          </p:cNvSpPr>
          <p:nvPr>
            <p:ph type="body"/>
          </p:nvPr>
        </p:nvSpPr>
        <p:spPr>
          <a:xfrm>
            <a:off x="7085160" y="2209680"/>
            <a:ext cx="3657240" cy="2090880"/>
          </a:xfrm>
          <a:prstGeom prst="rect">
            <a:avLst/>
          </a:prstGeom>
          <a:noFill/>
          <a:ln w="0">
            <a:noFill/>
          </a:ln>
        </p:spPr>
        <p:txBody>
          <a:bodyPr lIns="91440" tIns="45720" rIns="91440" bIns="45720" anchor="t">
            <a:normAutofit/>
          </a:bodyPr>
          <a:lstStyle/>
          <a:p>
            <a:pPr indent="0" defTabSz="457200">
              <a:lnSpc>
                <a:spcPct val="100000"/>
              </a:lnSpc>
              <a:spcBef>
                <a:spcPts val="320"/>
              </a:spcBef>
              <a:spcAft>
                <a:spcPts val="601"/>
              </a:spcAft>
              <a:buNone/>
              <a:tabLst>
                <a:tab pos="0" algn="l"/>
              </a:tabLst>
            </a:pPr>
            <a:r>
              <a:rPr lang="ru-RU" sz="1600" b="0" u="none" strike="noStrike">
                <a:solidFill>
                  <a:schemeClr val="dk2">
                    <a:lumMod val="75000"/>
                  </a:schemeClr>
                </a:solidFill>
                <a:uFillTx/>
                <a:latin typeface="Century Gothic"/>
              </a:rPr>
              <a:t>Образец текста</a:t>
            </a:r>
          </a:p>
        </p:txBody>
      </p:sp>
      <p:sp>
        <p:nvSpPr>
          <p:cNvPr id="204" name="PlaceHolder 4"/>
          <p:cNvSpPr>
            <a:spLocks noGrp="1"/>
          </p:cNvSpPr>
          <p:nvPr>
            <p:ph type="dt" idx="46"/>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&lt;дата/время&gt;</a:t>
            </a:r>
            <a:endParaRPr lang="ru-RU" sz="1000" b="0" u="none" strike="noStrike">
              <a:solidFill>
                <a:srgbClr val="FFFFFF"/>
              </a:solidFill>
              <a:uFillTx/>
              <a:latin typeface="Times New Roman"/>
            </a:endParaRPr>
          </a:p>
        </p:txBody>
      </p:sp>
      <p:sp>
        <p:nvSpPr>
          <p:cNvPr id="205" name="PlaceHolder 5"/>
          <p:cNvSpPr>
            <a:spLocks noGrp="1"/>
          </p:cNvSpPr>
          <p:nvPr>
            <p:ph type="ftr" idx="47"/>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&lt;нижний колонтитул&gt;</a:t>
            </a:r>
          </a:p>
        </p:txBody>
      </p:sp>
      <p:sp>
        <p:nvSpPr>
          <p:cNvPr id="206" name="PlaceHolder 6"/>
          <p:cNvSpPr>
            <a:spLocks noGrp="1"/>
          </p:cNvSpPr>
          <p:nvPr>
            <p:ph type="sldNum" idx="48"/>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CB64C724-BB8E-42E9-B01D-F35576626091}"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207" name="Group 6"/>
          <p:cNvGrpSpPr/>
          <p:nvPr/>
        </p:nvGrpSpPr>
        <p:grpSpPr>
          <a:xfrm>
            <a:off x="9206640" y="2963160"/>
            <a:ext cx="2981880" cy="3209040"/>
            <a:chOff x="9206640" y="2963160"/>
            <a:chExt cx="2981880" cy="3209040"/>
          </a:xfrm>
        </p:grpSpPr>
        <p:cxnSp>
          <p:nvCxnSpPr>
            <p:cNvPr id="208"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209"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210"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211"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212"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213" name="PlaceHolder 1"/>
          <p:cNvSpPr>
            <a:spLocks noGrp="1"/>
          </p:cNvSpPr>
          <p:nvPr>
            <p:ph type="title"/>
          </p:nvPr>
        </p:nvSpPr>
        <p:spPr>
          <a:xfrm>
            <a:off x="4722840" y="1447920"/>
            <a:ext cx="6019560" cy="1142640"/>
          </a:xfrm>
          <a:prstGeom prst="rect">
            <a:avLst/>
          </a:prstGeom>
          <a:noFill/>
          <a:ln w="0">
            <a:noFill/>
          </a:ln>
        </p:spPr>
        <p:txBody>
          <a:bodyPr lIns="91440" tIns="45720" rIns="91440" bIns="45720" anchor="b">
            <a:normAutofit/>
          </a:bodyPr>
          <a:lstStyle/>
          <a:p>
            <a:pPr indent="0" defTabSz="457200">
              <a:lnSpc>
                <a:spcPct val="100000"/>
              </a:lnSpc>
              <a:buNone/>
            </a:pPr>
            <a:r>
              <a:rPr lang="ru-RU" sz="2800" b="0" u="none" strike="noStrike" cap="all">
                <a:solidFill>
                  <a:schemeClr val="lt1"/>
                </a:solidFill>
                <a:uFillTx/>
                <a:latin typeface="Century Gothic"/>
              </a:rPr>
              <a:t>Образец заголовка</a:t>
            </a:r>
            <a:endParaRPr lang="ru-RU" sz="2800" b="0" u="none" strike="noStrike">
              <a:solidFill>
                <a:schemeClr val="lt1"/>
              </a:solidFill>
              <a:uFillTx/>
              <a:latin typeface="Century Gothic"/>
            </a:endParaRPr>
          </a:p>
        </p:txBody>
      </p:sp>
      <p:sp>
        <p:nvSpPr>
          <p:cNvPr id="214" name="PlaceHolder 2"/>
          <p:cNvSpPr>
            <a:spLocks noGrp="1"/>
          </p:cNvSpPr>
          <p:nvPr>
            <p:ph type="body"/>
          </p:nvPr>
        </p:nvSpPr>
        <p:spPr>
          <a:xfrm>
            <a:off x="988920" y="914400"/>
            <a:ext cx="3280680" cy="4571640"/>
          </a:xfrm>
          <a:prstGeom prst="rect">
            <a:avLst/>
          </a:prstGeom>
          <a:noFill/>
          <a:ln w="15840">
            <a:solidFill>
              <a:schemeClr val="dk1">
                <a:alpha val="40000"/>
              </a:schemeClr>
            </a:solidFill>
            <a:round/>
          </a:ln>
        </p:spPr>
        <p:txBody>
          <a:bodyPr lIns="90000" tIns="45000" rIns="90000" bIns="45000" anchor="t">
            <a:normAutofit/>
          </a:bodyPr>
          <a:lstStyle/>
          <a:p>
            <a:pPr indent="0" algn="ctr" defTabSz="914400">
              <a:lnSpc>
                <a:spcPct val="100000"/>
              </a:lnSpc>
              <a:buNone/>
              <a:tabLst>
                <a:tab pos="0" algn="l"/>
              </a:tabLst>
            </a:pPr>
            <a:r>
              <a:rPr lang="ru-RU" sz="1600" b="0" u="none" strike="noStrike">
                <a:solidFill>
                  <a:schemeClr val="lt1"/>
                </a:solidFill>
                <a:uFillTx/>
                <a:latin typeface="Century Gothic"/>
              </a:rPr>
              <a:t>Вставка рисунка</a:t>
            </a:r>
            <a:endParaRPr lang="ru-RU" sz="1600" b="0" u="none" strike="noStrike">
              <a:solidFill>
                <a:schemeClr val="dk2">
                  <a:lumMod val="75000"/>
                </a:schemeClr>
              </a:solidFill>
              <a:uFillTx/>
              <a:latin typeface="Century Gothic"/>
            </a:endParaRPr>
          </a:p>
        </p:txBody>
      </p:sp>
      <p:sp>
        <p:nvSpPr>
          <p:cNvPr id="215" name="PlaceHolder 3"/>
          <p:cNvSpPr>
            <a:spLocks noGrp="1"/>
          </p:cNvSpPr>
          <p:nvPr>
            <p:ph type="body"/>
          </p:nvPr>
        </p:nvSpPr>
        <p:spPr>
          <a:xfrm>
            <a:off x="4722840" y="2777040"/>
            <a:ext cx="6021000" cy="2048400"/>
          </a:xfrm>
          <a:prstGeom prst="rect">
            <a:avLst/>
          </a:prstGeom>
          <a:noFill/>
          <a:ln w="0">
            <a:noFill/>
          </a:ln>
        </p:spPr>
        <p:txBody>
          <a:bodyPr lIns="91440" tIns="45720" rIns="91440" bIns="45720" anchor="t">
            <a:normAutofit/>
          </a:bodyPr>
          <a:lstStyle/>
          <a:p>
            <a:pPr indent="0" defTabSz="457200">
              <a:lnSpc>
                <a:spcPct val="100000"/>
              </a:lnSpc>
              <a:spcBef>
                <a:spcPts val="360"/>
              </a:spcBef>
              <a:spcAft>
                <a:spcPts val="601"/>
              </a:spcAft>
              <a:buNone/>
              <a:tabLst>
                <a:tab pos="0" algn="l"/>
              </a:tabLst>
            </a:pPr>
            <a:r>
              <a:rPr lang="ru-RU" sz="1800" b="0" u="none" strike="noStrike">
                <a:solidFill>
                  <a:schemeClr val="dk2">
                    <a:lumMod val="75000"/>
                  </a:schemeClr>
                </a:solidFill>
                <a:uFillTx/>
                <a:latin typeface="Century Gothic"/>
              </a:rPr>
              <a:t>Образец текста</a:t>
            </a:r>
          </a:p>
        </p:txBody>
      </p:sp>
      <p:sp>
        <p:nvSpPr>
          <p:cNvPr id="216" name="PlaceHolder 4"/>
          <p:cNvSpPr>
            <a:spLocks noGrp="1"/>
          </p:cNvSpPr>
          <p:nvPr>
            <p:ph type="dt" idx="49"/>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&lt;дата/время&gt;</a:t>
            </a:r>
            <a:endParaRPr lang="ru-RU" sz="1000" b="0" u="none" strike="noStrike">
              <a:solidFill>
                <a:srgbClr val="FFFFFF"/>
              </a:solidFill>
              <a:uFillTx/>
              <a:latin typeface="Times New Roman"/>
            </a:endParaRPr>
          </a:p>
        </p:txBody>
      </p:sp>
      <p:sp>
        <p:nvSpPr>
          <p:cNvPr id="217" name="PlaceHolder 5"/>
          <p:cNvSpPr>
            <a:spLocks noGrp="1"/>
          </p:cNvSpPr>
          <p:nvPr>
            <p:ph type="ftr" idx="50"/>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&lt;нижний колонтитул&gt;</a:t>
            </a:r>
          </a:p>
        </p:txBody>
      </p:sp>
      <p:sp>
        <p:nvSpPr>
          <p:cNvPr id="218" name="PlaceHolder 6"/>
          <p:cNvSpPr>
            <a:spLocks noGrp="1"/>
          </p:cNvSpPr>
          <p:nvPr>
            <p:ph type="sldNum" idx="51"/>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485FDB70-BCC4-4F0F-AB0C-712E9FFBA168}"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18" name="Group 6"/>
          <p:cNvGrpSpPr/>
          <p:nvPr/>
        </p:nvGrpSpPr>
        <p:grpSpPr>
          <a:xfrm>
            <a:off x="9206640" y="2963160"/>
            <a:ext cx="2981880" cy="3209040"/>
            <a:chOff x="9206640" y="2963160"/>
            <a:chExt cx="2981880" cy="3209040"/>
          </a:xfrm>
        </p:grpSpPr>
        <p:cxnSp>
          <p:nvCxnSpPr>
            <p:cNvPr id="19"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20"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21"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22"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23"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24" name="PlaceHolder 1"/>
          <p:cNvSpPr>
            <a:spLocks noGrp="1"/>
          </p:cNvSpPr>
          <p:nvPr>
            <p:ph type="title"/>
          </p:nvPr>
        </p:nvSpPr>
        <p:spPr>
          <a:xfrm>
            <a:off x="684360" y="4487400"/>
            <a:ext cx="8534160" cy="1506600"/>
          </a:xfrm>
          <a:prstGeom prst="rect">
            <a:avLst/>
          </a:prstGeom>
          <a:noFill/>
          <a:ln w="0">
            <a:noFill/>
          </a:ln>
        </p:spPr>
        <p:txBody>
          <a:bodyPr lIns="91440" tIns="45720" rIns="91440" bIns="45720" anchor="ctr">
            <a:noAutofit/>
          </a:bodyPr>
          <a:lstStyle/>
          <a:p>
            <a:pPr indent="0" defTabSz="457200">
              <a:lnSpc>
                <a:spcPct val="100000"/>
              </a:lnSpc>
              <a:buNone/>
            </a:pPr>
            <a:r>
              <a:rPr lang="ru-RU" sz="3600" b="0" u="none" strike="noStrike" cap="all">
                <a:solidFill>
                  <a:schemeClr val="lt1"/>
                </a:solidFill>
                <a:uFillTx/>
                <a:latin typeface="Century Gothic"/>
              </a:rPr>
              <a:t>Образец заголовка</a:t>
            </a:r>
            <a:endParaRPr lang="ru-RU" sz="3600" b="0" u="none" strike="noStrike">
              <a:solidFill>
                <a:schemeClr val="lt1"/>
              </a:solidFill>
              <a:uFillTx/>
              <a:latin typeface="Century Gothic"/>
            </a:endParaRPr>
          </a:p>
        </p:txBody>
      </p:sp>
      <p:sp>
        <p:nvSpPr>
          <p:cNvPr id="25" name="PlaceHolder 2"/>
          <p:cNvSpPr>
            <a:spLocks noGrp="1"/>
          </p:cNvSpPr>
          <p:nvPr>
            <p:ph type="body"/>
          </p:nvPr>
        </p:nvSpPr>
        <p:spPr>
          <a:xfrm>
            <a:off x="685800" y="533520"/>
            <a:ext cx="10818360" cy="3123720"/>
          </a:xfrm>
          <a:prstGeom prst="rect">
            <a:avLst/>
          </a:prstGeom>
          <a:noFill/>
          <a:ln w="15840">
            <a:solidFill>
              <a:schemeClr val="dk1">
                <a:alpha val="40000"/>
              </a:schemeClr>
            </a:solidFill>
            <a:round/>
          </a:ln>
        </p:spPr>
        <p:txBody>
          <a:bodyPr lIns="90000" tIns="45000" rIns="90000" bIns="45000" anchor="t">
            <a:normAutofit/>
          </a:bodyPr>
          <a:lstStyle/>
          <a:p>
            <a:pPr indent="0" algn="ctr" defTabSz="914400">
              <a:lnSpc>
                <a:spcPct val="100000"/>
              </a:lnSpc>
              <a:buNone/>
              <a:tabLst>
                <a:tab pos="0" algn="l"/>
              </a:tabLst>
            </a:pPr>
            <a:r>
              <a:rPr lang="ru-RU" sz="1600" b="0" u="none" strike="noStrike">
                <a:solidFill>
                  <a:schemeClr val="lt1"/>
                </a:solidFill>
                <a:uFillTx/>
                <a:latin typeface="Century Gothic"/>
              </a:rPr>
              <a:t>Вставка рисунка</a:t>
            </a:r>
            <a:endParaRPr lang="ru-RU" sz="1600" b="0" u="none" strike="noStrike">
              <a:solidFill>
                <a:schemeClr val="dk2">
                  <a:lumMod val="75000"/>
                </a:schemeClr>
              </a:solidFill>
              <a:uFillTx/>
              <a:latin typeface="Century Gothic"/>
            </a:endParaRPr>
          </a:p>
        </p:txBody>
      </p:sp>
      <p:sp>
        <p:nvSpPr>
          <p:cNvPr id="26" name="PlaceHolder 3"/>
          <p:cNvSpPr>
            <a:spLocks noGrp="1"/>
          </p:cNvSpPr>
          <p:nvPr>
            <p:ph type="body"/>
          </p:nvPr>
        </p:nvSpPr>
        <p:spPr>
          <a:xfrm>
            <a:off x="914400" y="3843720"/>
            <a:ext cx="8303760" cy="456840"/>
          </a:xfrm>
          <a:prstGeom prst="rect">
            <a:avLst/>
          </a:prstGeom>
          <a:noFill/>
          <a:ln w="0">
            <a:noFill/>
          </a:ln>
        </p:spPr>
        <p:txBody>
          <a:bodyPr lIns="91440" tIns="45720" rIns="91440" bIns="45720" anchor="t">
            <a:normAutofit/>
          </a:bodyPr>
          <a:lstStyle/>
          <a:p>
            <a:pPr indent="0" defTabSz="457200">
              <a:lnSpc>
                <a:spcPct val="100000"/>
              </a:lnSpc>
              <a:spcBef>
                <a:spcPts val="320"/>
              </a:spcBef>
              <a:spcAft>
                <a:spcPts val="601"/>
              </a:spcAft>
              <a:buNone/>
              <a:tabLst>
                <a:tab pos="0" algn="l"/>
              </a:tabLst>
            </a:pPr>
            <a:r>
              <a:rPr lang="ru-RU" sz="1600" b="0" u="none" strike="noStrike">
                <a:solidFill>
                  <a:schemeClr val="dk2">
                    <a:lumMod val="75000"/>
                  </a:schemeClr>
                </a:solidFill>
                <a:uFillTx/>
                <a:latin typeface="Century Gothic"/>
              </a:rPr>
              <a:t>Образец текста</a:t>
            </a:r>
          </a:p>
        </p:txBody>
      </p:sp>
      <p:sp>
        <p:nvSpPr>
          <p:cNvPr id="27" name="PlaceHolder 4"/>
          <p:cNvSpPr>
            <a:spLocks noGrp="1"/>
          </p:cNvSpPr>
          <p:nvPr>
            <p:ph type="dt" idx="4"/>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&lt;дата/время&gt;</a:t>
            </a:r>
            <a:endParaRPr lang="ru-RU" sz="1000" b="0" u="none" strike="noStrike">
              <a:solidFill>
                <a:srgbClr val="FFFFFF"/>
              </a:solidFill>
              <a:uFillTx/>
              <a:latin typeface="Times New Roman"/>
            </a:endParaRPr>
          </a:p>
        </p:txBody>
      </p:sp>
      <p:sp>
        <p:nvSpPr>
          <p:cNvPr id="28" name="PlaceHolder 5"/>
          <p:cNvSpPr>
            <a:spLocks noGrp="1"/>
          </p:cNvSpPr>
          <p:nvPr>
            <p:ph type="ftr" idx="5"/>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&lt;нижний колонтитул&gt;</a:t>
            </a:r>
          </a:p>
        </p:txBody>
      </p:sp>
      <p:sp>
        <p:nvSpPr>
          <p:cNvPr id="29" name="PlaceHolder 6"/>
          <p:cNvSpPr>
            <a:spLocks noGrp="1"/>
          </p:cNvSpPr>
          <p:nvPr>
            <p:ph type="sldNum" idx="6"/>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7D2171C9-49BD-424A-A74F-72C5485FC393}"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30" name="Group 6"/>
          <p:cNvGrpSpPr/>
          <p:nvPr/>
        </p:nvGrpSpPr>
        <p:grpSpPr>
          <a:xfrm>
            <a:off x="9206640" y="2963160"/>
            <a:ext cx="2981880" cy="3209040"/>
            <a:chOff x="9206640" y="2963160"/>
            <a:chExt cx="2981880" cy="3209040"/>
          </a:xfrm>
        </p:grpSpPr>
        <p:cxnSp>
          <p:nvCxnSpPr>
            <p:cNvPr id="31"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32"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33"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34"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35"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36" name="PlaceHolder 1"/>
          <p:cNvSpPr>
            <a:spLocks noGrp="1"/>
          </p:cNvSpPr>
          <p:nvPr>
            <p:ph type="title"/>
          </p:nvPr>
        </p:nvSpPr>
        <p:spPr>
          <a:xfrm>
            <a:off x="684360" y="685800"/>
            <a:ext cx="10058040" cy="2742840"/>
          </a:xfrm>
          <a:prstGeom prst="rect">
            <a:avLst/>
          </a:prstGeom>
          <a:noFill/>
          <a:ln w="0">
            <a:noFill/>
          </a:ln>
        </p:spPr>
        <p:txBody>
          <a:bodyPr lIns="91440" tIns="45720" rIns="91440" bIns="45720" anchor="ctr">
            <a:normAutofit/>
          </a:bodyPr>
          <a:lstStyle/>
          <a:p>
            <a:pPr indent="0" defTabSz="457200">
              <a:lnSpc>
                <a:spcPct val="100000"/>
              </a:lnSpc>
              <a:buNone/>
            </a:pPr>
            <a:r>
              <a:rPr lang="ru-RU" sz="3200" b="0" u="none" strike="noStrike" cap="all">
                <a:solidFill>
                  <a:schemeClr val="lt1"/>
                </a:solidFill>
                <a:uFillTx/>
                <a:latin typeface="Century Gothic"/>
              </a:rPr>
              <a:t>Образец заголовка</a:t>
            </a:r>
            <a:endParaRPr lang="ru-RU" sz="3200" b="0" u="none" strike="noStrike">
              <a:solidFill>
                <a:schemeClr val="lt1"/>
              </a:solidFill>
              <a:uFillTx/>
              <a:latin typeface="Century Gothic"/>
            </a:endParaRPr>
          </a:p>
        </p:txBody>
      </p:sp>
      <p:sp>
        <p:nvSpPr>
          <p:cNvPr id="37" name="PlaceHolder 2"/>
          <p:cNvSpPr>
            <a:spLocks noGrp="1"/>
          </p:cNvSpPr>
          <p:nvPr>
            <p:ph type="body"/>
          </p:nvPr>
        </p:nvSpPr>
        <p:spPr>
          <a:xfrm>
            <a:off x="684360" y="4114800"/>
            <a:ext cx="8535600" cy="1879200"/>
          </a:xfrm>
          <a:prstGeom prst="rect">
            <a:avLst/>
          </a:prstGeom>
          <a:noFill/>
          <a:ln w="0">
            <a:noFill/>
          </a:ln>
        </p:spPr>
        <p:txBody>
          <a:bodyPr lIns="91440" tIns="45720" rIns="91440" bIns="45720" anchor="ctr">
            <a:normAutofit/>
          </a:bodyPr>
          <a:lstStyle/>
          <a:p>
            <a:pPr indent="0" defTabSz="457200">
              <a:lnSpc>
                <a:spcPct val="100000"/>
              </a:lnSpc>
              <a:spcBef>
                <a:spcPts val="400"/>
              </a:spcBef>
              <a:spcAft>
                <a:spcPts val="601"/>
              </a:spcAft>
              <a:buNone/>
              <a:tabLst>
                <a:tab pos="0" algn="l"/>
              </a:tabLst>
            </a:pPr>
            <a:r>
              <a:rPr lang="ru-RU" sz="2000" b="0" u="none" strike="noStrike">
                <a:solidFill>
                  <a:schemeClr val="dk2">
                    <a:lumMod val="75000"/>
                  </a:schemeClr>
                </a:solidFill>
                <a:uFillTx/>
                <a:latin typeface="Century Gothic"/>
              </a:rPr>
              <a:t>Образец текста</a:t>
            </a:r>
          </a:p>
        </p:txBody>
      </p:sp>
      <p:sp>
        <p:nvSpPr>
          <p:cNvPr id="38" name="PlaceHolder 3"/>
          <p:cNvSpPr>
            <a:spLocks noGrp="1"/>
          </p:cNvSpPr>
          <p:nvPr>
            <p:ph type="dt" idx="7"/>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&lt;дата/время&gt;</a:t>
            </a:r>
            <a:endParaRPr lang="ru-RU" sz="1000" b="0" u="none" strike="noStrike">
              <a:solidFill>
                <a:srgbClr val="FFFFFF"/>
              </a:solidFill>
              <a:uFillTx/>
              <a:latin typeface="Times New Roman"/>
            </a:endParaRPr>
          </a:p>
        </p:txBody>
      </p:sp>
      <p:sp>
        <p:nvSpPr>
          <p:cNvPr id="39" name="PlaceHolder 4"/>
          <p:cNvSpPr>
            <a:spLocks noGrp="1"/>
          </p:cNvSpPr>
          <p:nvPr>
            <p:ph type="ftr" idx="8"/>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&lt;нижний колонтитул&gt;</a:t>
            </a:r>
          </a:p>
        </p:txBody>
      </p:sp>
      <p:sp>
        <p:nvSpPr>
          <p:cNvPr id="40" name="PlaceHolder 5"/>
          <p:cNvSpPr>
            <a:spLocks noGrp="1"/>
          </p:cNvSpPr>
          <p:nvPr>
            <p:ph type="sldNum" idx="9"/>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7AE0F426-50C3-40A6-B4BD-D0C4459F672C}"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41" name="Group 6"/>
          <p:cNvGrpSpPr/>
          <p:nvPr/>
        </p:nvGrpSpPr>
        <p:grpSpPr>
          <a:xfrm>
            <a:off x="9206640" y="2963160"/>
            <a:ext cx="2981880" cy="3209040"/>
            <a:chOff x="9206640" y="2963160"/>
            <a:chExt cx="2981880" cy="3209040"/>
          </a:xfrm>
        </p:grpSpPr>
        <p:cxnSp>
          <p:nvCxnSpPr>
            <p:cNvPr id="42"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43"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44"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45"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46"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47" name="PlaceHolder 1"/>
          <p:cNvSpPr>
            <a:spLocks noGrp="1"/>
          </p:cNvSpPr>
          <p:nvPr>
            <p:ph type="title"/>
          </p:nvPr>
        </p:nvSpPr>
        <p:spPr>
          <a:xfrm>
            <a:off x="1141560" y="685800"/>
            <a:ext cx="9143640" cy="2742840"/>
          </a:xfrm>
          <a:prstGeom prst="rect">
            <a:avLst/>
          </a:prstGeom>
          <a:noFill/>
          <a:ln w="0">
            <a:noFill/>
          </a:ln>
        </p:spPr>
        <p:txBody>
          <a:bodyPr lIns="91440" tIns="45720" rIns="91440" bIns="45720" anchor="ctr">
            <a:normAutofit/>
          </a:bodyPr>
          <a:lstStyle/>
          <a:p>
            <a:pPr indent="0" defTabSz="457200">
              <a:lnSpc>
                <a:spcPct val="100000"/>
              </a:lnSpc>
              <a:buNone/>
            </a:pPr>
            <a:r>
              <a:rPr lang="ru-RU" sz="3200" b="0" u="none" strike="noStrike" cap="all">
                <a:solidFill>
                  <a:schemeClr val="lt1"/>
                </a:solidFill>
                <a:uFillTx/>
                <a:latin typeface="Century Gothic"/>
              </a:rPr>
              <a:t>Образец заголовка</a:t>
            </a:r>
            <a:endParaRPr lang="ru-RU" sz="3200" b="0" u="none" strike="noStrike">
              <a:solidFill>
                <a:schemeClr val="lt1"/>
              </a:solidFill>
              <a:uFillTx/>
              <a:latin typeface="Century Gothic"/>
            </a:endParaRPr>
          </a:p>
        </p:txBody>
      </p:sp>
      <p:sp>
        <p:nvSpPr>
          <p:cNvPr id="48" name="PlaceHolder 2"/>
          <p:cNvSpPr>
            <a:spLocks noGrp="1"/>
          </p:cNvSpPr>
          <p:nvPr>
            <p:ph type="body"/>
          </p:nvPr>
        </p:nvSpPr>
        <p:spPr>
          <a:xfrm>
            <a:off x="1446120" y="3429000"/>
            <a:ext cx="8534160" cy="380520"/>
          </a:xfrm>
          <a:prstGeom prst="rect">
            <a:avLst/>
          </a:prstGeom>
          <a:noFill/>
          <a:ln w="0">
            <a:noFill/>
          </a:ln>
        </p:spPr>
        <p:txBody>
          <a:bodyPr lIns="91440" tIns="45720" rIns="91440" bIns="45720" anchor="ctr">
            <a:noAutofit/>
          </a:bodyPr>
          <a:lstStyle/>
          <a:p>
            <a:pPr indent="0" defTabSz="457200">
              <a:lnSpc>
                <a:spcPct val="100000"/>
              </a:lnSpc>
              <a:spcBef>
                <a:spcPts val="400"/>
              </a:spcBef>
              <a:spcAft>
                <a:spcPts val="601"/>
              </a:spcAft>
              <a:buNone/>
              <a:tabLst>
                <a:tab pos="0" algn="l"/>
              </a:tabLst>
            </a:pPr>
            <a:r>
              <a:rPr lang="ru-RU" sz="2000" b="0" u="none" strike="noStrike">
                <a:solidFill>
                  <a:schemeClr val="dk2">
                    <a:lumMod val="75000"/>
                  </a:schemeClr>
                </a:solidFill>
                <a:uFillTx/>
                <a:latin typeface="Century Gothic"/>
              </a:rPr>
              <a:t>Образец текста</a:t>
            </a:r>
          </a:p>
        </p:txBody>
      </p:sp>
      <p:sp>
        <p:nvSpPr>
          <p:cNvPr id="49" name="PlaceHolder 3"/>
          <p:cNvSpPr>
            <a:spLocks noGrp="1"/>
          </p:cNvSpPr>
          <p:nvPr>
            <p:ph type="body"/>
          </p:nvPr>
        </p:nvSpPr>
        <p:spPr>
          <a:xfrm>
            <a:off x="684360" y="4300920"/>
            <a:ext cx="8534160" cy="1684440"/>
          </a:xfrm>
          <a:prstGeom prst="rect">
            <a:avLst/>
          </a:prstGeom>
          <a:noFill/>
          <a:ln w="0">
            <a:noFill/>
          </a:ln>
        </p:spPr>
        <p:txBody>
          <a:bodyPr lIns="91440" tIns="45720" rIns="91440" bIns="45720" anchor="ctr">
            <a:normAutofit/>
          </a:bodyPr>
          <a:lstStyle/>
          <a:p>
            <a:pPr indent="0" defTabSz="457200">
              <a:lnSpc>
                <a:spcPct val="100000"/>
              </a:lnSpc>
              <a:spcBef>
                <a:spcPts val="400"/>
              </a:spcBef>
              <a:spcAft>
                <a:spcPts val="601"/>
              </a:spcAft>
              <a:buNone/>
              <a:tabLst>
                <a:tab pos="0" algn="l"/>
              </a:tabLst>
            </a:pPr>
            <a:r>
              <a:rPr lang="ru-RU" sz="2000" b="0" u="none" strike="noStrike">
                <a:solidFill>
                  <a:schemeClr val="dk2">
                    <a:lumMod val="75000"/>
                  </a:schemeClr>
                </a:solidFill>
                <a:uFillTx/>
                <a:latin typeface="Century Gothic"/>
              </a:rPr>
              <a:t>Образец текста</a:t>
            </a:r>
          </a:p>
        </p:txBody>
      </p:sp>
      <p:sp>
        <p:nvSpPr>
          <p:cNvPr id="50" name="PlaceHolder 4"/>
          <p:cNvSpPr>
            <a:spLocks noGrp="1"/>
          </p:cNvSpPr>
          <p:nvPr>
            <p:ph type="dt" idx="10"/>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&lt;дата/время&gt;</a:t>
            </a:r>
            <a:endParaRPr lang="ru-RU" sz="1000" b="0" u="none" strike="noStrike">
              <a:solidFill>
                <a:srgbClr val="FFFFFF"/>
              </a:solidFill>
              <a:uFillTx/>
              <a:latin typeface="Times New Roman"/>
            </a:endParaRPr>
          </a:p>
        </p:txBody>
      </p:sp>
      <p:sp>
        <p:nvSpPr>
          <p:cNvPr id="51" name="PlaceHolder 5"/>
          <p:cNvSpPr>
            <a:spLocks noGrp="1"/>
          </p:cNvSpPr>
          <p:nvPr>
            <p:ph type="ftr" idx="11"/>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&lt;нижний колонтитул&gt;</a:t>
            </a:r>
          </a:p>
        </p:txBody>
      </p:sp>
      <p:sp>
        <p:nvSpPr>
          <p:cNvPr id="52" name="PlaceHolder 6"/>
          <p:cNvSpPr>
            <a:spLocks noGrp="1"/>
          </p:cNvSpPr>
          <p:nvPr>
            <p:ph type="sldNum" idx="12"/>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2505789A-214B-4D7E-B0E1-39F313619328}"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
        <p:nvSpPr>
          <p:cNvPr id="53" name="TextBox 13"/>
          <p:cNvSpPr/>
          <p:nvPr/>
        </p:nvSpPr>
        <p:spPr>
          <a:xfrm>
            <a:off x="531720" y="81216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en-US" sz="8000" b="0" u="none" strike="noStrike">
                <a:solidFill>
                  <a:schemeClr val="lt1"/>
                </a:solidFill>
                <a:uFillTx/>
                <a:latin typeface="Century Gothic"/>
              </a:rPr>
              <a:t>“</a:t>
            </a:r>
            <a:endParaRPr lang="ru-RU" sz="8000" b="0" u="none" strike="noStrike">
              <a:solidFill>
                <a:srgbClr val="FFFFFF"/>
              </a:solidFill>
              <a:uFillTx/>
              <a:latin typeface="Arial"/>
            </a:endParaRPr>
          </a:p>
        </p:txBody>
      </p:sp>
      <p:sp>
        <p:nvSpPr>
          <p:cNvPr id="54" name="TextBox 14"/>
          <p:cNvSpPr/>
          <p:nvPr/>
        </p:nvSpPr>
        <p:spPr>
          <a:xfrm>
            <a:off x="10285560" y="276876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914400">
              <a:lnSpc>
                <a:spcPct val="100000"/>
              </a:lnSpc>
            </a:pPr>
            <a:r>
              <a:rPr lang="en-US" sz="8000" b="0" u="none" strike="noStrike">
                <a:solidFill>
                  <a:schemeClr val="lt1"/>
                </a:solidFill>
                <a:uFillTx/>
                <a:latin typeface="Century Gothic"/>
              </a:rPr>
              <a:t>”</a:t>
            </a:r>
            <a:endParaRPr lang="ru-RU" sz="8000" b="0" u="none" strike="noStrike">
              <a:solidFill>
                <a:srgbClr val="FFFFFF"/>
              </a:solidFill>
              <a:uFillTx/>
              <a:latin typeface="Arial"/>
            </a:endParaRPr>
          </a:p>
        </p:txBody>
      </p:sp>
    </p:spTree>
  </p:cSld>
  <p:clrMap bg1="dk1" tx1="lt1" bg2="dk2" tx2="lt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55" name="Group 6"/>
          <p:cNvGrpSpPr/>
          <p:nvPr/>
        </p:nvGrpSpPr>
        <p:grpSpPr>
          <a:xfrm>
            <a:off x="9206640" y="2963160"/>
            <a:ext cx="2981880" cy="3209040"/>
            <a:chOff x="9206640" y="2963160"/>
            <a:chExt cx="2981880" cy="3209040"/>
          </a:xfrm>
        </p:grpSpPr>
        <p:cxnSp>
          <p:nvCxnSpPr>
            <p:cNvPr id="56"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57"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58"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59"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60"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61" name="PlaceHolder 1"/>
          <p:cNvSpPr>
            <a:spLocks noGrp="1"/>
          </p:cNvSpPr>
          <p:nvPr>
            <p:ph type="title"/>
          </p:nvPr>
        </p:nvSpPr>
        <p:spPr>
          <a:xfrm>
            <a:off x="684360" y="3429000"/>
            <a:ext cx="8534160" cy="1697040"/>
          </a:xfrm>
          <a:prstGeom prst="rect">
            <a:avLst/>
          </a:prstGeom>
          <a:noFill/>
          <a:ln w="0">
            <a:noFill/>
          </a:ln>
        </p:spPr>
        <p:txBody>
          <a:bodyPr lIns="91440" tIns="45720" rIns="91440" bIns="45720" anchor="b">
            <a:normAutofit/>
          </a:bodyPr>
          <a:lstStyle/>
          <a:p>
            <a:pPr indent="0" defTabSz="457200">
              <a:lnSpc>
                <a:spcPct val="100000"/>
              </a:lnSpc>
              <a:buNone/>
            </a:pPr>
            <a:r>
              <a:rPr lang="ru-RU" sz="3200" b="0" u="none" strike="noStrike" cap="all">
                <a:solidFill>
                  <a:schemeClr val="lt1"/>
                </a:solidFill>
                <a:uFillTx/>
                <a:latin typeface="Century Gothic"/>
              </a:rPr>
              <a:t>Образец заголовка</a:t>
            </a:r>
            <a:endParaRPr lang="ru-RU" sz="3200" b="0" u="none" strike="noStrike">
              <a:solidFill>
                <a:schemeClr val="lt1"/>
              </a:solidFill>
              <a:uFillTx/>
              <a:latin typeface="Century Gothic"/>
            </a:endParaRPr>
          </a:p>
        </p:txBody>
      </p:sp>
      <p:sp>
        <p:nvSpPr>
          <p:cNvPr id="62" name="PlaceHolder 2"/>
          <p:cNvSpPr>
            <a:spLocks noGrp="1"/>
          </p:cNvSpPr>
          <p:nvPr>
            <p:ph type="body"/>
          </p:nvPr>
        </p:nvSpPr>
        <p:spPr>
          <a:xfrm>
            <a:off x="684360" y="5132880"/>
            <a:ext cx="8535600" cy="860040"/>
          </a:xfrm>
          <a:prstGeom prst="rect">
            <a:avLst/>
          </a:prstGeom>
          <a:noFill/>
          <a:ln w="0">
            <a:noFill/>
          </a:ln>
        </p:spPr>
        <p:txBody>
          <a:bodyPr lIns="91440" tIns="45720" rIns="91440" bIns="45720" anchor="t">
            <a:normAutofit/>
          </a:bodyPr>
          <a:lstStyle/>
          <a:p>
            <a:pPr indent="0" defTabSz="457200">
              <a:lnSpc>
                <a:spcPct val="100000"/>
              </a:lnSpc>
              <a:spcBef>
                <a:spcPts val="400"/>
              </a:spcBef>
              <a:spcAft>
                <a:spcPts val="601"/>
              </a:spcAft>
              <a:buNone/>
              <a:tabLst>
                <a:tab pos="0" algn="l"/>
              </a:tabLst>
            </a:pPr>
            <a:r>
              <a:rPr lang="ru-RU" sz="2000" b="0" u="none" strike="noStrike">
                <a:solidFill>
                  <a:schemeClr val="dk2">
                    <a:lumMod val="75000"/>
                  </a:schemeClr>
                </a:solidFill>
                <a:uFillTx/>
                <a:latin typeface="Century Gothic"/>
              </a:rPr>
              <a:t>Образец текста</a:t>
            </a:r>
          </a:p>
        </p:txBody>
      </p:sp>
      <p:sp>
        <p:nvSpPr>
          <p:cNvPr id="63" name="PlaceHolder 3"/>
          <p:cNvSpPr>
            <a:spLocks noGrp="1"/>
          </p:cNvSpPr>
          <p:nvPr>
            <p:ph type="dt" idx="13"/>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&lt;дата/время&gt;</a:t>
            </a:r>
            <a:endParaRPr lang="ru-RU" sz="1000" b="0" u="none" strike="noStrike">
              <a:solidFill>
                <a:srgbClr val="FFFFFF"/>
              </a:solidFill>
              <a:uFillTx/>
              <a:latin typeface="Times New Roman"/>
            </a:endParaRPr>
          </a:p>
        </p:txBody>
      </p:sp>
      <p:sp>
        <p:nvSpPr>
          <p:cNvPr id="64" name="PlaceHolder 4"/>
          <p:cNvSpPr>
            <a:spLocks noGrp="1"/>
          </p:cNvSpPr>
          <p:nvPr>
            <p:ph type="ftr" idx="14"/>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&lt;нижний колонтитул&gt;</a:t>
            </a:r>
          </a:p>
        </p:txBody>
      </p:sp>
      <p:sp>
        <p:nvSpPr>
          <p:cNvPr id="65" name="PlaceHolder 5"/>
          <p:cNvSpPr>
            <a:spLocks noGrp="1"/>
          </p:cNvSpPr>
          <p:nvPr>
            <p:ph type="sldNum" idx="15"/>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3C339EDE-4BA3-4592-91CB-6B74EB9026BC}"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66" name="Group 6"/>
          <p:cNvGrpSpPr/>
          <p:nvPr/>
        </p:nvGrpSpPr>
        <p:grpSpPr>
          <a:xfrm>
            <a:off x="9206640" y="2963160"/>
            <a:ext cx="2981880" cy="3209040"/>
            <a:chOff x="9206640" y="2963160"/>
            <a:chExt cx="2981880" cy="3209040"/>
          </a:xfrm>
        </p:grpSpPr>
        <p:cxnSp>
          <p:nvCxnSpPr>
            <p:cNvPr id="67"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68"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69"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70"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71"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72" name="PlaceHolder 1"/>
          <p:cNvSpPr>
            <a:spLocks noGrp="1"/>
          </p:cNvSpPr>
          <p:nvPr>
            <p:ph type="title"/>
          </p:nvPr>
        </p:nvSpPr>
        <p:spPr>
          <a:xfrm>
            <a:off x="1141560" y="685800"/>
            <a:ext cx="9143640" cy="2742840"/>
          </a:xfrm>
          <a:prstGeom prst="rect">
            <a:avLst/>
          </a:prstGeom>
          <a:noFill/>
          <a:ln w="0">
            <a:noFill/>
          </a:ln>
        </p:spPr>
        <p:txBody>
          <a:bodyPr lIns="91440" tIns="45720" rIns="91440" bIns="45720" anchor="ctr">
            <a:normAutofit/>
          </a:bodyPr>
          <a:lstStyle/>
          <a:p>
            <a:pPr indent="0" defTabSz="457200">
              <a:lnSpc>
                <a:spcPct val="100000"/>
              </a:lnSpc>
              <a:buNone/>
            </a:pPr>
            <a:r>
              <a:rPr lang="ru-RU" sz="3200" b="0" u="none" strike="noStrike" cap="all">
                <a:solidFill>
                  <a:schemeClr val="lt1"/>
                </a:solidFill>
                <a:uFillTx/>
                <a:latin typeface="Century Gothic"/>
              </a:rPr>
              <a:t>Образец заголовка</a:t>
            </a:r>
            <a:endParaRPr lang="ru-RU" sz="3200" b="0" u="none" strike="noStrike">
              <a:solidFill>
                <a:schemeClr val="lt1"/>
              </a:solidFill>
              <a:uFillTx/>
              <a:latin typeface="Century Gothic"/>
            </a:endParaRPr>
          </a:p>
        </p:txBody>
      </p:sp>
      <p:sp>
        <p:nvSpPr>
          <p:cNvPr id="73" name="PlaceHolder 2"/>
          <p:cNvSpPr>
            <a:spLocks noGrp="1"/>
          </p:cNvSpPr>
          <p:nvPr>
            <p:ph type="body"/>
          </p:nvPr>
        </p:nvSpPr>
        <p:spPr>
          <a:xfrm>
            <a:off x="684360" y="3928680"/>
            <a:ext cx="8534160" cy="1049400"/>
          </a:xfrm>
          <a:prstGeom prst="rect">
            <a:avLst/>
          </a:prstGeom>
          <a:noFill/>
          <a:ln w="0">
            <a:noFill/>
          </a:ln>
        </p:spPr>
        <p:txBody>
          <a:bodyPr lIns="91440" tIns="45720" rIns="91440" bIns="45720" anchor="b">
            <a:normAutofit/>
          </a:bodyPr>
          <a:lstStyle/>
          <a:p>
            <a:pPr indent="0" defTabSz="457200">
              <a:lnSpc>
                <a:spcPct val="100000"/>
              </a:lnSpc>
              <a:spcAft>
                <a:spcPts val="601"/>
              </a:spcAft>
              <a:buNone/>
              <a:tabLst>
                <a:tab pos="0" algn="l"/>
              </a:tabLst>
            </a:pPr>
            <a:r>
              <a:rPr lang="ru-RU" sz="2400" b="0" u="none" strike="noStrike" cap="all">
                <a:solidFill>
                  <a:schemeClr val="lt1"/>
                </a:solidFill>
                <a:uFillTx/>
                <a:latin typeface="Century Gothic"/>
              </a:rPr>
              <a:t>Образец текста</a:t>
            </a:r>
            <a:endParaRPr lang="ru-RU" sz="2400" b="0" u="none" strike="noStrike">
              <a:solidFill>
                <a:schemeClr val="dk2">
                  <a:lumMod val="75000"/>
                </a:schemeClr>
              </a:solidFill>
              <a:uFillTx/>
              <a:latin typeface="Century Gothic"/>
            </a:endParaRPr>
          </a:p>
        </p:txBody>
      </p:sp>
      <p:sp>
        <p:nvSpPr>
          <p:cNvPr id="74" name="PlaceHolder 3"/>
          <p:cNvSpPr>
            <a:spLocks noGrp="1"/>
          </p:cNvSpPr>
          <p:nvPr>
            <p:ph type="body"/>
          </p:nvPr>
        </p:nvSpPr>
        <p:spPr>
          <a:xfrm>
            <a:off x="684360" y="4978440"/>
            <a:ext cx="8534160" cy="1015560"/>
          </a:xfrm>
          <a:prstGeom prst="rect">
            <a:avLst/>
          </a:prstGeom>
          <a:noFill/>
          <a:ln w="0">
            <a:noFill/>
          </a:ln>
        </p:spPr>
        <p:txBody>
          <a:bodyPr lIns="91440" tIns="45720" rIns="91440" bIns="45720" anchor="t">
            <a:normAutofit/>
          </a:bodyPr>
          <a:lstStyle/>
          <a:p>
            <a:pPr indent="0" defTabSz="457200">
              <a:lnSpc>
                <a:spcPct val="100000"/>
              </a:lnSpc>
              <a:spcBef>
                <a:spcPts val="360"/>
              </a:spcBef>
              <a:spcAft>
                <a:spcPts val="601"/>
              </a:spcAft>
              <a:buNone/>
              <a:tabLst>
                <a:tab pos="0" algn="l"/>
              </a:tabLst>
            </a:pPr>
            <a:r>
              <a:rPr lang="ru-RU" sz="1800" b="0" u="none" strike="noStrike">
                <a:solidFill>
                  <a:schemeClr val="dk2">
                    <a:lumMod val="75000"/>
                  </a:schemeClr>
                </a:solidFill>
                <a:uFillTx/>
                <a:latin typeface="Century Gothic"/>
              </a:rPr>
              <a:t>Образец текста</a:t>
            </a:r>
          </a:p>
        </p:txBody>
      </p:sp>
      <p:sp>
        <p:nvSpPr>
          <p:cNvPr id="75" name="PlaceHolder 4"/>
          <p:cNvSpPr>
            <a:spLocks noGrp="1"/>
          </p:cNvSpPr>
          <p:nvPr>
            <p:ph type="dt" idx="16"/>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&lt;дата/время&gt;</a:t>
            </a:r>
            <a:endParaRPr lang="ru-RU" sz="1000" b="0" u="none" strike="noStrike">
              <a:solidFill>
                <a:srgbClr val="FFFFFF"/>
              </a:solidFill>
              <a:uFillTx/>
              <a:latin typeface="Times New Roman"/>
            </a:endParaRPr>
          </a:p>
        </p:txBody>
      </p:sp>
      <p:sp>
        <p:nvSpPr>
          <p:cNvPr id="76" name="PlaceHolder 5"/>
          <p:cNvSpPr>
            <a:spLocks noGrp="1"/>
          </p:cNvSpPr>
          <p:nvPr>
            <p:ph type="ftr" idx="17"/>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&lt;нижний колонтитул&gt;</a:t>
            </a:r>
          </a:p>
        </p:txBody>
      </p:sp>
      <p:sp>
        <p:nvSpPr>
          <p:cNvPr id="77" name="PlaceHolder 6"/>
          <p:cNvSpPr>
            <a:spLocks noGrp="1"/>
          </p:cNvSpPr>
          <p:nvPr>
            <p:ph type="sldNum" idx="18"/>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00BF4553-296F-40A0-A37C-2A76D376A47E}"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
        <p:nvSpPr>
          <p:cNvPr id="78" name="TextBox 10"/>
          <p:cNvSpPr/>
          <p:nvPr/>
        </p:nvSpPr>
        <p:spPr>
          <a:xfrm>
            <a:off x="531720" y="81216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pPr>
            <a:r>
              <a:rPr lang="en-US" sz="8000" b="0" u="none" strike="noStrike">
                <a:solidFill>
                  <a:schemeClr val="lt1"/>
                </a:solidFill>
                <a:uFillTx/>
                <a:latin typeface="Century Gothic"/>
              </a:rPr>
              <a:t>“</a:t>
            </a:r>
            <a:endParaRPr lang="ru-RU" sz="8000" b="0" u="none" strike="noStrike">
              <a:solidFill>
                <a:srgbClr val="FFFFFF"/>
              </a:solidFill>
              <a:uFillTx/>
              <a:latin typeface="Arial"/>
            </a:endParaRPr>
          </a:p>
        </p:txBody>
      </p:sp>
      <p:sp>
        <p:nvSpPr>
          <p:cNvPr id="79" name="TextBox 11"/>
          <p:cNvSpPr/>
          <p:nvPr/>
        </p:nvSpPr>
        <p:spPr>
          <a:xfrm>
            <a:off x="10285560" y="2768760"/>
            <a:ext cx="609120" cy="5842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defTabSz="914400">
              <a:lnSpc>
                <a:spcPct val="100000"/>
              </a:lnSpc>
            </a:pPr>
            <a:r>
              <a:rPr lang="en-US" sz="8000" b="0" u="none" strike="noStrike">
                <a:solidFill>
                  <a:schemeClr val="lt1"/>
                </a:solidFill>
                <a:uFillTx/>
                <a:latin typeface="Century Gothic"/>
              </a:rPr>
              <a:t>”</a:t>
            </a:r>
            <a:endParaRPr lang="ru-RU" sz="8000" b="0" u="none" strike="noStrike">
              <a:solidFill>
                <a:srgbClr val="FFFFFF"/>
              </a:solidFill>
              <a:uFillTx/>
              <a:latin typeface="Arial"/>
            </a:endParaRPr>
          </a:p>
        </p:txBody>
      </p:sp>
    </p:spTree>
  </p:cSld>
  <p:clrMap bg1="dk1" tx1="lt1" bg2="dk2" tx2="lt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80" name="Group 6"/>
          <p:cNvGrpSpPr/>
          <p:nvPr/>
        </p:nvGrpSpPr>
        <p:grpSpPr>
          <a:xfrm>
            <a:off x="9206640" y="2963160"/>
            <a:ext cx="2981880" cy="3209040"/>
            <a:chOff x="9206640" y="2963160"/>
            <a:chExt cx="2981880" cy="3209040"/>
          </a:xfrm>
        </p:grpSpPr>
        <p:cxnSp>
          <p:nvCxnSpPr>
            <p:cNvPr id="81"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82"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83"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84"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85"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86" name="PlaceHolder 1"/>
          <p:cNvSpPr>
            <a:spLocks noGrp="1"/>
          </p:cNvSpPr>
          <p:nvPr>
            <p:ph type="title"/>
          </p:nvPr>
        </p:nvSpPr>
        <p:spPr>
          <a:xfrm>
            <a:off x="684360" y="685800"/>
            <a:ext cx="10058040" cy="2742840"/>
          </a:xfrm>
          <a:prstGeom prst="rect">
            <a:avLst/>
          </a:prstGeom>
          <a:noFill/>
          <a:ln w="0">
            <a:noFill/>
          </a:ln>
        </p:spPr>
        <p:txBody>
          <a:bodyPr lIns="91440" tIns="45720" rIns="91440" bIns="45720" anchor="ctr">
            <a:normAutofit/>
          </a:bodyPr>
          <a:lstStyle/>
          <a:p>
            <a:pPr indent="0" defTabSz="457200">
              <a:lnSpc>
                <a:spcPct val="100000"/>
              </a:lnSpc>
              <a:buNone/>
            </a:pPr>
            <a:r>
              <a:rPr lang="ru-RU" sz="3600" b="0" u="none" strike="noStrike" cap="all">
                <a:solidFill>
                  <a:schemeClr val="lt1"/>
                </a:solidFill>
                <a:uFillTx/>
                <a:latin typeface="Century Gothic"/>
              </a:rPr>
              <a:t>Образец заголовка</a:t>
            </a:r>
            <a:endParaRPr lang="ru-RU" sz="3600" b="0" u="none" strike="noStrike">
              <a:solidFill>
                <a:schemeClr val="lt1"/>
              </a:solidFill>
              <a:uFillTx/>
              <a:latin typeface="Century Gothic"/>
            </a:endParaRPr>
          </a:p>
        </p:txBody>
      </p:sp>
      <p:sp>
        <p:nvSpPr>
          <p:cNvPr id="87" name="PlaceHolder 2"/>
          <p:cNvSpPr>
            <a:spLocks noGrp="1"/>
          </p:cNvSpPr>
          <p:nvPr>
            <p:ph type="body"/>
          </p:nvPr>
        </p:nvSpPr>
        <p:spPr>
          <a:xfrm>
            <a:off x="684360" y="3928680"/>
            <a:ext cx="8534160" cy="837720"/>
          </a:xfrm>
          <a:prstGeom prst="rect">
            <a:avLst/>
          </a:prstGeom>
          <a:noFill/>
          <a:ln w="0">
            <a:noFill/>
          </a:ln>
        </p:spPr>
        <p:txBody>
          <a:bodyPr lIns="91440" tIns="45720" rIns="91440" bIns="45720" anchor="b">
            <a:normAutofit/>
          </a:bodyPr>
          <a:lstStyle/>
          <a:p>
            <a:pPr indent="0" defTabSz="457200">
              <a:lnSpc>
                <a:spcPct val="100000"/>
              </a:lnSpc>
              <a:spcAft>
                <a:spcPts val="601"/>
              </a:spcAft>
              <a:buNone/>
              <a:tabLst>
                <a:tab pos="0" algn="l"/>
              </a:tabLst>
            </a:pPr>
            <a:r>
              <a:rPr lang="ru-RU" sz="2400" b="0" u="none" strike="noStrike" cap="all">
                <a:solidFill>
                  <a:schemeClr val="lt1"/>
                </a:solidFill>
                <a:uFillTx/>
                <a:latin typeface="Century Gothic"/>
              </a:rPr>
              <a:t>Образец текста</a:t>
            </a:r>
            <a:endParaRPr lang="ru-RU" sz="2400" b="0" u="none" strike="noStrike">
              <a:solidFill>
                <a:schemeClr val="dk2">
                  <a:lumMod val="75000"/>
                </a:schemeClr>
              </a:solidFill>
              <a:uFillTx/>
              <a:latin typeface="Century Gothic"/>
            </a:endParaRPr>
          </a:p>
        </p:txBody>
      </p:sp>
      <p:sp>
        <p:nvSpPr>
          <p:cNvPr id="88" name="PlaceHolder 3"/>
          <p:cNvSpPr>
            <a:spLocks noGrp="1"/>
          </p:cNvSpPr>
          <p:nvPr>
            <p:ph type="body"/>
          </p:nvPr>
        </p:nvSpPr>
        <p:spPr>
          <a:xfrm>
            <a:off x="684360" y="4766760"/>
            <a:ext cx="8534160" cy="1227240"/>
          </a:xfrm>
          <a:prstGeom prst="rect">
            <a:avLst/>
          </a:prstGeom>
          <a:noFill/>
          <a:ln w="0">
            <a:noFill/>
          </a:ln>
        </p:spPr>
        <p:txBody>
          <a:bodyPr lIns="91440" tIns="45720" rIns="91440" bIns="45720" anchor="t">
            <a:normAutofit/>
          </a:bodyPr>
          <a:lstStyle/>
          <a:p>
            <a:pPr indent="0" defTabSz="457200">
              <a:lnSpc>
                <a:spcPct val="100000"/>
              </a:lnSpc>
              <a:spcBef>
                <a:spcPts val="360"/>
              </a:spcBef>
              <a:spcAft>
                <a:spcPts val="601"/>
              </a:spcAft>
              <a:buNone/>
              <a:tabLst>
                <a:tab pos="0" algn="l"/>
              </a:tabLst>
            </a:pPr>
            <a:r>
              <a:rPr lang="ru-RU" sz="1800" b="0" u="none" strike="noStrike">
                <a:solidFill>
                  <a:schemeClr val="dk2">
                    <a:lumMod val="75000"/>
                  </a:schemeClr>
                </a:solidFill>
                <a:uFillTx/>
                <a:latin typeface="Century Gothic"/>
              </a:rPr>
              <a:t>Образец текста</a:t>
            </a:r>
          </a:p>
        </p:txBody>
      </p:sp>
      <p:sp>
        <p:nvSpPr>
          <p:cNvPr id="89" name="PlaceHolder 4"/>
          <p:cNvSpPr>
            <a:spLocks noGrp="1"/>
          </p:cNvSpPr>
          <p:nvPr>
            <p:ph type="dt" idx="19"/>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&lt;дата/время&gt;</a:t>
            </a:r>
            <a:endParaRPr lang="ru-RU" sz="1000" b="0" u="none" strike="noStrike">
              <a:solidFill>
                <a:srgbClr val="FFFFFF"/>
              </a:solidFill>
              <a:uFillTx/>
              <a:latin typeface="Times New Roman"/>
            </a:endParaRPr>
          </a:p>
        </p:txBody>
      </p:sp>
      <p:sp>
        <p:nvSpPr>
          <p:cNvPr id="90" name="PlaceHolder 5"/>
          <p:cNvSpPr>
            <a:spLocks noGrp="1"/>
          </p:cNvSpPr>
          <p:nvPr>
            <p:ph type="ftr" idx="20"/>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&lt;нижний колонтитул&gt;</a:t>
            </a:r>
          </a:p>
        </p:txBody>
      </p:sp>
      <p:sp>
        <p:nvSpPr>
          <p:cNvPr id="91" name="PlaceHolder 6"/>
          <p:cNvSpPr>
            <a:spLocks noGrp="1"/>
          </p:cNvSpPr>
          <p:nvPr>
            <p:ph type="sldNum" idx="21"/>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BDDEBF39-5740-4F21-B480-096B2CFB2308}"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92" name="Group 6"/>
          <p:cNvGrpSpPr/>
          <p:nvPr/>
        </p:nvGrpSpPr>
        <p:grpSpPr>
          <a:xfrm>
            <a:off x="9206640" y="2963160"/>
            <a:ext cx="2981880" cy="3209040"/>
            <a:chOff x="9206640" y="2963160"/>
            <a:chExt cx="2981880" cy="3209040"/>
          </a:xfrm>
        </p:grpSpPr>
        <p:cxnSp>
          <p:nvCxnSpPr>
            <p:cNvPr id="93"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94"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95"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96"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97"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98" name="PlaceHolder 1"/>
          <p:cNvSpPr>
            <a:spLocks noGrp="1"/>
          </p:cNvSpPr>
          <p:nvPr>
            <p:ph type="title"/>
          </p:nvPr>
        </p:nvSpPr>
        <p:spPr>
          <a:xfrm>
            <a:off x="684360" y="4487400"/>
            <a:ext cx="8534160" cy="1506600"/>
          </a:xfrm>
          <a:prstGeom prst="rect">
            <a:avLst/>
          </a:prstGeom>
          <a:noFill/>
          <a:ln w="0">
            <a:noFill/>
          </a:ln>
        </p:spPr>
        <p:txBody>
          <a:bodyPr lIns="91440" tIns="45720" rIns="91440" bIns="45720" anchor="ctr">
            <a:noAutofit/>
          </a:bodyPr>
          <a:lstStyle/>
          <a:p>
            <a:pPr indent="0" defTabSz="457200">
              <a:lnSpc>
                <a:spcPct val="100000"/>
              </a:lnSpc>
              <a:buNone/>
            </a:pPr>
            <a:r>
              <a:rPr lang="ru-RU" sz="3600" b="0" u="none" strike="noStrike" cap="all">
                <a:solidFill>
                  <a:schemeClr val="lt1"/>
                </a:solidFill>
                <a:uFillTx/>
                <a:latin typeface="Century Gothic"/>
              </a:rPr>
              <a:t>Образец заголовка</a:t>
            </a:r>
            <a:endParaRPr lang="ru-RU" sz="3600" b="0" u="none" strike="noStrike">
              <a:solidFill>
                <a:schemeClr val="lt1"/>
              </a:solidFill>
              <a:uFillTx/>
              <a:latin typeface="Century Gothic"/>
            </a:endParaRPr>
          </a:p>
        </p:txBody>
      </p:sp>
      <p:sp>
        <p:nvSpPr>
          <p:cNvPr id="99" name="PlaceHolder 2"/>
          <p:cNvSpPr>
            <a:spLocks noGrp="1"/>
          </p:cNvSpPr>
          <p:nvPr>
            <p:ph type="body"/>
          </p:nvPr>
        </p:nvSpPr>
        <p:spPr>
          <a:xfrm>
            <a:off x="684360" y="685800"/>
            <a:ext cx="8534160" cy="3614760"/>
          </a:xfrm>
          <a:prstGeom prst="rect">
            <a:avLst/>
          </a:prstGeom>
          <a:noFill/>
          <a:ln w="0">
            <a:noFill/>
          </a:ln>
        </p:spPr>
        <p:txBody>
          <a:bodyPr vert="eaVert" lIns="91440" tIns="45720" rIns="91440" bIns="45720" anchor="t">
            <a:no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Пятый уровень</a:t>
            </a:r>
          </a:p>
        </p:txBody>
      </p:sp>
      <p:sp>
        <p:nvSpPr>
          <p:cNvPr id="100" name="PlaceHolder 3"/>
          <p:cNvSpPr>
            <a:spLocks noGrp="1"/>
          </p:cNvSpPr>
          <p:nvPr>
            <p:ph type="dt" idx="22"/>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 </a:t>
            </a:r>
            <a:endParaRPr lang="ru-RU" sz="1000" b="0" u="none" strike="noStrike">
              <a:solidFill>
                <a:srgbClr val="FFFFFF"/>
              </a:solidFill>
              <a:uFillTx/>
              <a:latin typeface="Times New Roman"/>
            </a:endParaRPr>
          </a:p>
        </p:txBody>
      </p:sp>
      <p:sp>
        <p:nvSpPr>
          <p:cNvPr id="101" name="PlaceHolder 4"/>
          <p:cNvSpPr>
            <a:spLocks noGrp="1"/>
          </p:cNvSpPr>
          <p:nvPr>
            <p:ph type="ftr" idx="23"/>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 </a:t>
            </a:r>
          </a:p>
        </p:txBody>
      </p:sp>
      <p:sp>
        <p:nvSpPr>
          <p:cNvPr id="102" name="PlaceHolder 5"/>
          <p:cNvSpPr>
            <a:spLocks noGrp="1"/>
          </p:cNvSpPr>
          <p:nvPr>
            <p:ph type="sldNum" idx="24"/>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A4D9C3D7-E101-4EF2-A1C8-78473A953265}"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146194"/>
        </a:solidFill>
        <a:effectLst/>
      </p:bgPr>
    </p:bg>
    <p:spTree>
      <p:nvGrpSpPr>
        <p:cNvPr id="1" name=""/>
        <p:cNvGrpSpPr/>
        <p:nvPr/>
      </p:nvGrpSpPr>
      <p:grpSpPr>
        <a:xfrm>
          <a:off x="0" y="0"/>
          <a:ext cx="0" cy="0"/>
          <a:chOff x="0" y="0"/>
          <a:chExt cx="0" cy="0"/>
        </a:xfrm>
      </p:grpSpPr>
      <p:grpSp>
        <p:nvGrpSpPr>
          <p:cNvPr id="103" name="Group 6"/>
          <p:cNvGrpSpPr/>
          <p:nvPr/>
        </p:nvGrpSpPr>
        <p:grpSpPr>
          <a:xfrm>
            <a:off x="9206640" y="2963160"/>
            <a:ext cx="2981880" cy="3209040"/>
            <a:chOff x="9206640" y="2963160"/>
            <a:chExt cx="2981880" cy="3209040"/>
          </a:xfrm>
        </p:grpSpPr>
        <p:cxnSp>
          <p:nvCxnSpPr>
            <p:cNvPr id="104" name="Straight Connector 7"/>
            <p:cNvCxnSpPr/>
            <p:nvPr/>
          </p:nvCxnSpPr>
          <p:spPr>
            <a:xfrm flipH="1">
              <a:off x="11275920" y="2963160"/>
              <a:ext cx="912960" cy="913320"/>
            </a:xfrm>
            <a:prstGeom prst="straightConnector1">
              <a:avLst/>
            </a:prstGeom>
            <a:ln w="9525" cap="rnd">
              <a:solidFill>
                <a:srgbClr val="FFFFFF"/>
              </a:solidFill>
              <a:round/>
            </a:ln>
          </p:spPr>
        </p:cxnSp>
        <p:cxnSp>
          <p:nvCxnSpPr>
            <p:cNvPr id="105" name="Straight Connector 8"/>
            <p:cNvCxnSpPr/>
            <p:nvPr/>
          </p:nvCxnSpPr>
          <p:spPr>
            <a:xfrm flipH="1">
              <a:off x="9206640" y="3190320"/>
              <a:ext cx="2982240" cy="2982240"/>
            </a:xfrm>
            <a:prstGeom prst="straightConnector1">
              <a:avLst/>
            </a:prstGeom>
            <a:ln w="9525" cap="rnd">
              <a:solidFill>
                <a:srgbClr val="FFFFFF"/>
              </a:solidFill>
              <a:round/>
            </a:ln>
          </p:spPr>
        </p:cxnSp>
        <p:cxnSp>
          <p:nvCxnSpPr>
            <p:cNvPr id="106" name="Straight Connector 9"/>
            <p:cNvCxnSpPr/>
            <p:nvPr/>
          </p:nvCxnSpPr>
          <p:spPr>
            <a:xfrm flipH="1">
              <a:off x="10292040" y="3285000"/>
              <a:ext cx="1896840" cy="1896840"/>
            </a:xfrm>
            <a:prstGeom prst="straightConnector1">
              <a:avLst/>
            </a:prstGeom>
            <a:ln w="9525" cap="rnd">
              <a:solidFill>
                <a:srgbClr val="FFFFFF"/>
              </a:solidFill>
              <a:round/>
            </a:ln>
          </p:spPr>
        </p:cxnSp>
        <p:cxnSp>
          <p:nvCxnSpPr>
            <p:cNvPr id="107" name="Straight Connector 10"/>
            <p:cNvCxnSpPr/>
            <p:nvPr/>
          </p:nvCxnSpPr>
          <p:spPr>
            <a:xfrm flipH="1">
              <a:off x="10442880" y="3130920"/>
              <a:ext cx="1746000" cy="1746000"/>
            </a:xfrm>
            <a:prstGeom prst="straightConnector1">
              <a:avLst/>
            </a:prstGeom>
            <a:ln w="28575" cap="rnd">
              <a:solidFill>
                <a:srgbClr val="FFFFFF"/>
              </a:solidFill>
              <a:round/>
            </a:ln>
          </p:spPr>
        </p:cxnSp>
        <p:cxnSp>
          <p:nvCxnSpPr>
            <p:cNvPr id="108" name="Straight Connector 11"/>
            <p:cNvCxnSpPr/>
            <p:nvPr/>
          </p:nvCxnSpPr>
          <p:spPr>
            <a:xfrm flipH="1">
              <a:off x="10918800" y="3682800"/>
              <a:ext cx="1270080" cy="1270440"/>
            </a:xfrm>
            <a:prstGeom prst="straightConnector1">
              <a:avLst/>
            </a:prstGeom>
            <a:ln w="28575" cap="rnd">
              <a:solidFill>
                <a:srgbClr val="FFFFFF"/>
              </a:solidFill>
              <a:round/>
            </a:ln>
          </p:spPr>
        </p:cxnSp>
      </p:grpSp>
      <p:sp>
        <p:nvSpPr>
          <p:cNvPr id="109" name="PlaceHolder 1"/>
          <p:cNvSpPr>
            <a:spLocks noGrp="1"/>
          </p:cNvSpPr>
          <p:nvPr>
            <p:ph type="title"/>
          </p:nvPr>
        </p:nvSpPr>
        <p:spPr>
          <a:xfrm>
            <a:off x="8685360" y="685800"/>
            <a:ext cx="2057040" cy="4571640"/>
          </a:xfrm>
          <a:prstGeom prst="rect">
            <a:avLst/>
          </a:prstGeom>
          <a:noFill/>
          <a:ln w="0">
            <a:noFill/>
          </a:ln>
        </p:spPr>
        <p:txBody>
          <a:bodyPr vert="eaVert" lIns="91440" tIns="45720" rIns="91440" bIns="45720" anchor="ctr">
            <a:noAutofit/>
          </a:bodyPr>
          <a:lstStyle/>
          <a:p>
            <a:pPr indent="0" defTabSz="457200">
              <a:lnSpc>
                <a:spcPct val="100000"/>
              </a:lnSpc>
              <a:buNone/>
            </a:pPr>
            <a:r>
              <a:rPr lang="ru-RU" sz="3600" b="0" u="none" strike="noStrike" cap="all">
                <a:solidFill>
                  <a:schemeClr val="lt1"/>
                </a:solidFill>
                <a:uFillTx/>
                <a:latin typeface="Century Gothic"/>
              </a:rPr>
              <a:t>Образец заголовка</a:t>
            </a:r>
            <a:endParaRPr lang="ru-RU" sz="3600" b="0" u="none" strike="noStrike">
              <a:solidFill>
                <a:schemeClr val="lt1"/>
              </a:solidFill>
              <a:uFillTx/>
              <a:latin typeface="Century Gothic"/>
            </a:endParaRPr>
          </a:p>
        </p:txBody>
      </p:sp>
      <p:sp>
        <p:nvSpPr>
          <p:cNvPr id="110" name="PlaceHolder 2"/>
          <p:cNvSpPr>
            <a:spLocks noGrp="1"/>
          </p:cNvSpPr>
          <p:nvPr>
            <p:ph type="body"/>
          </p:nvPr>
        </p:nvSpPr>
        <p:spPr>
          <a:xfrm>
            <a:off x="685800" y="685800"/>
            <a:ext cx="7822800" cy="5308200"/>
          </a:xfrm>
          <a:prstGeom prst="rect">
            <a:avLst/>
          </a:prstGeom>
          <a:noFill/>
          <a:ln w="0">
            <a:noFill/>
          </a:ln>
        </p:spPr>
        <p:txBody>
          <a:bodyPr vert="eaVert" lIns="91440" tIns="45720" rIns="91440" bIns="45720" anchor="t">
            <a:noAutofit/>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0" u="none" strike="noStrike">
                <a:solidFill>
                  <a:schemeClr val="dk2">
                    <a:lumMod val="75000"/>
                  </a:schemeClr>
                </a:solidFill>
                <a:uFillTx/>
                <a:latin typeface="Century Gothic"/>
              </a:rPr>
              <a:t>Образец текста</a:t>
            </a:r>
          </a:p>
          <a:p>
            <a:pPr marL="743040" lvl="1" indent="-285840" defTabSz="457200">
              <a:lnSpc>
                <a:spcPct val="100000"/>
              </a:lnSpc>
              <a:spcBef>
                <a:spcPts val="360"/>
              </a:spcBef>
              <a:spcAft>
                <a:spcPts val="601"/>
              </a:spcAft>
              <a:buClr>
                <a:srgbClr val="FFFFFF"/>
              </a:buClr>
              <a:buSzPct val="80000"/>
              <a:buFont typeface="Wingdings 3" charset="2"/>
              <a:buChar char=""/>
            </a:pPr>
            <a:r>
              <a:rPr lang="ru-RU" sz="1800" b="0" u="none" strike="noStrike">
                <a:solidFill>
                  <a:schemeClr val="dk2">
                    <a:lumMod val="75000"/>
                  </a:schemeClr>
                </a:solidFill>
                <a:uFillTx/>
                <a:latin typeface="Century Gothic"/>
              </a:rPr>
              <a:t>Второй уровень</a:t>
            </a:r>
          </a:p>
          <a:p>
            <a:pPr marL="1200240" lvl="2" indent="-285840" defTabSz="457200">
              <a:lnSpc>
                <a:spcPct val="100000"/>
              </a:lnSpc>
              <a:spcBef>
                <a:spcPts val="320"/>
              </a:spcBef>
              <a:spcAft>
                <a:spcPts val="601"/>
              </a:spcAft>
              <a:buClr>
                <a:srgbClr val="FFFFFF"/>
              </a:buClr>
              <a:buSzPct val="80000"/>
              <a:buFont typeface="Wingdings 3" charset="2"/>
              <a:buChar char=""/>
            </a:pPr>
            <a:r>
              <a:rPr lang="ru-RU" sz="1600" b="0" u="none" strike="noStrike">
                <a:solidFill>
                  <a:schemeClr val="dk2">
                    <a:lumMod val="75000"/>
                  </a:schemeClr>
                </a:solidFill>
                <a:uFillTx/>
                <a:latin typeface="Century Gothic"/>
              </a:rPr>
              <a:t>Третий уровень</a:t>
            </a:r>
          </a:p>
          <a:p>
            <a:pPr marL="1542960" lvl="3"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Четвертый уровень</a:t>
            </a:r>
          </a:p>
          <a:p>
            <a:pPr marL="2000160" lvl="4" indent="-171360" defTabSz="457200">
              <a:lnSpc>
                <a:spcPct val="100000"/>
              </a:lnSpc>
              <a:spcBef>
                <a:spcPts val="281"/>
              </a:spcBef>
              <a:spcAft>
                <a:spcPts val="601"/>
              </a:spcAft>
              <a:buClr>
                <a:srgbClr val="FFFFFF"/>
              </a:buClr>
              <a:buSzPct val="80000"/>
              <a:buFont typeface="Wingdings 3" charset="2"/>
              <a:buChar char=""/>
            </a:pPr>
            <a:r>
              <a:rPr lang="ru-RU" sz="1400" b="0" u="none" strike="noStrike">
                <a:solidFill>
                  <a:schemeClr val="dk2">
                    <a:lumMod val="75000"/>
                  </a:schemeClr>
                </a:solidFill>
                <a:uFillTx/>
                <a:latin typeface="Century Gothic"/>
              </a:rPr>
              <a:t>Пятый уровень</a:t>
            </a:r>
          </a:p>
        </p:txBody>
      </p:sp>
      <p:sp>
        <p:nvSpPr>
          <p:cNvPr id="111" name="PlaceHolder 3"/>
          <p:cNvSpPr>
            <a:spLocks noGrp="1"/>
          </p:cNvSpPr>
          <p:nvPr>
            <p:ph type="dt" idx="25"/>
          </p:nvPr>
        </p:nvSpPr>
        <p:spPr>
          <a:xfrm>
            <a:off x="9904320" y="6172200"/>
            <a:ext cx="1599840" cy="364680"/>
          </a:xfrm>
          <a:prstGeom prst="rect">
            <a:avLst/>
          </a:prstGeom>
          <a:noFill/>
          <a:ln w="0">
            <a:noFill/>
          </a:ln>
        </p:spPr>
        <p:txBody>
          <a:bodyPr lIns="91440" tIns="45720" rIns="91440" bIns="45720" anchor="t">
            <a:noAutofit/>
          </a:bodyPr>
          <a:lstStyle>
            <a:lvl1pPr indent="0" algn="r" defTabSz="914400">
              <a:lnSpc>
                <a:spcPct val="100000"/>
              </a:lnSpc>
              <a:buNone/>
              <a:defRPr lang="ru-RU" sz="1000" b="0" u="none" strike="noStrike">
                <a:solidFill>
                  <a:schemeClr val="dk2">
                    <a:lumMod val="50000"/>
                  </a:schemeClr>
                </a:solidFill>
                <a:uFillTx/>
                <a:latin typeface="Century Gothic"/>
              </a:defRPr>
            </a:lvl1pPr>
          </a:lstStyle>
          <a:p>
            <a:pPr indent="0" algn="r" defTabSz="914400">
              <a:lnSpc>
                <a:spcPct val="100000"/>
              </a:lnSpc>
              <a:buNone/>
            </a:pPr>
            <a:r>
              <a:rPr lang="ru-RU" sz="1000" b="0" u="none" strike="noStrike">
                <a:solidFill>
                  <a:schemeClr val="dk2">
                    <a:lumMod val="50000"/>
                  </a:schemeClr>
                </a:solidFill>
                <a:uFillTx/>
                <a:latin typeface="Century Gothic"/>
              </a:rPr>
              <a:t> </a:t>
            </a:r>
            <a:endParaRPr lang="ru-RU" sz="1000" b="0" u="none" strike="noStrike">
              <a:solidFill>
                <a:srgbClr val="FFFFFF"/>
              </a:solidFill>
              <a:uFillTx/>
              <a:latin typeface="Times New Roman"/>
            </a:endParaRPr>
          </a:p>
        </p:txBody>
      </p:sp>
      <p:sp>
        <p:nvSpPr>
          <p:cNvPr id="112" name="PlaceHolder 4"/>
          <p:cNvSpPr>
            <a:spLocks noGrp="1"/>
          </p:cNvSpPr>
          <p:nvPr>
            <p:ph type="ftr" idx="26"/>
          </p:nvPr>
        </p:nvSpPr>
        <p:spPr>
          <a:xfrm>
            <a:off x="684360" y="6172200"/>
            <a:ext cx="7543440" cy="364680"/>
          </a:xfrm>
          <a:prstGeom prst="rect">
            <a:avLst/>
          </a:prstGeom>
          <a:noFill/>
          <a:ln w="0">
            <a:noFill/>
          </a:ln>
        </p:spPr>
        <p:txBody>
          <a:bodyPr lIns="91440" tIns="45720" rIns="91440" bIns="45720" anchor="t">
            <a:noAutofit/>
          </a:bodyPr>
          <a:lstStyle>
            <a:lvl1pPr indent="0" algn="ctr">
              <a:buNone/>
              <a:defRPr lang="ru-RU" sz="1400" b="0" u="none" strike="noStrike">
                <a:solidFill>
                  <a:srgbClr val="FFFFFF"/>
                </a:solidFill>
                <a:uFillTx/>
                <a:latin typeface="Times New Roman"/>
              </a:defRPr>
            </a:lvl1pPr>
          </a:lstStyle>
          <a:p>
            <a:pPr indent="0" algn="ctr">
              <a:buNone/>
            </a:pPr>
            <a:r>
              <a:rPr lang="ru-RU" sz="1400" b="0" u="none" strike="noStrike">
                <a:solidFill>
                  <a:srgbClr val="FFFFFF"/>
                </a:solidFill>
                <a:uFillTx/>
                <a:latin typeface="Times New Roman"/>
              </a:rPr>
              <a:t> </a:t>
            </a:r>
          </a:p>
        </p:txBody>
      </p:sp>
      <p:sp>
        <p:nvSpPr>
          <p:cNvPr id="113" name="PlaceHolder 5"/>
          <p:cNvSpPr>
            <a:spLocks noGrp="1"/>
          </p:cNvSpPr>
          <p:nvPr>
            <p:ph type="sldNum" idx="27"/>
          </p:nvPr>
        </p:nvSpPr>
        <p:spPr>
          <a:xfrm>
            <a:off x="10363320" y="5578560"/>
            <a:ext cx="1141920" cy="669600"/>
          </a:xfrm>
          <a:prstGeom prst="rect">
            <a:avLst/>
          </a:prstGeom>
          <a:noFill/>
          <a:ln w="0">
            <a:noFill/>
          </a:ln>
        </p:spPr>
        <p:txBody>
          <a:bodyPr lIns="91440" tIns="45720" rIns="91440" bIns="45720" anchor="b">
            <a:noAutofit/>
          </a:bodyPr>
          <a:lstStyle>
            <a:lvl1pPr indent="0" algn="r" defTabSz="914400">
              <a:lnSpc>
                <a:spcPct val="100000"/>
              </a:lnSpc>
              <a:buNone/>
              <a:defRPr lang="ru-RU" sz="3200" b="0" u="none" strike="noStrike">
                <a:solidFill>
                  <a:schemeClr val="dk2">
                    <a:lumMod val="50000"/>
                  </a:schemeClr>
                </a:solidFill>
                <a:uFillTx/>
                <a:latin typeface="Century Gothic"/>
              </a:defRPr>
            </a:lvl1pPr>
          </a:lstStyle>
          <a:p>
            <a:pPr indent="0" algn="r" defTabSz="914400">
              <a:lnSpc>
                <a:spcPct val="100000"/>
              </a:lnSpc>
              <a:buNone/>
            </a:pPr>
            <a:fld id="{7AD1483B-2301-406B-8941-60E7B3FA7338}" type="slidenum">
              <a:rPr lang="ru-RU" sz="3200" b="0" u="none" strike="noStrike">
                <a:solidFill>
                  <a:schemeClr val="dk2">
                    <a:lumMod val="50000"/>
                  </a:schemeClr>
                </a:solidFill>
                <a:uFillTx/>
                <a:latin typeface="Century Gothic"/>
              </a:rPr>
              <a:t>‹#›</a:t>
            </a:fld>
            <a:endParaRPr lang="ru-RU" sz="3200" b="0" u="none" strike="noStrike">
              <a:solidFill>
                <a:srgbClr val="FFFFFF"/>
              </a:solidFill>
              <a:uFillTx/>
              <a:latin typeface="Times New Roman"/>
            </a:endParaRPr>
          </a:p>
        </p:txBody>
      </p:sp>
    </p:spTree>
  </p:cSld>
  <p:clrMap bg1="dk1" tx1="lt1" bg2="dk2" tx2="lt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684360" y="685800"/>
            <a:ext cx="8000640" cy="2971440"/>
          </a:xfrm>
          <a:prstGeom prst="rect">
            <a:avLst/>
          </a:prstGeom>
          <a:noFill/>
          <a:ln w="0">
            <a:noFill/>
          </a:ln>
        </p:spPr>
        <p:txBody>
          <a:bodyPr lIns="91440" tIns="45720" rIns="91440" bIns="45720" anchor="b">
            <a:noAutofit/>
          </a:bodyPr>
          <a:lstStyle/>
          <a:p>
            <a:pPr indent="0">
              <a:buNone/>
            </a:pPr>
            <a:endParaRPr lang="ru-RU" sz="4800" b="0" u="none" strike="noStrike" cap="all">
              <a:solidFill>
                <a:schemeClr val="lt1"/>
              </a:solidFill>
              <a:uFillTx/>
              <a:latin typeface="Century Gothic"/>
            </a:endParaRPr>
          </a:p>
        </p:txBody>
      </p:sp>
      <p:sp>
        <p:nvSpPr>
          <p:cNvPr id="226" name="PlaceHolder 2"/>
          <p:cNvSpPr>
            <a:spLocks noGrp="1"/>
          </p:cNvSpPr>
          <p:nvPr>
            <p:ph type="subTitle"/>
          </p:nvPr>
        </p:nvSpPr>
        <p:spPr>
          <a:xfrm>
            <a:off x="684360" y="3843720"/>
            <a:ext cx="6400440" cy="1946880"/>
          </a:xfrm>
          <a:prstGeom prst="rect">
            <a:avLst/>
          </a:prstGeom>
          <a:noFill/>
          <a:ln w="0">
            <a:noFill/>
          </a:ln>
        </p:spPr>
        <p:txBody>
          <a:bodyPr lIns="91440" tIns="45720" rIns="91440" bIns="45720" anchor="t">
            <a:noAutofit/>
          </a:bodyPr>
          <a:lstStyle/>
          <a:p>
            <a:pPr indent="0" algn="ctr">
              <a:buNone/>
            </a:pPr>
            <a:endParaRPr lang="ru-RU" sz="2100" b="0" u="none" strike="noStrike">
              <a:solidFill>
                <a:schemeClr val="dk2">
                  <a:lumMod val="75000"/>
                </a:schemeClr>
              </a:solidFill>
              <a:uFillTx/>
              <a:latin typeface="Century Gothic"/>
            </a:endParaRPr>
          </a:p>
        </p:txBody>
      </p:sp>
      <p:pic>
        <p:nvPicPr>
          <p:cNvPr id="227" name="Рисунок 3"/>
          <p:cNvPicPr/>
          <p:nvPr/>
        </p:nvPicPr>
        <p:blipFill>
          <a:blip r:embed="rId2"/>
          <a:stretch/>
        </p:blipFill>
        <p:spPr>
          <a:xfrm>
            <a:off x="0" y="0"/>
            <a:ext cx="12191760" cy="6857640"/>
          </a:xfrm>
          <a:prstGeom prst="rect">
            <a:avLst/>
          </a:prstGeom>
          <a:noFill/>
          <a:ln w="0">
            <a:noFill/>
          </a:ln>
        </p:spPr>
      </p:pic>
      <p:sp>
        <p:nvSpPr>
          <p:cNvPr id="228" name="TextBox 4"/>
          <p:cNvSpPr/>
          <p:nvPr/>
        </p:nvSpPr>
        <p:spPr>
          <a:xfrm>
            <a:off x="1309680" y="5113800"/>
            <a:ext cx="966276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2400" b="0" u="none" strike="noStrike">
                <a:solidFill>
                  <a:schemeClr val="lt1"/>
                </a:solidFill>
                <a:uFillTx/>
                <a:latin typeface="Century Gothic"/>
              </a:rPr>
              <a:t>ТЕМА: Современные угрозы подросткам - диверсии, экстремизм, терроризм и задачи их предупреждения.  </a:t>
            </a:r>
            <a:endParaRPr lang="ru-RU" sz="2400" b="0" u="none" strike="noStrike">
              <a:solidFill>
                <a:srgbClr val="FFFFFF"/>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
        <p:cNvGrpSpPr/>
        <p:nvPr/>
      </p:nvGrpSpPr>
      <p:grpSpPr>
        <a:xfrm>
          <a:off x="0" y="0"/>
          <a:ext cx="0" cy="0"/>
          <a:chOff x="0" y="0"/>
          <a:chExt cx="0" cy="0"/>
        </a:xfrm>
      </p:grpSpPr>
      <p:pic>
        <p:nvPicPr>
          <p:cNvPr id="268" name="Image 0" descr="preencoded.png"/>
          <p:cNvPicPr/>
          <p:nvPr/>
        </p:nvPicPr>
        <p:blipFill>
          <a:blip r:embed="rId3"/>
          <a:stretch/>
        </p:blipFill>
        <p:spPr>
          <a:xfrm>
            <a:off x="0" y="0"/>
            <a:ext cx="12191760" cy="6857640"/>
          </a:xfrm>
          <a:prstGeom prst="rect">
            <a:avLst/>
          </a:prstGeom>
          <a:noFill/>
          <a:ln w="0">
            <a:noFill/>
          </a:ln>
        </p:spPr>
      </p:pic>
      <p:sp>
        <p:nvSpPr>
          <p:cNvPr id="269" name="Text 0"/>
          <p:cNvSpPr/>
          <p:nvPr/>
        </p:nvSpPr>
        <p:spPr>
          <a:xfrm>
            <a:off x="912960" y="1857240"/>
            <a:ext cx="4733280" cy="1571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r>
              <a:rPr lang="en-US" sz="1600" b="0" u="none" strike="noStrike">
                <a:solidFill>
                  <a:srgbClr val="000000"/>
                </a:solidFill>
                <a:uFillTx/>
                <a:latin typeface="Arial"/>
                <a:ea typeface="Arial"/>
              </a:rPr>
              <a:t>Вербовка подростков через социальные сети с целью вовлечения в экстремистские группы становится всё более распространенной практикой.</a:t>
            </a:r>
            <a:endParaRPr lang="ru-RU" sz="1600" b="0" u="none" strike="noStrike">
              <a:solidFill>
                <a:srgbClr val="FFFFFF"/>
              </a:solidFill>
              <a:uFillTx/>
              <a:latin typeface="Arial"/>
            </a:endParaRPr>
          </a:p>
          <a:p>
            <a:pPr defTabSz="914400">
              <a:lnSpc>
                <a:spcPct val="115000"/>
              </a:lnSpc>
            </a:pPr>
            <a:endParaRPr lang="ru-RU" sz="1600" b="0" u="none" strike="noStrike">
              <a:solidFill>
                <a:srgbClr val="FFFFFF"/>
              </a:solidFill>
              <a:uFillTx/>
              <a:latin typeface="Arial"/>
            </a:endParaRPr>
          </a:p>
        </p:txBody>
      </p:sp>
      <p:sp>
        <p:nvSpPr>
          <p:cNvPr id="270" name="Text 1"/>
          <p:cNvSpPr/>
          <p:nvPr/>
        </p:nvSpPr>
        <p:spPr>
          <a:xfrm>
            <a:off x="6536520" y="1857240"/>
            <a:ext cx="4733280" cy="1571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r>
              <a:rPr lang="en-US" sz="1600" b="0" u="none" strike="noStrike">
                <a:solidFill>
                  <a:srgbClr val="000000"/>
                </a:solidFill>
                <a:uFillTx/>
                <a:latin typeface="Arial"/>
                <a:ea typeface="Arial"/>
              </a:rPr>
              <a:t>Участие несовершеннолетних в запрещённых организациях включает распространение экстремистских материалов и участие в конфликтных акциях на улицах.</a:t>
            </a:r>
            <a:endParaRPr lang="ru-RU" sz="1600" b="0" u="none" strike="noStrike">
              <a:solidFill>
                <a:srgbClr val="FFFFFF"/>
              </a:solidFill>
              <a:uFillTx/>
              <a:latin typeface="Arial"/>
            </a:endParaRPr>
          </a:p>
          <a:p>
            <a:pPr defTabSz="914400">
              <a:lnSpc>
                <a:spcPct val="115000"/>
              </a:lnSpc>
            </a:pPr>
            <a:endParaRPr lang="ru-RU" sz="1600" b="0" u="none" strike="noStrike">
              <a:solidFill>
                <a:srgbClr val="FFFFFF"/>
              </a:solidFill>
              <a:uFillTx/>
              <a:latin typeface="Arial"/>
            </a:endParaRPr>
          </a:p>
        </p:txBody>
      </p:sp>
      <p:sp>
        <p:nvSpPr>
          <p:cNvPr id="271" name="Text 2"/>
          <p:cNvSpPr/>
          <p:nvPr/>
        </p:nvSpPr>
        <p:spPr>
          <a:xfrm>
            <a:off x="912960" y="4354920"/>
            <a:ext cx="4733280" cy="1571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r>
              <a:rPr lang="en-US" sz="1600" b="0" u="none" strike="noStrike">
                <a:solidFill>
                  <a:srgbClr val="000000"/>
                </a:solidFill>
                <a:uFillTx/>
                <a:latin typeface="Arial"/>
                <a:ea typeface="Arial"/>
              </a:rPr>
              <a:t>Распространение радикальной идеологии происходит через мессенджеры и форумы, часто маскирующиеся под образовательные или общественные проекты.</a:t>
            </a:r>
            <a:endParaRPr lang="ru-RU" sz="1600" b="0" u="none" strike="noStrike">
              <a:solidFill>
                <a:srgbClr val="FFFFFF"/>
              </a:solidFill>
              <a:uFillTx/>
              <a:latin typeface="Arial"/>
            </a:endParaRPr>
          </a:p>
          <a:p>
            <a:pPr defTabSz="914400">
              <a:lnSpc>
                <a:spcPct val="115000"/>
              </a:lnSpc>
            </a:pPr>
            <a:endParaRPr lang="ru-RU" sz="1600" b="0" u="none" strike="noStrike">
              <a:solidFill>
                <a:srgbClr val="FFFFFF"/>
              </a:solidFill>
              <a:uFillTx/>
              <a:latin typeface="Arial"/>
            </a:endParaRPr>
          </a:p>
        </p:txBody>
      </p:sp>
      <p:sp>
        <p:nvSpPr>
          <p:cNvPr id="272" name="Text 3"/>
          <p:cNvSpPr/>
          <p:nvPr/>
        </p:nvSpPr>
        <p:spPr>
          <a:xfrm>
            <a:off x="6536520" y="4354920"/>
            <a:ext cx="4733280" cy="1571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r>
              <a:rPr lang="en-US" sz="1600" b="0" u="none" strike="noStrike">
                <a:solidFill>
                  <a:srgbClr val="000000"/>
                </a:solidFill>
                <a:uFillTx/>
                <a:latin typeface="Arial"/>
                <a:ea typeface="Arial"/>
              </a:rPr>
              <a:t>Статистика показывает рост цифрового экстремизма среди молодежи, что требует усиления мер контроля и профилактики в образовательных учреждениях.</a:t>
            </a:r>
            <a:endParaRPr lang="ru-RU" sz="1600" b="0" u="none" strike="noStrike">
              <a:solidFill>
                <a:srgbClr val="FFFFFF"/>
              </a:solidFill>
              <a:uFillTx/>
              <a:latin typeface="Arial"/>
            </a:endParaRPr>
          </a:p>
          <a:p>
            <a:pPr defTabSz="914400">
              <a:lnSpc>
                <a:spcPct val="115000"/>
              </a:lnSpc>
            </a:pPr>
            <a:endParaRPr lang="ru-RU" sz="1600" b="0" u="none" strike="noStrike">
              <a:solidFill>
                <a:srgbClr val="FFFFFF"/>
              </a:solidFill>
              <a:uFillTx/>
              <a:latin typeface="Arial"/>
            </a:endParaRPr>
          </a:p>
        </p:txBody>
      </p:sp>
      <p:sp>
        <p:nvSpPr>
          <p:cNvPr id="273" name="Text 4"/>
          <p:cNvSpPr/>
          <p:nvPr/>
        </p:nvSpPr>
        <p:spPr>
          <a:xfrm>
            <a:off x="558000" y="525240"/>
            <a:ext cx="11092680" cy="535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r>
              <a:rPr lang="en-US" sz="3200" b="1" u="none" strike="noStrike">
                <a:solidFill>
                  <a:schemeClr val="lt1"/>
                </a:solidFill>
                <a:uFillTx/>
                <a:latin typeface="Arial"/>
                <a:ea typeface="Arial"/>
              </a:rPr>
              <a:t>Экстремизм среди молодежи — базовые проявления </a:t>
            </a:r>
            <a:endParaRPr lang="ru-RU" sz="3200" b="0" u="none" strike="noStrike">
              <a:solidFill>
                <a:srgbClr val="FFFFFF"/>
              </a:solidFill>
              <a:uFillTx/>
              <a:latin typeface="Arial"/>
            </a:endParaRPr>
          </a:p>
          <a:p>
            <a:pPr defTabSz="914400">
              <a:lnSpc>
                <a:spcPct val="90000"/>
              </a:lnSpc>
            </a:pPr>
            <a:endParaRPr lang="ru-RU" sz="3200" b="0" u="none" strike="noStrike">
              <a:solidFill>
                <a:srgbClr val="FFFFFF"/>
              </a:solidFill>
              <a:uFillTx/>
              <a:latin typeface="Arial"/>
            </a:endParaRPr>
          </a:p>
        </p:txBody>
      </p:sp>
      <p:sp>
        <p:nvSpPr>
          <p:cNvPr id="274" name="Text 5"/>
          <p:cNvSpPr/>
          <p:nvPr/>
        </p:nvSpPr>
        <p:spPr>
          <a:xfrm>
            <a:off x="11507040" y="6388560"/>
            <a:ext cx="78588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pPr>
            <a:r>
              <a:rPr lang="en-US" sz="1340" b="0" u="none" strike="noStrike">
                <a:solidFill>
                  <a:srgbClr val="000000"/>
                </a:solidFill>
                <a:uFillTx/>
                <a:latin typeface="Arial"/>
                <a:ea typeface="Arial"/>
              </a:rPr>
              <a:t>4</a:t>
            </a:r>
            <a:endParaRPr lang="ru-RU" sz="1340" b="0" u="none" strike="noStrike">
              <a:solidFill>
                <a:srgbClr val="FFFFFF"/>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
        <p:cNvGrpSpPr/>
        <p:nvPr/>
      </p:nvGrpSpPr>
      <p:grpSpPr>
        <a:xfrm>
          <a:off x="0" y="0"/>
          <a:ext cx="0" cy="0"/>
          <a:chOff x="0" y="0"/>
          <a:chExt cx="0" cy="0"/>
        </a:xfrm>
      </p:grpSpPr>
      <p:pic>
        <p:nvPicPr>
          <p:cNvPr id="275" name="Image 0" descr="preencoded.png"/>
          <p:cNvPicPr/>
          <p:nvPr/>
        </p:nvPicPr>
        <p:blipFill>
          <a:blip r:embed="rId3"/>
          <a:stretch/>
        </p:blipFill>
        <p:spPr>
          <a:xfrm>
            <a:off x="561600" y="1270080"/>
            <a:ext cx="5499360" cy="5048280"/>
          </a:xfrm>
          <a:prstGeom prst="rect">
            <a:avLst/>
          </a:prstGeom>
          <a:noFill/>
          <a:ln w="0">
            <a:noFill/>
          </a:ln>
        </p:spPr>
      </p:pic>
      <p:pic>
        <p:nvPicPr>
          <p:cNvPr id="276" name="Image 1" descr="preencoded.png"/>
          <p:cNvPicPr/>
          <p:nvPr/>
        </p:nvPicPr>
        <p:blipFill>
          <a:blip r:embed="rId4"/>
          <a:stretch/>
        </p:blipFill>
        <p:spPr>
          <a:xfrm>
            <a:off x="313920" y="-77760"/>
            <a:ext cx="12191760" cy="6857640"/>
          </a:xfrm>
          <a:prstGeom prst="rect">
            <a:avLst/>
          </a:prstGeom>
          <a:noFill/>
          <a:ln w="0">
            <a:noFill/>
          </a:ln>
        </p:spPr>
      </p:pic>
      <p:sp>
        <p:nvSpPr>
          <p:cNvPr id="277" name="Text 0"/>
          <p:cNvSpPr/>
          <p:nvPr/>
        </p:nvSpPr>
        <p:spPr>
          <a:xfrm>
            <a:off x="561600" y="525240"/>
            <a:ext cx="11081520" cy="535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r>
              <a:rPr lang="en-US" sz="3200" b="1" u="none" strike="noStrike">
                <a:solidFill>
                  <a:schemeClr val="lt1"/>
                </a:solidFill>
                <a:uFillTx/>
                <a:latin typeface="Arial"/>
                <a:ea typeface="Arial"/>
              </a:rPr>
              <a:t>Терроризм: опасности и признаки вовлечения</a:t>
            </a:r>
            <a:endParaRPr lang="ru-RU" sz="3200" b="0" u="none" strike="noStrike">
              <a:solidFill>
                <a:srgbClr val="FFFFFF"/>
              </a:solidFill>
              <a:uFillTx/>
              <a:latin typeface="Arial"/>
            </a:endParaRPr>
          </a:p>
          <a:p>
            <a:pPr defTabSz="914400">
              <a:lnSpc>
                <a:spcPct val="90000"/>
              </a:lnSpc>
            </a:pPr>
            <a:endParaRPr lang="ru-RU" sz="3200" b="0" u="none" strike="noStrike">
              <a:solidFill>
                <a:srgbClr val="FFFFFF"/>
              </a:solidFill>
              <a:uFillTx/>
              <a:latin typeface="Arial"/>
            </a:endParaRPr>
          </a:p>
        </p:txBody>
      </p:sp>
      <p:sp>
        <p:nvSpPr>
          <p:cNvPr id="278" name="Text 1"/>
          <p:cNvSpPr/>
          <p:nvPr/>
        </p:nvSpPr>
        <p:spPr>
          <a:xfrm>
            <a:off x="11507040" y="6388560"/>
            <a:ext cx="78588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pPr>
            <a:r>
              <a:rPr lang="en-US" sz="1340" b="0" u="none" strike="noStrike">
                <a:solidFill>
                  <a:srgbClr val="000000"/>
                </a:solidFill>
                <a:uFillTx/>
                <a:latin typeface="Arial"/>
                <a:ea typeface="Arial"/>
              </a:rPr>
              <a:t>5</a:t>
            </a:r>
            <a:endParaRPr lang="ru-RU" sz="1340" b="0" u="none" strike="noStrike">
              <a:solidFill>
                <a:srgbClr val="FFFFFF"/>
              </a:solidFill>
              <a:uFillTx/>
              <a:latin typeface="Arial"/>
            </a:endParaRPr>
          </a:p>
        </p:txBody>
      </p:sp>
      <p:sp>
        <p:nvSpPr>
          <p:cNvPr id="279" name="Text 2"/>
          <p:cNvSpPr/>
          <p:nvPr/>
        </p:nvSpPr>
        <p:spPr>
          <a:xfrm>
            <a:off x="6060960" y="4093560"/>
            <a:ext cx="5197680" cy="1667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r>
              <a:rPr lang="en-US" sz="1729" b="0" u="none" strike="noStrike">
                <a:solidFill>
                  <a:srgbClr val="000000"/>
                </a:solidFill>
                <a:uFillTx/>
                <a:latin typeface="Arial"/>
                <a:ea typeface="Arial"/>
              </a:rPr>
              <a:t>Механизмы вовлечения подростков</a:t>
            </a:r>
            <a:endParaRPr lang="ru-RU" sz="1729" b="0" u="none" strike="noStrike">
              <a:solidFill>
                <a:srgbClr val="FFFFFF"/>
              </a:solidFill>
              <a:uFillTx/>
              <a:latin typeface="Arial"/>
            </a:endParaRPr>
          </a:p>
          <a:p>
            <a:endParaRPr lang="ru-RU" sz="1070" b="0" u="none" strike="noStrike">
              <a:solidFill>
                <a:srgbClr val="FFFFFF"/>
              </a:solidFill>
              <a:uFillTx/>
              <a:latin typeface="Arial"/>
            </a:endParaRPr>
          </a:p>
          <a:p>
            <a:r>
              <a:rPr lang="en-US" sz="1470" b="0" u="none" strike="noStrike">
                <a:solidFill>
                  <a:srgbClr val="000000"/>
                </a:solidFill>
                <a:uFillTx/>
                <a:latin typeface="Arial"/>
                <a:ea typeface="Arial"/>
              </a:rPr>
              <a:t>Подростков привлекают обещаниями поддержки, манипуляциями и идеологической обработкой через соцсети, что повышает риск их вовлечения в террористическую деятельность.</a:t>
            </a:r>
            <a:endParaRPr lang="ru-RU" sz="1470" b="0" u="none" strike="noStrike">
              <a:solidFill>
                <a:srgbClr val="FFFFFF"/>
              </a:solidFill>
              <a:uFillTx/>
              <a:latin typeface="Arial"/>
            </a:endParaRPr>
          </a:p>
          <a:p>
            <a:pPr defTabSz="914400">
              <a:lnSpc>
                <a:spcPct val="115000"/>
              </a:lnSpc>
            </a:pPr>
            <a:endParaRPr lang="ru-RU" sz="1470" b="0" u="none" strike="noStrike">
              <a:solidFill>
                <a:srgbClr val="FFFFFF"/>
              </a:solidFill>
              <a:uFillTx/>
              <a:latin typeface="Arial"/>
            </a:endParaRPr>
          </a:p>
        </p:txBody>
      </p:sp>
      <p:sp>
        <p:nvSpPr>
          <p:cNvPr id="280" name="Text 3"/>
          <p:cNvSpPr/>
          <p:nvPr/>
        </p:nvSpPr>
        <p:spPr>
          <a:xfrm>
            <a:off x="6060960" y="1683000"/>
            <a:ext cx="5197680" cy="1667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r>
              <a:rPr lang="en-US" sz="1729" b="0" u="none" strike="noStrike">
                <a:solidFill>
                  <a:srgbClr val="000000"/>
                </a:solidFill>
                <a:uFillTx/>
                <a:latin typeface="Arial"/>
                <a:ea typeface="Arial"/>
              </a:rPr>
              <a:t>Характеристика терроризма</a:t>
            </a:r>
            <a:endParaRPr lang="ru-RU" sz="1729" b="0" u="none" strike="noStrike">
              <a:solidFill>
                <a:srgbClr val="FFFFFF"/>
              </a:solidFill>
              <a:uFillTx/>
              <a:latin typeface="Arial"/>
            </a:endParaRPr>
          </a:p>
          <a:p>
            <a:endParaRPr lang="ru-RU" sz="1070" b="0" u="none" strike="noStrike">
              <a:solidFill>
                <a:srgbClr val="FFFFFF"/>
              </a:solidFill>
              <a:uFillTx/>
              <a:latin typeface="Arial"/>
            </a:endParaRPr>
          </a:p>
          <a:p>
            <a:r>
              <a:rPr lang="en-US" sz="1470" b="0" u="none" strike="noStrike">
                <a:solidFill>
                  <a:srgbClr val="000000"/>
                </a:solidFill>
                <a:uFillTx/>
                <a:latin typeface="Arial"/>
                <a:ea typeface="Arial"/>
              </a:rPr>
              <a:t>Терроризм включает применение насилия, запугивание и захват заложников для достижения политических или идеологических целей. Эти преступления имеют тяжёлые последствия для общества.</a:t>
            </a:r>
            <a:endParaRPr lang="ru-RU" sz="1470" b="0" u="none" strike="noStrike">
              <a:solidFill>
                <a:srgbClr val="FFFFFF"/>
              </a:solidFill>
              <a:uFillTx/>
              <a:latin typeface="Arial"/>
            </a:endParaRPr>
          </a:p>
          <a:p>
            <a:pPr defTabSz="914400">
              <a:lnSpc>
                <a:spcPct val="115000"/>
              </a:lnSpc>
            </a:pPr>
            <a:endParaRPr lang="ru-RU" sz="1470" b="0" u="none" strike="noStrike">
              <a:solidFill>
                <a:srgbClr val="FFFFFF"/>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
        <p:cNvGrpSpPr/>
        <p:nvPr/>
      </p:nvGrpSpPr>
      <p:grpSpPr>
        <a:xfrm>
          <a:off x="0" y="0"/>
          <a:ext cx="0" cy="0"/>
          <a:chOff x="0" y="0"/>
          <a:chExt cx="0" cy="0"/>
        </a:xfrm>
      </p:grpSpPr>
      <p:pic>
        <p:nvPicPr>
          <p:cNvPr id="281" name="Image 0" descr="preencoded.png"/>
          <p:cNvPicPr/>
          <p:nvPr/>
        </p:nvPicPr>
        <p:blipFill>
          <a:blip r:embed="rId3"/>
          <a:stretch/>
        </p:blipFill>
        <p:spPr>
          <a:xfrm>
            <a:off x="0" y="0"/>
            <a:ext cx="12191760" cy="6857640"/>
          </a:xfrm>
          <a:prstGeom prst="rect">
            <a:avLst/>
          </a:prstGeom>
          <a:noFill/>
          <a:ln w="0">
            <a:noFill/>
          </a:ln>
        </p:spPr>
      </p:pic>
      <p:pic>
        <p:nvPicPr>
          <p:cNvPr id="282" name="Image 1" descr="preencoded.png"/>
          <p:cNvPicPr/>
          <p:nvPr/>
        </p:nvPicPr>
        <p:blipFill>
          <a:blip r:embed="rId4"/>
          <a:stretch/>
        </p:blipFill>
        <p:spPr>
          <a:xfrm>
            <a:off x="0" y="0"/>
            <a:ext cx="12191760" cy="6857640"/>
          </a:xfrm>
          <a:prstGeom prst="rect">
            <a:avLst/>
          </a:prstGeom>
          <a:noFill/>
          <a:ln w="0">
            <a:noFill/>
          </a:ln>
        </p:spPr>
      </p:pic>
      <p:pic>
        <p:nvPicPr>
          <p:cNvPr id="283" name="Image 2" descr="preencoded.png"/>
          <p:cNvPicPr/>
          <p:nvPr/>
        </p:nvPicPr>
        <p:blipFill>
          <a:blip r:embed="rId5"/>
          <a:stretch/>
        </p:blipFill>
        <p:spPr>
          <a:xfrm>
            <a:off x="0" y="0"/>
            <a:ext cx="12191760" cy="6857640"/>
          </a:xfrm>
          <a:prstGeom prst="rect">
            <a:avLst/>
          </a:prstGeom>
          <a:noFill/>
          <a:ln w="0">
            <a:noFill/>
          </a:ln>
        </p:spPr>
      </p:pic>
      <p:sp>
        <p:nvSpPr>
          <p:cNvPr id="284" name="Text 0"/>
          <p:cNvSpPr/>
          <p:nvPr/>
        </p:nvSpPr>
        <p:spPr>
          <a:xfrm>
            <a:off x="849600" y="1961280"/>
            <a:ext cx="7155720" cy="1021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r>
              <a:rPr lang="en-US" sz="1340" b="0" u="none" strike="noStrike">
                <a:solidFill>
                  <a:srgbClr val="000000"/>
                </a:solidFill>
                <a:uFillTx/>
                <a:latin typeface="Arial"/>
                <a:ea typeface="Arial"/>
              </a:rPr>
              <a:t>Не переходить по подозрительным ссылкам и не открывать сообщения от незнакомцев — это снижает риск заражения вредоносными программами и контактов с радикальными группами.</a:t>
            </a:r>
            <a:endParaRPr lang="ru-RU" sz="1340" b="0" u="none" strike="noStrike">
              <a:solidFill>
                <a:srgbClr val="FFFFFF"/>
              </a:solidFill>
              <a:uFillTx/>
              <a:latin typeface="Arial"/>
            </a:endParaRPr>
          </a:p>
          <a:p>
            <a:pPr defTabSz="914400">
              <a:lnSpc>
                <a:spcPct val="115000"/>
              </a:lnSpc>
            </a:pPr>
            <a:endParaRPr lang="ru-RU" sz="1340" b="0" u="none" strike="noStrike">
              <a:solidFill>
                <a:srgbClr val="FFFFFF"/>
              </a:solidFill>
              <a:uFillTx/>
              <a:latin typeface="Arial"/>
            </a:endParaRPr>
          </a:p>
        </p:txBody>
      </p:sp>
      <p:sp>
        <p:nvSpPr>
          <p:cNvPr id="285" name="Text 1"/>
          <p:cNvSpPr/>
          <p:nvPr/>
        </p:nvSpPr>
        <p:spPr>
          <a:xfrm>
            <a:off x="849600" y="3517560"/>
            <a:ext cx="7155720" cy="1021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r>
              <a:rPr lang="en-US" sz="1340" b="0" u="none" strike="noStrike">
                <a:solidFill>
                  <a:srgbClr val="000000"/>
                </a:solidFill>
                <a:uFillTx/>
                <a:latin typeface="Arial"/>
                <a:ea typeface="Arial"/>
              </a:rPr>
              <a:t>Избегать личного общения с незнакомыми людьми в интернете и не вступать в сомнительные онлайн-сообщества, где могут вовлекать в экстремистские идеологии.</a:t>
            </a:r>
            <a:endParaRPr lang="ru-RU" sz="1340" b="0" u="none" strike="noStrike">
              <a:solidFill>
                <a:srgbClr val="FFFFFF"/>
              </a:solidFill>
              <a:uFillTx/>
              <a:latin typeface="Arial"/>
            </a:endParaRPr>
          </a:p>
          <a:p>
            <a:pPr defTabSz="914400">
              <a:lnSpc>
                <a:spcPct val="115000"/>
              </a:lnSpc>
            </a:pPr>
            <a:endParaRPr lang="ru-RU" sz="1340" b="0" u="none" strike="noStrike">
              <a:solidFill>
                <a:srgbClr val="FFFFFF"/>
              </a:solidFill>
              <a:uFillTx/>
              <a:latin typeface="Arial"/>
            </a:endParaRPr>
          </a:p>
        </p:txBody>
      </p:sp>
      <p:sp>
        <p:nvSpPr>
          <p:cNvPr id="286" name="Text 2"/>
          <p:cNvSpPr/>
          <p:nvPr/>
        </p:nvSpPr>
        <p:spPr>
          <a:xfrm>
            <a:off x="849600" y="5025960"/>
            <a:ext cx="7155720" cy="1021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r>
              <a:rPr lang="en-US" sz="1340" b="0" u="none" strike="noStrike">
                <a:solidFill>
                  <a:srgbClr val="000000"/>
                </a:solidFill>
                <a:uFillTx/>
                <a:latin typeface="Arial"/>
                <a:ea typeface="Arial"/>
              </a:rPr>
              <a:t>При возникновении сомнений обращаться за советом к родителям, педагогам или полицейским, чтобы получить квалифицированную помощь или проверить информацию.</a:t>
            </a:r>
            <a:endParaRPr lang="ru-RU" sz="1340" b="0" u="none" strike="noStrike">
              <a:solidFill>
                <a:srgbClr val="FFFFFF"/>
              </a:solidFill>
              <a:uFillTx/>
              <a:latin typeface="Arial"/>
            </a:endParaRPr>
          </a:p>
          <a:p>
            <a:pPr defTabSz="914400">
              <a:lnSpc>
                <a:spcPct val="115000"/>
              </a:lnSpc>
            </a:pPr>
            <a:endParaRPr lang="ru-RU" sz="1340" b="0" u="none" strike="noStrike">
              <a:solidFill>
                <a:srgbClr val="FFFFFF"/>
              </a:solidFill>
              <a:uFillTx/>
              <a:latin typeface="Arial"/>
            </a:endParaRPr>
          </a:p>
        </p:txBody>
      </p:sp>
      <p:sp>
        <p:nvSpPr>
          <p:cNvPr id="287" name="Text 3"/>
          <p:cNvSpPr/>
          <p:nvPr/>
        </p:nvSpPr>
        <p:spPr>
          <a:xfrm>
            <a:off x="450720" y="525240"/>
            <a:ext cx="11184840" cy="535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r>
              <a:rPr lang="en-US" sz="2490" b="1" u="none" strike="noStrike">
                <a:solidFill>
                  <a:schemeClr val="lt1"/>
                </a:solidFill>
                <a:uFillTx/>
                <a:latin typeface="Arial"/>
                <a:ea typeface="Arial"/>
              </a:rPr>
              <a:t>Основные меры индивидуальной безопасности для подростков</a:t>
            </a:r>
            <a:endParaRPr lang="ru-RU" sz="2490" b="0" u="none" strike="noStrike">
              <a:solidFill>
                <a:srgbClr val="FFFFFF"/>
              </a:solidFill>
              <a:uFillTx/>
              <a:latin typeface="Arial"/>
            </a:endParaRPr>
          </a:p>
          <a:p>
            <a:pPr defTabSz="914400">
              <a:lnSpc>
                <a:spcPct val="90000"/>
              </a:lnSpc>
            </a:pPr>
            <a:endParaRPr lang="ru-RU" sz="2490" b="0" u="none" strike="noStrike">
              <a:solidFill>
                <a:srgbClr val="FFFFFF"/>
              </a:solidFill>
              <a:uFillTx/>
              <a:latin typeface="Arial"/>
            </a:endParaRPr>
          </a:p>
        </p:txBody>
      </p:sp>
      <p:sp>
        <p:nvSpPr>
          <p:cNvPr id="288" name="Text 4"/>
          <p:cNvSpPr/>
          <p:nvPr/>
        </p:nvSpPr>
        <p:spPr>
          <a:xfrm>
            <a:off x="11507040" y="6388560"/>
            <a:ext cx="78588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gn="ctr" defTabSz="914400">
              <a:lnSpc>
                <a:spcPct val="100000"/>
              </a:lnSpc>
            </a:pPr>
            <a:r>
              <a:rPr lang="en-US" sz="1340" b="0" u="none" strike="noStrike">
                <a:solidFill>
                  <a:srgbClr val="000000"/>
                </a:solidFill>
                <a:uFillTx/>
                <a:latin typeface="Arial"/>
                <a:ea typeface="Arial"/>
              </a:rPr>
              <a:t>15</a:t>
            </a:r>
            <a:endParaRPr lang="ru-RU" sz="1340" b="0" u="none" strike="noStrike">
              <a:solidFill>
                <a:srgbClr val="FFFFFF"/>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684360" y="685800"/>
            <a:ext cx="8000640" cy="2971440"/>
          </a:xfrm>
          <a:prstGeom prst="rect">
            <a:avLst/>
          </a:prstGeom>
          <a:noFill/>
          <a:ln w="0">
            <a:noFill/>
          </a:ln>
        </p:spPr>
        <p:txBody>
          <a:bodyPr lIns="91440" tIns="45720" rIns="91440" bIns="45720" anchor="b">
            <a:noAutofit/>
          </a:bodyPr>
          <a:lstStyle/>
          <a:p>
            <a:pPr indent="0">
              <a:buNone/>
            </a:pPr>
            <a:endParaRPr lang="ru-RU" sz="4800" b="0" u="none" strike="noStrike" cap="all">
              <a:solidFill>
                <a:schemeClr val="lt1"/>
              </a:solidFill>
              <a:uFillTx/>
              <a:latin typeface="Century Gothic"/>
            </a:endParaRPr>
          </a:p>
        </p:txBody>
      </p:sp>
      <p:pic>
        <p:nvPicPr>
          <p:cNvPr id="290" name="Рисунок 3"/>
          <p:cNvPicPr/>
          <p:nvPr/>
        </p:nvPicPr>
        <p:blipFill>
          <a:blip r:embed="rId2"/>
          <a:stretch/>
        </p:blipFill>
        <p:spPr>
          <a:xfrm>
            <a:off x="0" y="0"/>
            <a:ext cx="12191760" cy="6859080"/>
          </a:xfrm>
          <a:prstGeom prst="rect">
            <a:avLst/>
          </a:prstGeom>
          <a:noFill/>
          <a:ln w="0">
            <a:noFill/>
          </a:ln>
        </p:spPr>
      </p:pic>
      <p:sp>
        <p:nvSpPr>
          <p:cNvPr id="291" name="PlaceHolder 2"/>
          <p:cNvSpPr>
            <a:spLocks noGrp="1"/>
          </p:cNvSpPr>
          <p:nvPr>
            <p:ph type="subTitle"/>
          </p:nvPr>
        </p:nvSpPr>
        <p:spPr>
          <a:xfrm>
            <a:off x="4032720" y="4950360"/>
            <a:ext cx="4665600" cy="747000"/>
          </a:xfrm>
          <a:prstGeom prst="rect">
            <a:avLst/>
          </a:prstGeom>
          <a:noFill/>
          <a:ln w="0">
            <a:noFill/>
          </a:ln>
        </p:spPr>
        <p:txBody>
          <a:bodyPr lIns="91440" tIns="45720" rIns="91440" bIns="45720" anchor="t">
            <a:normAutofit/>
          </a:bodyPr>
          <a:lstStyle/>
          <a:p>
            <a:pPr algn="ctr" defTabSz="457200">
              <a:lnSpc>
                <a:spcPct val="100000"/>
              </a:lnSpc>
              <a:spcBef>
                <a:spcPts val="641"/>
              </a:spcBef>
              <a:spcAft>
                <a:spcPts val="601"/>
              </a:spcAft>
              <a:tabLst>
                <a:tab pos="0" algn="l"/>
              </a:tabLst>
            </a:pPr>
            <a:r>
              <a:rPr lang="ru-RU" sz="3200" b="0" u="none" strike="noStrike">
                <a:solidFill>
                  <a:srgbClr val="FFFF00"/>
                </a:solidFill>
                <a:uFillTx/>
                <a:latin typeface="Times New Roman"/>
              </a:rPr>
              <a:t>Спасибо за внимание!</a:t>
            </a:r>
            <a:endParaRPr lang="ru-RU" sz="3200" b="0" u="none" strike="noStrike">
              <a:solidFill>
                <a:srgbClr val="FFFFFF"/>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p15="http://schemas.microsoft.com/office/powerpoint/2012/main" xmlns="">
      <p:transition spd="med" advTm="0">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1490040" y="304920"/>
            <a:ext cx="8608680" cy="1218960"/>
          </a:xfrm>
          <a:prstGeom prst="rect">
            <a:avLst/>
          </a:prstGeom>
          <a:noFill/>
          <a:ln w="0">
            <a:noFill/>
          </a:ln>
        </p:spPr>
        <p:txBody>
          <a:bodyPr lIns="91440" tIns="45720" rIns="91440" bIns="45720" anchor="ctr">
            <a:normAutofit fontScale="85000" lnSpcReduction="19999"/>
          </a:bodyPr>
          <a:lstStyle/>
          <a:p>
            <a:pPr indent="0">
              <a:buNone/>
            </a:pPr>
            <a:r>
              <a:rPr lang="ru-RU" sz="2200" b="1" i="1" u="none" strike="noStrike" cap="all">
                <a:solidFill>
                  <a:schemeClr val="accent6"/>
                </a:solidFill>
                <a:uFillTx/>
                <a:latin typeface="Arial"/>
                <a:ea typeface="Arial"/>
              </a:rPr>
              <a:t>                    </a:t>
            </a:r>
            <a:r>
              <a:rPr lang="en-US" sz="2200" b="1" i="1" u="none" strike="noStrike" cap="all">
                <a:solidFill>
                  <a:schemeClr val="accent6"/>
                </a:solidFill>
                <a:uFillTx/>
                <a:latin typeface="Arial"/>
                <a:ea typeface="Arial"/>
              </a:rPr>
              <a:t>диверсия,</a:t>
            </a:r>
            <a:r>
              <a:rPr lang="ru-RU" sz="2200" b="1" i="1" u="none" strike="noStrike" cap="all">
                <a:solidFill>
                  <a:schemeClr val="accent6"/>
                </a:solidFill>
                <a:uFillTx/>
                <a:latin typeface="Arial"/>
                <a:ea typeface="Arial"/>
              </a:rPr>
              <a:t> </a:t>
            </a:r>
            <a:r>
              <a:rPr lang="en-US" sz="2200" b="1" i="1" u="none" strike="noStrike" cap="all">
                <a:solidFill>
                  <a:schemeClr val="accent6"/>
                </a:solidFill>
                <a:uFillTx/>
                <a:latin typeface="Arial"/>
                <a:ea typeface="Arial"/>
              </a:rPr>
              <a:t>экстремизм и террориз</a:t>
            </a:r>
            <a:r>
              <a:rPr lang="ru-RU" sz="2200" b="1" i="1" u="none" strike="noStrike" cap="all">
                <a:solidFill>
                  <a:schemeClr val="accent6"/>
                </a:solidFill>
                <a:uFillTx/>
                <a:latin typeface="Arial"/>
                <a:ea typeface="Arial"/>
              </a:rPr>
              <a:t>М</a:t>
            </a:r>
            <a:endParaRPr lang="ru-RU" sz="2200" b="0" u="none" strike="noStrike">
              <a:solidFill>
                <a:schemeClr val="lt1"/>
              </a:solidFill>
              <a:uFillTx/>
              <a:latin typeface="Century Gothic"/>
            </a:endParaRPr>
          </a:p>
          <a:p>
            <a:pPr indent="0" defTabSz="457200">
              <a:lnSpc>
                <a:spcPct val="100000"/>
              </a:lnSpc>
              <a:buNone/>
            </a:pPr>
            <a:r>
              <a:rPr lang="ru-RU" sz="3600" b="0" i="1" u="none" strike="noStrike" cap="all">
                <a:solidFill>
                  <a:schemeClr val="lt1"/>
                </a:solidFill>
                <a:uFillTx/>
                <a:latin typeface="Arial"/>
                <a:ea typeface="Arial"/>
              </a:rPr>
              <a:t>                      </a:t>
            </a:r>
            <a:r>
              <a:rPr lang="ru-RU" sz="3600" b="1" u="none" strike="noStrike" cap="all">
                <a:solidFill>
                  <a:srgbClr val="FF0000"/>
                </a:solidFill>
                <a:uFillTx/>
                <a:latin typeface="Arial"/>
                <a:ea typeface="Arial"/>
              </a:rPr>
              <a:t>        </a:t>
            </a:r>
            <a:r>
              <a:rPr lang="ru-RU" sz="2000" b="1" u="none" strike="noStrike" cap="all">
                <a:solidFill>
                  <a:srgbClr val="FF0000"/>
                </a:solidFill>
                <a:uFillTx/>
                <a:latin typeface="Arial"/>
                <a:ea typeface="Arial"/>
              </a:rPr>
              <a:t>ЗАПОМНИ!</a:t>
            </a:r>
            <a:r>
              <a:rPr sz="3600"/>
              <a:t/>
            </a:r>
            <a:br>
              <a:rPr sz="3600"/>
            </a:br>
            <a:endParaRPr lang="ru-RU" sz="2000" b="0" u="none" strike="noStrike">
              <a:solidFill>
                <a:schemeClr val="lt1"/>
              </a:solidFill>
              <a:uFillTx/>
              <a:latin typeface="Century Gothic"/>
            </a:endParaRPr>
          </a:p>
        </p:txBody>
      </p:sp>
      <p:sp>
        <p:nvSpPr>
          <p:cNvPr id="230" name="PlaceHolder 2"/>
          <p:cNvSpPr>
            <a:spLocks noGrp="1"/>
          </p:cNvSpPr>
          <p:nvPr>
            <p:ph/>
          </p:nvPr>
        </p:nvSpPr>
        <p:spPr>
          <a:xfrm>
            <a:off x="293400" y="1182600"/>
            <a:ext cx="11175480" cy="5421240"/>
          </a:xfrm>
          <a:prstGeom prst="rect">
            <a:avLst/>
          </a:prstGeom>
          <a:solidFill>
            <a:schemeClr val="accent1"/>
          </a:solidFill>
          <a:ln w="28440" cap="rnd">
            <a:solidFill>
              <a:schemeClr val="lt1"/>
            </a:solidFill>
            <a:round/>
          </a:ln>
        </p:spPr>
        <p:txBody>
          <a:bodyPr lIns="91440" tIns="45720" rIns="91440" bIns="45720" anchor="ctr">
            <a:normAutofit/>
          </a:bodyPr>
          <a:lstStyle/>
          <a:p>
            <a:pPr marL="343080" indent="-343080" defTabSz="457200">
              <a:lnSpc>
                <a:spcPts val="1800"/>
              </a:lnSpc>
              <a:spcBef>
                <a:spcPts val="479"/>
              </a:spcBef>
              <a:spcAft>
                <a:spcPts val="901"/>
              </a:spcAft>
              <a:buClr>
                <a:srgbClr val="FFFFFF"/>
              </a:buClr>
              <a:buFont typeface="Symbol" charset="2"/>
              <a:buChar char=""/>
              <a:tabLst>
                <a:tab pos="457200" algn="l"/>
              </a:tabLst>
            </a:pPr>
            <a:r>
              <a:rPr lang="ru-RU" sz="2400" b="0" u="none" strike="noStrike">
                <a:solidFill>
                  <a:schemeClr val="lt1"/>
                </a:solidFill>
                <a:uFillTx/>
                <a:latin typeface="Bahnschrift SemiBold Condensed"/>
                <a:ea typeface="Times New Roman"/>
              </a:rPr>
              <a:t>Ст. 280 УК РФ (Публичные призывы): Призывы к экстремизму через интернет, соцсети или лично. Наказание — штраф или лишение свободы до 5 лет.</a:t>
            </a:r>
            <a:endParaRPr lang="ru-RU" sz="2400" b="0" u="none" strike="noStrike">
              <a:solidFill>
                <a:schemeClr val="dk2">
                  <a:lumMod val="75000"/>
                </a:schemeClr>
              </a:solidFill>
              <a:uFillTx/>
              <a:latin typeface="Century Gothic"/>
            </a:endParaRPr>
          </a:p>
          <a:p>
            <a:pPr marL="343080" indent="-343080" defTabSz="457200">
              <a:lnSpc>
                <a:spcPts val="1800"/>
              </a:lnSpc>
              <a:spcBef>
                <a:spcPts val="479"/>
              </a:spcBef>
              <a:spcAft>
                <a:spcPts val="901"/>
              </a:spcAft>
              <a:buClr>
                <a:srgbClr val="FFFFFF"/>
              </a:buClr>
              <a:buFont typeface="Symbol" charset="2"/>
              <a:buChar char=""/>
              <a:tabLst>
                <a:tab pos="457200" algn="l"/>
              </a:tabLst>
            </a:pPr>
            <a:r>
              <a:rPr lang="ru-RU" sz="2400" b="0" u="none" strike="noStrike">
                <a:solidFill>
                  <a:schemeClr val="lt1"/>
                </a:solidFill>
                <a:uFillTx/>
                <a:latin typeface="Bahnschrift SemiBold Condensed"/>
                <a:ea typeface="Calibri"/>
              </a:rPr>
              <a:t>СТ. 281 УК РФ («Диверсия»):  предусматривает уголовную ответственность от 10 лет до пожизненного лишения свободы) за разрушение , повреждение объектов инфраструктуры. </a:t>
            </a:r>
            <a:endParaRPr lang="ru-RU" sz="2400" b="0" u="none" strike="noStrike">
              <a:solidFill>
                <a:schemeClr val="dk2">
                  <a:lumMod val="75000"/>
                </a:schemeClr>
              </a:solidFill>
              <a:uFillTx/>
              <a:latin typeface="Century Gothic"/>
            </a:endParaRPr>
          </a:p>
          <a:p>
            <a:pPr marL="343080" indent="-343080" defTabSz="457200">
              <a:lnSpc>
                <a:spcPts val="1800"/>
              </a:lnSpc>
              <a:spcBef>
                <a:spcPts val="479"/>
              </a:spcBef>
              <a:spcAft>
                <a:spcPts val="901"/>
              </a:spcAft>
              <a:buClr>
                <a:srgbClr val="FFFFFF"/>
              </a:buClr>
              <a:buFont typeface="Symbol" charset="2"/>
              <a:buChar char=""/>
              <a:tabLst>
                <a:tab pos="457200" algn="l"/>
              </a:tabLst>
            </a:pPr>
            <a:r>
              <a:rPr lang="ru-RU" sz="2400" b="0" u="none" strike="noStrike">
                <a:solidFill>
                  <a:schemeClr val="lt1"/>
                </a:solidFill>
                <a:uFillTx/>
                <a:latin typeface="Bahnschrift SemiBold Condensed"/>
                <a:ea typeface="Times New Roman"/>
              </a:rPr>
              <a:t>Ст. 282 УК РФ (Возбуждение ненависти): Разжигание вражды по национальному, религиозному или иному признаку (включая посты, комментарии, «лайки» и репосты). Наказывается после административной ответственности за аналогичное деяние.</a:t>
            </a:r>
            <a:endParaRPr lang="ru-RU" sz="2400" b="0" u="none" strike="noStrike">
              <a:solidFill>
                <a:schemeClr val="dk2">
                  <a:lumMod val="75000"/>
                </a:schemeClr>
              </a:solidFill>
              <a:uFillTx/>
              <a:latin typeface="Century Gothic"/>
            </a:endParaRPr>
          </a:p>
          <a:p>
            <a:pPr marL="343080" indent="-343080" defTabSz="457200">
              <a:lnSpc>
                <a:spcPts val="1800"/>
              </a:lnSpc>
              <a:spcBef>
                <a:spcPts val="479"/>
              </a:spcBef>
              <a:spcAft>
                <a:spcPts val="901"/>
              </a:spcAft>
              <a:buClr>
                <a:srgbClr val="FFFFFF"/>
              </a:buClr>
              <a:buFont typeface="Symbol" charset="2"/>
              <a:buChar char=""/>
              <a:tabLst>
                <a:tab pos="457200" algn="l"/>
              </a:tabLst>
            </a:pPr>
            <a:r>
              <a:rPr lang="ru-RU" sz="2400" b="0" u="none" strike="noStrike">
                <a:solidFill>
                  <a:schemeClr val="lt1"/>
                </a:solidFill>
                <a:uFillTx/>
                <a:latin typeface="Bahnschrift SemiBold Condensed"/>
                <a:ea typeface="Times New Roman"/>
              </a:rPr>
              <a:t>СТ. 205 УК РФ (Террористический акт): Совершение взрыва, поджога или иных действий, устрашающих население и создающих опасность. Наказывается лишением свободы. </a:t>
            </a:r>
            <a:endParaRPr lang="ru-RU" sz="2400" b="0" u="none" strike="noStrike">
              <a:solidFill>
                <a:schemeClr val="dk2">
                  <a:lumMod val="75000"/>
                </a:schemeClr>
              </a:solidFill>
              <a:uFillTx/>
              <a:latin typeface="Century Gothic"/>
            </a:endParaRPr>
          </a:p>
          <a:p>
            <a:pPr marL="343080" indent="-343080" defTabSz="457200">
              <a:lnSpc>
                <a:spcPts val="1800"/>
              </a:lnSpc>
              <a:spcBef>
                <a:spcPts val="479"/>
              </a:spcBef>
              <a:spcAft>
                <a:spcPts val="901"/>
              </a:spcAft>
              <a:buClr>
                <a:srgbClr val="FFFFFF"/>
              </a:buClr>
              <a:buFont typeface="Symbol" charset="2"/>
              <a:buChar char=""/>
              <a:tabLst>
                <a:tab pos="457200" algn="l"/>
              </a:tabLst>
            </a:pPr>
            <a:r>
              <a:rPr lang="ru-RU" sz="2400" b="0" u="none" strike="noStrike">
                <a:solidFill>
                  <a:schemeClr val="lt1"/>
                </a:solidFill>
                <a:uFillTx/>
                <a:latin typeface="Bahnschrift SemiBold Condensed"/>
                <a:ea typeface="Times New Roman"/>
              </a:rPr>
              <a:t>Ст. 207 УК РФ ( «Заведомо ложное сообщение об акте терроризма») предусматривает уголовную ответственность за ложные сообщения о готовящихся взрывах, поджогах или иных действия, создающих опасность гибели людей. Наказывается лишение свободы на срок от 3 до 10 лет в зависимости от тяжести последствий.</a:t>
            </a:r>
            <a:endParaRPr lang="ru-RU" sz="2400" b="0" u="none" strike="noStrike">
              <a:solidFill>
                <a:schemeClr val="dk2">
                  <a:lumMod val="75000"/>
                </a:schemeClr>
              </a:solidFill>
              <a:uFillTx/>
              <a:latin typeface="Century Gothic"/>
            </a:endParaRPr>
          </a:p>
        </p:txBody>
      </p:sp>
      <p:pic>
        <p:nvPicPr>
          <p:cNvPr id="231" name="Рисунок 8"/>
          <p:cNvPicPr/>
          <p:nvPr/>
        </p:nvPicPr>
        <p:blipFill>
          <a:blip r:embed="rId2"/>
          <a:stretch/>
        </p:blipFill>
        <p:spPr>
          <a:xfrm>
            <a:off x="10747080" y="1182600"/>
            <a:ext cx="722160" cy="143928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Picture 2" descr="https://playgoodgroup.com/wp-content/uploads/2020/10/3827273.jpg"/>
          <p:cNvPicPr/>
          <p:nvPr/>
        </p:nvPicPr>
        <p:blipFill>
          <a:blip r:embed="rId2"/>
          <a:stretch/>
        </p:blipFill>
        <p:spPr>
          <a:xfrm>
            <a:off x="-11160" y="275400"/>
            <a:ext cx="2353320" cy="2492280"/>
          </a:xfrm>
          <a:prstGeom prst="rect">
            <a:avLst/>
          </a:prstGeom>
          <a:noFill/>
          <a:ln w="0">
            <a:noFill/>
          </a:ln>
          <a:effectLst>
            <a:softEdge rad="112680"/>
          </a:effectLst>
        </p:spPr>
      </p:pic>
      <p:sp>
        <p:nvSpPr>
          <p:cNvPr id="233" name="PlaceHolder 1"/>
          <p:cNvSpPr>
            <a:spLocks noGrp="1"/>
          </p:cNvSpPr>
          <p:nvPr>
            <p:ph type="title"/>
          </p:nvPr>
        </p:nvSpPr>
        <p:spPr>
          <a:xfrm>
            <a:off x="1779120" y="0"/>
            <a:ext cx="8534160" cy="1173600"/>
          </a:xfrm>
          <a:prstGeom prst="rect">
            <a:avLst/>
          </a:prstGeom>
          <a:noFill/>
          <a:ln w="0">
            <a:noFill/>
          </a:ln>
        </p:spPr>
        <p:txBody>
          <a:bodyPr lIns="91440" tIns="45720" rIns="91440" bIns="45720" anchor="ctr">
            <a:normAutofit/>
          </a:bodyPr>
          <a:lstStyle/>
          <a:p>
            <a:pPr indent="0" algn="ctr" defTabSz="457200">
              <a:lnSpc>
                <a:spcPct val="100000"/>
              </a:lnSpc>
              <a:buNone/>
            </a:pPr>
            <a:r>
              <a:rPr lang="en-US" sz="3200" b="0" i="1" u="none" strike="noStrike" cap="all">
                <a:solidFill>
                  <a:srgbClr val="000000"/>
                </a:solidFill>
                <a:uFillTx/>
                <a:latin typeface="Bahnschrift SemiBold Condensed"/>
                <a:ea typeface="Arial"/>
              </a:rPr>
              <a:t>пути вовлечения несовершеннолетних</a:t>
            </a:r>
            <a:endParaRPr lang="ru-RU" sz="3200" b="0" u="none" strike="noStrike">
              <a:solidFill>
                <a:schemeClr val="lt1"/>
              </a:solidFill>
              <a:uFillTx/>
              <a:latin typeface="Century Gothic"/>
            </a:endParaRPr>
          </a:p>
        </p:txBody>
      </p:sp>
      <p:sp>
        <p:nvSpPr>
          <p:cNvPr id="234" name="Picture 2"/>
          <p:cNvSpPr/>
          <p:nvPr/>
        </p:nvSpPr>
        <p:spPr>
          <a:xfrm>
            <a:off x="9727560" y="294120"/>
            <a:ext cx="2463840" cy="2454840"/>
          </a:xfrm>
          <a:prstGeom prst="ellipse">
            <a:avLst/>
          </a:prstGeom>
          <a:blipFill rotWithShape="0">
            <a:blip r:embed="rId3"/>
            <a:srcRect/>
            <a:stretch/>
          </a:blipFill>
          <a:ln w="0">
            <a:noFill/>
          </a:ln>
          <a:effectLst>
            <a:softEdge rad="112680"/>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ru-RU" sz="1800" b="0" u="none" strike="noStrike">
              <a:solidFill>
                <a:srgbClr val="000000"/>
              </a:solidFill>
              <a:uFillTx/>
              <a:latin typeface="Arial"/>
            </a:endParaRPr>
          </a:p>
        </p:txBody>
      </p:sp>
      <p:sp>
        <p:nvSpPr>
          <p:cNvPr id="235" name="TextBox 8"/>
          <p:cNvSpPr/>
          <p:nvPr/>
        </p:nvSpPr>
        <p:spPr>
          <a:xfrm>
            <a:off x="2300040" y="1173960"/>
            <a:ext cx="7491960" cy="2009880"/>
          </a:xfrm>
          <a:prstGeom prst="rect">
            <a:avLst/>
          </a:prstGeom>
          <a:solidFill>
            <a:srgbClr val="00206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ru-RU" sz="1800" b="1" u="none" strike="noStrike">
                <a:solidFill>
                  <a:schemeClr val="lt2"/>
                </a:solidFill>
                <a:uFillTx/>
                <a:latin typeface="Century Gothic"/>
              </a:rPr>
              <a:t>Современные подростки активно используют интернет для общения, развлечений и саморазвития. Однако вместе с возможностями виртуального пространства приходят и угрозы, среди которых особое внимание заслуживает проблема вербовки несовершеннолетних в деструктивные сообщества и организации.</a:t>
            </a:r>
            <a:endParaRPr lang="ru-RU" sz="1800" b="0" u="none" strike="noStrike">
              <a:solidFill>
                <a:srgbClr val="FFFFFF"/>
              </a:solidFill>
              <a:uFillTx/>
              <a:latin typeface="Arial"/>
            </a:endParaRPr>
          </a:p>
        </p:txBody>
      </p:sp>
      <p:sp>
        <p:nvSpPr>
          <p:cNvPr id="236" name="Прямоугольник 11"/>
          <p:cNvSpPr/>
          <p:nvPr/>
        </p:nvSpPr>
        <p:spPr>
          <a:xfrm>
            <a:off x="175320" y="3711600"/>
            <a:ext cx="3256560" cy="1735560"/>
          </a:xfrm>
          <a:prstGeom prst="rect">
            <a:avLst/>
          </a:prstGeom>
          <a:solidFill>
            <a:srgbClr val="052F61"/>
          </a:solidFill>
          <a:ln cap="rnd">
            <a:solidFill>
              <a:srgbClr val="FFFFFF"/>
            </a:solidFill>
            <a:round/>
          </a:ln>
        </p:spPr>
        <p:style>
          <a:lnRef idx="3">
            <a:schemeClr val="lt1"/>
          </a:lnRef>
          <a:fillRef idx="1">
            <a:schemeClr val="accent1"/>
          </a:fillRef>
          <a:effectRef idx="1">
            <a:schemeClr val="accent1"/>
          </a:effectRef>
          <a:fontRef idx="minor"/>
        </p:style>
        <p:txBody>
          <a:bodyPr lIns="90000" tIns="45000" rIns="90000" bIns="45000" anchor="t">
            <a:spAutoFit/>
          </a:bodyPr>
          <a:lstStyle/>
          <a:p>
            <a:pPr algn="ctr" defTabSz="914400">
              <a:lnSpc>
                <a:spcPct val="100000"/>
              </a:lnSpc>
            </a:pPr>
            <a:endParaRPr lang="ru-RU" sz="1800" b="0" u="none" strike="noStrike">
              <a:solidFill>
                <a:srgbClr val="FFFFFF"/>
              </a:solidFill>
              <a:uFillTx/>
              <a:latin typeface="Arial"/>
            </a:endParaRPr>
          </a:p>
          <a:p>
            <a:pPr algn="ctr" defTabSz="914400">
              <a:lnSpc>
                <a:spcPct val="100000"/>
              </a:lnSpc>
            </a:pPr>
            <a:r>
              <a:rPr lang="en-US" sz="1800" b="1" u="none" strike="noStrike">
                <a:solidFill>
                  <a:schemeClr val="lt1"/>
                </a:solidFill>
                <a:uFillTx/>
                <a:latin typeface="Arial"/>
                <a:ea typeface="Arial"/>
              </a:rPr>
              <a:t>Telegram широко используется для скрытой коммуникации и передачи запрещённых материалов в закрытых группах</a:t>
            </a:r>
            <a:endParaRPr lang="ru-RU" sz="1800" b="0" u="none" strike="noStrike">
              <a:solidFill>
                <a:srgbClr val="FFFFFF"/>
              </a:solidFill>
              <a:uFillTx/>
              <a:latin typeface="Arial"/>
            </a:endParaRPr>
          </a:p>
        </p:txBody>
      </p:sp>
      <p:sp>
        <p:nvSpPr>
          <p:cNvPr id="237" name="Прямоугольник 12"/>
          <p:cNvSpPr/>
          <p:nvPr/>
        </p:nvSpPr>
        <p:spPr>
          <a:xfrm>
            <a:off x="57240" y="3154320"/>
            <a:ext cx="3786120" cy="363960"/>
          </a:xfrm>
          <a:prstGeom prst="rect">
            <a:avLst/>
          </a:prstGeom>
          <a:gradFill rotWithShape="0">
            <a:gsLst>
              <a:gs pos="0">
                <a:srgbClr val="30608F"/>
              </a:gs>
              <a:gs pos="100000">
                <a:srgbClr val="042853"/>
              </a:gs>
            </a:gsLst>
            <a:lin ang="5400000"/>
          </a:gradFill>
          <a:ln cap="rnd">
            <a:solidFill>
              <a:srgbClr val="89909B">
                <a:alpha val="60000"/>
              </a:srgbClr>
            </a:solidFill>
            <a:round/>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txBody>
          <a:bodyPr lIns="90000" tIns="45000" rIns="90000" bIns="45000" anchor="t">
            <a:spAutoFit/>
          </a:bodyPr>
          <a:lstStyle/>
          <a:p>
            <a:pPr defTabSz="914400">
              <a:lnSpc>
                <a:spcPct val="100000"/>
              </a:lnSpc>
            </a:pPr>
            <a:r>
              <a:rPr lang="ru-RU" sz="1800" b="0" u="none" strike="noStrike">
                <a:solidFill>
                  <a:srgbClr val="000000"/>
                </a:solidFill>
                <a:uFillTx/>
                <a:latin typeface="Arial"/>
                <a:ea typeface="Arial"/>
              </a:rPr>
              <a:t>    </a:t>
            </a:r>
            <a:r>
              <a:rPr lang="en-US" sz="1800" b="1" u="none" strike="noStrike">
                <a:solidFill>
                  <a:schemeClr val="lt1"/>
                </a:solidFill>
                <a:uFillTx/>
                <a:latin typeface="Arial"/>
                <a:ea typeface="Arial"/>
              </a:rPr>
              <a:t>Telegram как канал вербовки</a:t>
            </a:r>
            <a:endParaRPr lang="ru-RU" sz="1800" b="0" u="none" strike="noStrike">
              <a:solidFill>
                <a:srgbClr val="000000"/>
              </a:solidFill>
              <a:uFillTx/>
              <a:latin typeface="Arial"/>
            </a:endParaRPr>
          </a:p>
        </p:txBody>
      </p:sp>
      <p:sp>
        <p:nvSpPr>
          <p:cNvPr id="238" name="TextBox 15"/>
          <p:cNvSpPr/>
          <p:nvPr/>
        </p:nvSpPr>
        <p:spPr>
          <a:xfrm>
            <a:off x="4462200" y="3119040"/>
            <a:ext cx="2442240" cy="638280"/>
          </a:xfrm>
          <a:prstGeom prst="rect">
            <a:avLst/>
          </a:prstGeom>
          <a:gradFill rotWithShape="0">
            <a:gsLst>
              <a:gs pos="0">
                <a:srgbClr val="30608F"/>
              </a:gs>
              <a:gs pos="100000">
                <a:srgbClr val="042853"/>
              </a:gs>
            </a:gsLst>
            <a:lin ang="5400000"/>
          </a:gradFill>
          <a:ln cap="rnd">
            <a:solidFill>
              <a:srgbClr val="89909B">
                <a:alpha val="60000"/>
              </a:srgbClr>
            </a:solidFill>
            <a:round/>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txBody>
          <a:bodyPr lIns="90000" tIns="45000" rIns="90000" bIns="45000" anchor="t">
            <a:spAutoFit/>
          </a:bodyPr>
          <a:lstStyle/>
          <a:p>
            <a:pPr defTabSz="914400">
              <a:lnSpc>
                <a:spcPct val="100000"/>
              </a:lnSpc>
            </a:pPr>
            <a:r>
              <a:rPr lang="en-US" sz="1800" b="1" u="none" strike="noStrike">
                <a:solidFill>
                  <a:schemeClr val="lt1"/>
                </a:solidFill>
                <a:uFillTx/>
                <a:latin typeface="Arial"/>
                <a:ea typeface="Arial"/>
              </a:rPr>
              <a:t>VK — площадк</a:t>
            </a:r>
            <a:r>
              <a:rPr lang="ru-RU" sz="1800" b="1" u="none" strike="noStrike">
                <a:solidFill>
                  <a:schemeClr val="lt1"/>
                </a:solidFill>
                <a:uFillTx/>
                <a:latin typeface="Arial"/>
                <a:ea typeface="Arial"/>
              </a:rPr>
              <a:t>а</a:t>
            </a:r>
            <a:r>
              <a:rPr lang="en-US" sz="1800" b="1" u="none" strike="noStrike">
                <a:solidFill>
                  <a:schemeClr val="lt1"/>
                </a:solidFill>
                <a:uFillTx/>
                <a:latin typeface="Arial"/>
                <a:ea typeface="Arial"/>
              </a:rPr>
              <a:t> влияния</a:t>
            </a:r>
            <a:endParaRPr lang="ru-RU" sz="1800" b="0" u="none" strike="noStrike">
              <a:solidFill>
                <a:srgbClr val="000000"/>
              </a:solidFill>
              <a:uFillTx/>
              <a:latin typeface="Arial"/>
            </a:endParaRPr>
          </a:p>
        </p:txBody>
      </p:sp>
      <p:sp>
        <p:nvSpPr>
          <p:cNvPr id="239" name="TextBox 16"/>
          <p:cNvSpPr/>
          <p:nvPr/>
        </p:nvSpPr>
        <p:spPr>
          <a:xfrm>
            <a:off x="3843360" y="3998880"/>
            <a:ext cx="3596040" cy="2497680"/>
          </a:xfrm>
          <a:prstGeom prst="rect">
            <a:avLst/>
          </a:prstGeom>
          <a:solidFill>
            <a:srgbClr val="052F61"/>
          </a:solidFill>
          <a:ln cap="rnd">
            <a:solidFill>
              <a:srgbClr val="FFFFFF"/>
            </a:solidFill>
            <a:round/>
          </a:ln>
        </p:spPr>
        <p:style>
          <a:lnRef idx="3">
            <a:schemeClr val="lt1"/>
          </a:lnRef>
          <a:fillRef idx="1">
            <a:schemeClr val="accent1"/>
          </a:fillRef>
          <a:effectRef idx="1">
            <a:schemeClr val="accent1"/>
          </a:effectRef>
          <a:fontRef idx="minor"/>
        </p:style>
        <p:txBody>
          <a:bodyPr lIns="90000" tIns="45000" rIns="90000" bIns="45000" anchor="t">
            <a:spAutoFit/>
          </a:bodyPr>
          <a:lstStyle/>
          <a:p>
            <a:pPr algn="ctr" defTabSz="914400">
              <a:lnSpc>
                <a:spcPct val="100000"/>
              </a:lnSpc>
            </a:pPr>
            <a:endParaRPr lang="ru-RU" sz="1400" b="0" u="none" strike="noStrike">
              <a:solidFill>
                <a:srgbClr val="FFFFFF"/>
              </a:solidFill>
              <a:uFillTx/>
              <a:latin typeface="Arial"/>
            </a:endParaRPr>
          </a:p>
          <a:p>
            <a:pPr algn="ctr" defTabSz="914400">
              <a:lnSpc>
                <a:spcPct val="100000"/>
              </a:lnSpc>
            </a:pPr>
            <a:r>
              <a:rPr lang="en-US" sz="1800" b="1" u="none" strike="noStrike">
                <a:solidFill>
                  <a:schemeClr val="lt1"/>
                </a:solidFill>
                <a:uFillTx/>
                <a:latin typeface="Arial"/>
                <a:ea typeface="Arial"/>
              </a:rPr>
              <a:t>В популярных соцсетях подростки сталкиваются с распространением радикальных идеологий через посты и видео, что влияет на формирование экстремистских взглядов.</a:t>
            </a:r>
            <a:endParaRPr lang="ru-RU" sz="1800" b="0" u="none" strike="noStrike">
              <a:solidFill>
                <a:srgbClr val="FFFFFF"/>
              </a:solidFill>
              <a:uFillTx/>
              <a:latin typeface="Arial"/>
            </a:endParaRPr>
          </a:p>
          <a:p>
            <a:pPr algn="ctr" defTabSz="914400">
              <a:lnSpc>
                <a:spcPct val="100000"/>
              </a:lnSpc>
            </a:pPr>
            <a:endParaRPr lang="ru-RU" sz="1800" b="0" u="none" strike="noStrike">
              <a:solidFill>
                <a:srgbClr val="FFFFFF"/>
              </a:solidFill>
              <a:uFillTx/>
              <a:latin typeface="Arial"/>
            </a:endParaRPr>
          </a:p>
        </p:txBody>
      </p:sp>
      <p:sp>
        <p:nvSpPr>
          <p:cNvPr id="240" name="TextBox 18"/>
          <p:cNvSpPr/>
          <p:nvPr/>
        </p:nvSpPr>
        <p:spPr>
          <a:xfrm>
            <a:off x="8066880" y="3119040"/>
            <a:ext cx="3983040" cy="638280"/>
          </a:xfrm>
          <a:prstGeom prst="rect">
            <a:avLst/>
          </a:prstGeom>
          <a:gradFill rotWithShape="0">
            <a:gsLst>
              <a:gs pos="0">
                <a:srgbClr val="30608F"/>
              </a:gs>
              <a:gs pos="100000">
                <a:srgbClr val="042853"/>
              </a:gs>
            </a:gsLst>
            <a:lin ang="5400000"/>
          </a:gradFill>
          <a:ln cap="rnd">
            <a:solidFill>
              <a:srgbClr val="89909B">
                <a:alpha val="60000"/>
              </a:srgbClr>
            </a:solidFill>
            <a:round/>
          </a:ln>
          <a:effectLst>
            <a:innerShdw blurRad="25400" dist="12700" dir="13500000">
              <a:srgbClr val="000000">
                <a:alpha val="45000"/>
              </a:srgbClr>
            </a:innerShdw>
          </a:effectLst>
        </p:spPr>
        <p:style>
          <a:lnRef idx="1">
            <a:schemeClr val="accent1"/>
          </a:lnRef>
          <a:fillRef idx="3">
            <a:schemeClr val="accent1"/>
          </a:fillRef>
          <a:effectRef idx="2">
            <a:schemeClr val="accent1"/>
          </a:effectRef>
          <a:fontRef idx="minor"/>
        </p:style>
        <p:txBody>
          <a:bodyPr lIns="90000" tIns="45000" rIns="90000" bIns="45000" anchor="t">
            <a:spAutoFit/>
          </a:bodyPr>
          <a:lstStyle/>
          <a:p>
            <a:pPr defTabSz="914400">
              <a:lnSpc>
                <a:spcPct val="100000"/>
              </a:lnSpc>
            </a:pPr>
            <a:r>
              <a:rPr lang="en-US" sz="1800" b="1" u="none" strike="noStrike">
                <a:solidFill>
                  <a:schemeClr val="lt1"/>
                </a:solidFill>
                <a:uFillTx/>
                <a:latin typeface="Arial"/>
                <a:ea typeface="Arial"/>
              </a:rPr>
              <a:t>Методы скрытой передачи данных</a:t>
            </a:r>
            <a:endParaRPr lang="ru-RU" sz="1800" b="0" u="none" strike="noStrike">
              <a:solidFill>
                <a:srgbClr val="000000"/>
              </a:solidFill>
              <a:uFillTx/>
              <a:latin typeface="Arial"/>
            </a:endParaRPr>
          </a:p>
        </p:txBody>
      </p:sp>
      <p:sp>
        <p:nvSpPr>
          <p:cNvPr id="241" name="TextBox 19"/>
          <p:cNvSpPr/>
          <p:nvPr/>
        </p:nvSpPr>
        <p:spPr>
          <a:xfrm>
            <a:off x="7628400" y="3956040"/>
            <a:ext cx="4421160" cy="1735560"/>
          </a:xfrm>
          <a:prstGeom prst="rect">
            <a:avLst/>
          </a:prstGeom>
          <a:solidFill>
            <a:srgbClr val="052F61"/>
          </a:solidFill>
          <a:ln cap="rnd">
            <a:solidFill>
              <a:srgbClr val="FFFFFF"/>
            </a:solidFill>
            <a:round/>
          </a:ln>
        </p:spPr>
        <p:style>
          <a:lnRef idx="3">
            <a:schemeClr val="lt1"/>
          </a:lnRef>
          <a:fillRef idx="1">
            <a:schemeClr val="accent1"/>
          </a:fillRef>
          <a:effectRef idx="1">
            <a:schemeClr val="accent1"/>
          </a:effectRef>
          <a:fontRef idx="minor"/>
        </p:style>
        <p:txBody>
          <a:bodyPr lIns="90000" tIns="45000" rIns="90000" bIns="45000" anchor="t">
            <a:spAutoFit/>
          </a:bodyPr>
          <a:lstStyle/>
          <a:p>
            <a:pPr defTabSz="914400">
              <a:lnSpc>
                <a:spcPct val="100000"/>
              </a:lnSpc>
            </a:pPr>
            <a:r>
              <a:rPr lang="en-US" sz="1800" b="1" u="none" strike="noStrike">
                <a:solidFill>
                  <a:schemeClr val="lt1"/>
                </a:solidFill>
                <a:uFillTx/>
                <a:latin typeface="Arial"/>
                <a:ea typeface="Arial"/>
              </a:rPr>
              <a:t>Использование зашифрованных сообщений и закрытых чатов позволяет группам обходить цензуру и привлекать молодых пользователей к противоправной деятельности.</a:t>
            </a:r>
            <a:endParaRPr lang="ru-RU" sz="1800" b="0" u="none" strike="noStrike">
              <a:solidFill>
                <a:srgbClr val="FFFFFF"/>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PlaceHolder 1"/>
          <p:cNvSpPr>
            <a:spLocks noGrp="1"/>
          </p:cNvSpPr>
          <p:nvPr>
            <p:ph type="title"/>
          </p:nvPr>
        </p:nvSpPr>
        <p:spPr>
          <a:xfrm>
            <a:off x="565560" y="4054680"/>
            <a:ext cx="10659600" cy="2586600"/>
          </a:xfrm>
          <a:prstGeom prst="rect">
            <a:avLst/>
          </a:prstGeom>
          <a:solidFill>
            <a:schemeClr val="lt2">
              <a:lumMod val="20000"/>
              <a:lumOff val="80000"/>
            </a:schemeClr>
          </a:solidFill>
          <a:ln w="9360" cap="rnd">
            <a:solidFill>
              <a:srgbClr val="BF89BC">
                <a:alpha val="60000"/>
              </a:srgbClr>
            </a:solidFill>
            <a:round/>
          </a:ln>
        </p:spPr>
        <p:txBody>
          <a:bodyPr lIns="91440" tIns="45720" rIns="91440" bIns="45720" anchor="ctr">
            <a:normAutofit fontScale="85000" lnSpcReduction="19999"/>
          </a:bodyPr>
          <a:lstStyle/>
          <a:p>
            <a:pPr indent="0" algn="ctr" defTabSz="457200">
              <a:lnSpc>
                <a:spcPct val="100000"/>
              </a:lnSpc>
              <a:buNone/>
            </a:pPr>
            <a:r>
              <a:rPr lang="ru-RU" sz="2000" b="1" u="none" strike="noStrike" cap="all">
                <a:solidFill>
                  <a:schemeClr val="dk1"/>
                </a:solidFill>
                <a:uFillTx/>
                <a:latin typeface="Century Gothic"/>
              </a:rPr>
              <a:t>Процесс вовлечения обычно построен постепенно:</a:t>
            </a:r>
            <a:r>
              <a:rPr sz="2000"/>
              <a:t/>
            </a:r>
            <a:br>
              <a:rPr sz="2000"/>
            </a:br>
            <a:r>
              <a:rPr sz="2000"/>
              <a:t/>
            </a:r>
            <a:br>
              <a:rPr sz="2000"/>
            </a:br>
            <a:r>
              <a:rPr lang="ru-RU" sz="2000" b="1" u="none" strike="noStrike" cap="all">
                <a:solidFill>
                  <a:schemeClr val="dk1"/>
                </a:solidFill>
                <a:uFillTx/>
                <a:latin typeface="Century Gothic"/>
              </a:rPr>
              <a:t>*Сначала предлагают выполнить безобидные действия: сделать фото объекта, отправить геолокацию.</a:t>
            </a:r>
            <a:r>
              <a:rPr sz="2000"/>
              <a:t/>
            </a:r>
            <a:br>
              <a:rPr sz="2000"/>
            </a:br>
            <a:r>
              <a:rPr lang="ru-RU" sz="2000" b="1" u="none" strike="noStrike" cap="all">
                <a:solidFill>
                  <a:schemeClr val="dk1"/>
                </a:solidFill>
                <a:uFillTx/>
                <a:latin typeface="Century Gothic"/>
              </a:rPr>
              <a:t>*Затем задания резко ужесточаются — требуют поджогов критической инфраструктуры.</a:t>
            </a:r>
            <a:r>
              <a:rPr sz="2000"/>
              <a:t/>
            </a:r>
            <a:br>
              <a:rPr sz="2000"/>
            </a:br>
            <a:r>
              <a:rPr lang="ru-RU" sz="2000" b="1" u="none" strike="noStrike" cap="all">
                <a:solidFill>
                  <a:schemeClr val="dk1"/>
                </a:solidFill>
                <a:uFillTx/>
                <a:latin typeface="Century Gothic"/>
              </a:rPr>
              <a:t>* Для давления вербовщики используют финансовые соблазны, идеологические лозунги или прямой шантаж.</a:t>
            </a:r>
            <a:r>
              <a:rPr sz="3600"/>
              <a:t/>
            </a:r>
            <a:br>
              <a:rPr sz="3600"/>
            </a:br>
            <a:r>
              <a:rPr lang="ru-RU" sz="3600" b="1" u="sng" strike="noStrike" cap="all">
                <a:solidFill>
                  <a:schemeClr val="accent6">
                    <a:lumMod val="75000"/>
                  </a:schemeClr>
                </a:solidFill>
                <a:uFillTx/>
                <a:latin typeface="Century Gothic"/>
              </a:rPr>
              <a:t>ПОМНИ- «ЛЕГКОГО ЗАРОБОТКА НЕ СУЩЕСТВУЕТ»! </a:t>
            </a:r>
            <a:endParaRPr lang="ru-RU" sz="3600" b="0" u="none" strike="noStrike">
              <a:solidFill>
                <a:schemeClr val="lt1"/>
              </a:solidFill>
              <a:uFillTx/>
              <a:latin typeface="Century Gothic"/>
            </a:endParaRPr>
          </a:p>
        </p:txBody>
      </p:sp>
      <p:sp>
        <p:nvSpPr>
          <p:cNvPr id="243" name="PlaceHolder 2"/>
          <p:cNvSpPr>
            <a:spLocks noGrp="1"/>
          </p:cNvSpPr>
          <p:nvPr>
            <p:ph/>
          </p:nvPr>
        </p:nvSpPr>
        <p:spPr>
          <a:xfrm>
            <a:off x="1526400" y="837360"/>
            <a:ext cx="8534160" cy="3108600"/>
          </a:xfrm>
          <a:prstGeom prst="rect">
            <a:avLst/>
          </a:prstGeom>
          <a:gradFill rotWithShape="0">
            <a:gsLst>
              <a:gs pos="0">
                <a:srgbClr val="30608F"/>
              </a:gs>
              <a:gs pos="100000">
                <a:srgbClr val="042853"/>
              </a:gs>
            </a:gsLst>
            <a:lin ang="5400000"/>
          </a:gradFill>
          <a:ln w="9360" cap="rnd">
            <a:solidFill>
              <a:srgbClr val="89909B">
                <a:alpha val="60000"/>
              </a:srgbClr>
            </a:solidFill>
            <a:round/>
          </a:ln>
        </p:spPr>
        <p:txBody>
          <a:bodyPr lIns="91440" tIns="45720" rIns="91440" bIns="45720" anchor="ctr">
            <a:normAutofit/>
          </a:bodyPr>
          <a:lstStyle/>
          <a:p>
            <a:pPr indent="0" defTabSz="457200">
              <a:lnSpc>
                <a:spcPct val="100000"/>
              </a:lnSpc>
              <a:spcBef>
                <a:spcPts val="360"/>
              </a:spcBef>
              <a:spcAft>
                <a:spcPts val="601"/>
              </a:spcAft>
              <a:buNone/>
              <a:tabLst>
                <a:tab pos="0" algn="l"/>
              </a:tabLst>
            </a:pPr>
            <a:r>
              <a:rPr lang="ru-RU" sz="1800" b="0" u="none" strike="noStrike">
                <a:solidFill>
                  <a:schemeClr val="lt1"/>
                </a:solidFill>
                <a:uFillTx/>
                <a:latin typeface="Century Gothic"/>
              </a:rPr>
              <a:t>                                                      </a:t>
            </a:r>
            <a:r>
              <a:rPr lang="ru-RU" sz="1800" b="1" i="1" u="none" strike="noStrike">
                <a:solidFill>
                  <a:schemeClr val="lt1"/>
                </a:solidFill>
                <a:uFillTx/>
                <a:latin typeface="Century Gothic"/>
              </a:rPr>
              <a:t>ГЛАВНОЕ!</a:t>
            </a:r>
            <a:endParaRPr lang="ru-RU" sz="1800" b="0" u="none" strike="noStrike">
              <a:solidFill>
                <a:schemeClr val="dk2">
                  <a:lumMod val="75000"/>
                </a:schemeClr>
              </a:solidFill>
              <a:uFillTx/>
              <a:latin typeface="Century Gothic"/>
            </a:endParaRPr>
          </a:p>
          <a:p>
            <a:pPr marL="285840" indent="-285840" defTabSz="457200">
              <a:lnSpc>
                <a:spcPct val="100000"/>
              </a:lnSpc>
              <a:spcBef>
                <a:spcPts val="400"/>
              </a:spcBef>
              <a:spcAft>
                <a:spcPts val="601"/>
              </a:spcAft>
              <a:buClr>
                <a:srgbClr val="FFFFFF"/>
              </a:buClr>
              <a:buSzPct val="80000"/>
              <a:buFont typeface="Wingdings 3" charset="2"/>
              <a:buChar char=""/>
              <a:tabLst>
                <a:tab pos="0" algn="l"/>
              </a:tabLst>
            </a:pPr>
            <a:r>
              <a:rPr lang="ru-RU" sz="1000" b="0" u="none" strike="noStrike">
                <a:solidFill>
                  <a:schemeClr val="lt1"/>
                </a:solidFill>
                <a:uFillTx/>
                <a:latin typeface="Century Gothic"/>
              </a:rPr>
              <a:t> </a:t>
            </a:r>
            <a:r>
              <a:rPr lang="ru-RU" sz="2000" b="1" u="none" strike="noStrike">
                <a:solidFill>
                  <a:schemeClr val="lt1"/>
                </a:solidFill>
                <a:uFillTx/>
                <a:latin typeface="Century Gothic"/>
              </a:rPr>
              <a:t>Мошенники используют доверие </a:t>
            </a:r>
            <a:r>
              <a:rPr lang="ru-RU" sz="2000" b="1" u="sng" strike="noStrike">
                <a:solidFill>
                  <a:schemeClr val="accent6"/>
                </a:solidFill>
                <a:uFillTx/>
                <a:latin typeface="Century Gothic"/>
              </a:rPr>
              <a:t>ПОДРОСТКОВ</a:t>
            </a:r>
            <a:r>
              <a:rPr lang="ru-RU" sz="2000" b="1" u="sng" strike="noStrike">
                <a:solidFill>
                  <a:schemeClr val="lt1"/>
                </a:solidFill>
                <a:uFillTx/>
                <a:latin typeface="Century Gothic"/>
              </a:rPr>
              <a:t> </a:t>
            </a:r>
            <a:r>
              <a:rPr lang="ru-RU" sz="2000" b="1" u="none" strike="noStrike">
                <a:solidFill>
                  <a:schemeClr val="lt1"/>
                </a:solidFill>
                <a:uFillTx/>
                <a:latin typeface="Century Gothic"/>
              </a:rPr>
              <a:t>и их желание </a:t>
            </a:r>
            <a:r>
              <a:rPr lang="ru-RU" sz="2000" b="1" u="sng" strike="noStrike">
                <a:solidFill>
                  <a:schemeClr val="accent6"/>
                </a:solidFill>
                <a:uFillTx/>
                <a:latin typeface="Century Gothic"/>
              </a:rPr>
              <a:t>БЫСТРО ЗАРАБОТАТЬ</a:t>
            </a:r>
            <a:r>
              <a:rPr lang="ru-RU" sz="2000" b="1" u="none" strike="noStrike">
                <a:solidFill>
                  <a:schemeClr val="lt1"/>
                </a:solidFill>
                <a:uFillTx/>
                <a:latin typeface="Century Gothic"/>
              </a:rPr>
              <a:t>, предлагая </a:t>
            </a:r>
            <a:r>
              <a:rPr lang="ru-RU" sz="2000" b="1" u="none" strike="noStrike">
                <a:solidFill>
                  <a:schemeClr val="accent6"/>
                </a:solidFill>
                <a:uFillTx/>
                <a:latin typeface="Century Gothic"/>
              </a:rPr>
              <a:t>«</a:t>
            </a:r>
            <a:r>
              <a:rPr lang="ru-RU" sz="2000" b="1" u="sng" strike="noStrike">
                <a:solidFill>
                  <a:schemeClr val="accent6"/>
                </a:solidFill>
                <a:uFillTx/>
                <a:latin typeface="Century Gothic"/>
              </a:rPr>
              <a:t>ПРОСТУЮ ПОДРАБОТКУ», </a:t>
            </a:r>
            <a:r>
              <a:rPr lang="ru-RU" sz="2000" b="1" u="none" strike="noStrike">
                <a:solidFill>
                  <a:schemeClr val="lt1"/>
                </a:solidFill>
                <a:uFillTx/>
                <a:latin typeface="Century Gothic"/>
              </a:rPr>
              <a:t>которая на деле оказывается диверсией или терроризмом. Вместо ОБЕЩАННЫХ ДЕНЕГ исполнители (ПОДРОСТКИ) получают </a:t>
            </a:r>
            <a:r>
              <a:rPr lang="ru-RU" sz="2000" b="1" u="sng" strike="noStrike">
                <a:solidFill>
                  <a:schemeClr val="accent6"/>
                </a:solidFill>
                <a:uFillTx/>
                <a:latin typeface="Century Gothic"/>
              </a:rPr>
              <a:t>уголовное дело и судимость.</a:t>
            </a:r>
            <a:endParaRPr lang="ru-RU" sz="2000" b="0" u="none" strike="noStrike">
              <a:solidFill>
                <a:schemeClr val="dk2">
                  <a:lumMod val="75000"/>
                </a:schemeClr>
              </a:solidFill>
              <a:uFillTx/>
              <a:latin typeface="Century Gothic"/>
            </a:endParaRPr>
          </a:p>
          <a:p>
            <a:pPr indent="0" defTabSz="457200">
              <a:lnSpc>
                <a:spcPct val="100000"/>
              </a:lnSpc>
              <a:spcBef>
                <a:spcPts val="400"/>
              </a:spcBef>
              <a:spcAft>
                <a:spcPts val="601"/>
              </a:spcAft>
              <a:buNone/>
              <a:tabLst>
                <a:tab pos="0" algn="l"/>
              </a:tabLst>
            </a:pPr>
            <a:endParaRPr lang="ru-RU" sz="2000" b="0" u="none" strike="noStrike">
              <a:solidFill>
                <a:schemeClr val="dk2">
                  <a:lumMod val="75000"/>
                </a:schemeClr>
              </a:solidFill>
              <a:uFillTx/>
              <a:latin typeface="Century Gothic"/>
            </a:endParaRPr>
          </a:p>
          <a:p>
            <a:pPr indent="0" defTabSz="457200">
              <a:lnSpc>
                <a:spcPct val="100000"/>
              </a:lnSpc>
              <a:spcBef>
                <a:spcPts val="201"/>
              </a:spcBef>
              <a:spcAft>
                <a:spcPts val="601"/>
              </a:spcAft>
              <a:buNone/>
              <a:tabLst>
                <a:tab pos="0" algn="l"/>
              </a:tabLst>
            </a:pPr>
            <a:endParaRPr lang="ru-RU" sz="1000" b="0" u="none" strike="noStrike">
              <a:solidFill>
                <a:schemeClr val="dk2">
                  <a:lumMod val="75000"/>
                </a:schemeClr>
              </a:solidFill>
              <a:uFillTx/>
              <a:latin typeface="Century Gothic"/>
            </a:endParaRPr>
          </a:p>
          <a:p>
            <a:pPr indent="0" defTabSz="457200">
              <a:lnSpc>
                <a:spcPct val="100000"/>
              </a:lnSpc>
              <a:spcBef>
                <a:spcPts val="201"/>
              </a:spcBef>
              <a:spcAft>
                <a:spcPts val="601"/>
              </a:spcAft>
              <a:buNone/>
              <a:tabLst>
                <a:tab pos="0" algn="l"/>
              </a:tabLst>
            </a:pPr>
            <a:endParaRPr lang="ru-RU" sz="1000" b="0" u="none" strike="noStrike">
              <a:solidFill>
                <a:schemeClr val="dk2">
                  <a:lumMod val="75000"/>
                </a:schemeClr>
              </a:solidFill>
              <a:uFillTx/>
              <a:latin typeface="Century Gothic"/>
            </a:endParaRPr>
          </a:p>
        </p:txBody>
      </p:sp>
      <p:sp>
        <p:nvSpPr>
          <p:cNvPr id="244" name="TextBox 8"/>
          <p:cNvSpPr/>
          <p:nvPr/>
        </p:nvSpPr>
        <p:spPr>
          <a:xfrm>
            <a:off x="3989880" y="252720"/>
            <a:ext cx="3025080" cy="577440"/>
          </a:xfrm>
          <a:prstGeom prst="rect">
            <a:avLst/>
          </a:prstGeom>
          <a:noFill/>
          <a:ln w="0">
            <a:solidFill>
              <a:srgbClr val="76DBF4">
                <a:lumMod val="40000"/>
                <a:lumOff val="60000"/>
              </a:srgbClr>
            </a:solid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ru-RU" sz="3200" b="1" u="none" strike="noStrike">
                <a:solidFill>
                  <a:srgbClr val="FF0000"/>
                </a:solidFill>
                <a:uFillTx/>
                <a:latin typeface="Century Gothic"/>
              </a:rPr>
              <a:t>  ЗАПОМНИ!</a:t>
            </a:r>
            <a:endParaRPr lang="ru-RU" sz="3200" b="0" u="none" strike="noStrike">
              <a:solidFill>
                <a:srgbClr val="FFFFFF"/>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p:cNvSpPr>
          <p:nvPr>
            <p:ph type="title"/>
          </p:nvPr>
        </p:nvSpPr>
        <p:spPr>
          <a:xfrm>
            <a:off x="4039560" y="138960"/>
            <a:ext cx="7801920" cy="1745640"/>
          </a:xfrm>
          <a:prstGeom prst="rect">
            <a:avLst/>
          </a:prstGeom>
          <a:noFill/>
          <a:ln w="0">
            <a:solidFill>
              <a:schemeClr val="lt2">
                <a:lumMod val="40000"/>
                <a:lumOff val="60000"/>
              </a:schemeClr>
            </a:solidFill>
          </a:ln>
        </p:spPr>
        <p:txBody>
          <a:bodyPr lIns="91440" tIns="45720" rIns="91440" bIns="45720" anchor="ctr">
            <a:noAutofit/>
          </a:bodyPr>
          <a:lstStyle/>
          <a:p>
            <a:pPr indent="0" defTabSz="457200">
              <a:lnSpc>
                <a:spcPct val="100000"/>
              </a:lnSpc>
              <a:buNone/>
            </a:pPr>
            <a:r>
              <a:rPr lang="ru-RU" sz="3600" b="0" u="none" strike="noStrike" cap="all">
                <a:solidFill>
                  <a:schemeClr val="lt1"/>
                </a:solidFill>
                <a:uFillTx/>
                <a:latin typeface="Century Gothic"/>
              </a:rPr>
              <a:t>    </a:t>
            </a:r>
            <a:r>
              <a:rPr lang="ru-RU" sz="3600" b="1" u="none" strike="noStrike" cap="all">
                <a:solidFill>
                  <a:schemeClr val="lt1"/>
                </a:solidFill>
                <a:uFillTx/>
                <a:latin typeface="Century Gothic"/>
              </a:rPr>
              <a:t>ЭТАПЫ Преступных СХЕМ:</a:t>
            </a:r>
            <a:endParaRPr lang="ru-RU" sz="3600" b="0" u="none" strike="noStrike">
              <a:solidFill>
                <a:schemeClr val="lt1"/>
              </a:solidFill>
              <a:uFillTx/>
              <a:latin typeface="Century Gothic"/>
            </a:endParaRPr>
          </a:p>
        </p:txBody>
      </p:sp>
      <p:sp>
        <p:nvSpPr>
          <p:cNvPr id="246" name="PlaceHolder 2"/>
          <p:cNvSpPr>
            <a:spLocks noGrp="1"/>
          </p:cNvSpPr>
          <p:nvPr>
            <p:ph/>
          </p:nvPr>
        </p:nvSpPr>
        <p:spPr>
          <a:xfrm>
            <a:off x="381960" y="3526560"/>
            <a:ext cx="6816960" cy="2908800"/>
          </a:xfrm>
          <a:prstGeom prst="rect">
            <a:avLst/>
          </a:prstGeom>
          <a:noFill/>
          <a:ln w="0">
            <a:noFill/>
          </a:ln>
        </p:spPr>
        <p:txBody>
          <a:bodyPr lIns="91440" tIns="45720" rIns="91440" bIns="45720" anchor="ctr">
            <a:normAutofit fontScale="92500" lnSpcReduction="19999"/>
          </a:bodyPr>
          <a:lstStyle/>
          <a:p>
            <a:pPr indent="0" algn="ctr" defTabSz="457200">
              <a:lnSpc>
                <a:spcPct val="100000"/>
              </a:lnSpc>
              <a:spcBef>
                <a:spcPts val="561"/>
              </a:spcBef>
              <a:spcAft>
                <a:spcPts val="601"/>
              </a:spcAft>
              <a:buNone/>
              <a:tabLst>
                <a:tab pos="0" algn="l"/>
              </a:tabLst>
            </a:pPr>
            <a:r>
              <a:rPr lang="ru-RU" sz="2800" b="0" u="none" strike="noStrike">
                <a:solidFill>
                  <a:schemeClr val="lt1"/>
                </a:solidFill>
                <a:uFillTx/>
                <a:latin typeface="Bahnschrift Condensed"/>
              </a:rPr>
              <a:t>Злоумышленники сознательно выбирают онлайн-платформы, где чаще всего обитают подростки Выдавая себя за сверстника, друга, сотрудника силовых структур для того чтобы </a:t>
            </a:r>
            <a:r>
              <a:rPr lang="ru-RU" sz="2800" b="0" u="none" strike="noStrike">
                <a:solidFill>
                  <a:srgbClr val="FF0000"/>
                </a:solidFill>
                <a:uFillTx/>
                <a:latin typeface="Bahnschrift Condensed"/>
              </a:rPr>
              <a:t>ЗАВОЕВАТЬ ДОВЕРИЕ!!!! </a:t>
            </a:r>
            <a:r>
              <a:rPr lang="ru-RU" sz="2800" b="0" u="none" strike="noStrike">
                <a:solidFill>
                  <a:schemeClr val="lt1"/>
                </a:solidFill>
                <a:uFillTx/>
                <a:latin typeface="Bahnschrift Condensed"/>
              </a:rPr>
              <a:t>А также для получения фото и видео для </a:t>
            </a:r>
            <a:r>
              <a:rPr lang="ru-RU" sz="2800" b="0" u="none" strike="noStrike">
                <a:solidFill>
                  <a:srgbClr val="FF0000"/>
                </a:solidFill>
                <a:uFillTx/>
                <a:latin typeface="Bahnschrift Condensed"/>
              </a:rPr>
              <a:t>последующего шантажа.</a:t>
            </a:r>
            <a:endParaRPr lang="ru-RU" sz="2800" b="0" u="none" strike="noStrike">
              <a:solidFill>
                <a:schemeClr val="dk2">
                  <a:lumMod val="75000"/>
                </a:schemeClr>
              </a:solidFill>
              <a:uFillTx/>
              <a:latin typeface="Century Gothic"/>
            </a:endParaRPr>
          </a:p>
        </p:txBody>
      </p:sp>
      <p:graphicFrame>
        <p:nvGraphicFramePr>
          <p:cNvPr id="2" name="Diagram1"/>
          <p:cNvGraphicFramePr/>
          <p:nvPr>
            <p:extLst>
              <p:ext uri="{D42A27DB-BD31-4B8C-83A1-F6EECF244321}">
                <p14:modId xmlns:p14="http://schemas.microsoft.com/office/powerpoint/2010/main" val="220632787"/>
              </p:ext>
            </p:extLst>
          </p:nvPr>
        </p:nvGraphicFramePr>
        <p:xfrm>
          <a:off x="185040" y="2245320"/>
          <a:ext cx="8414280" cy="119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7" name="Рисунок 11"/>
          <p:cNvPicPr/>
          <p:nvPr/>
        </p:nvPicPr>
        <p:blipFill>
          <a:blip r:embed="rId7"/>
          <a:stretch/>
        </p:blipFill>
        <p:spPr>
          <a:xfrm>
            <a:off x="126720" y="0"/>
            <a:ext cx="3773160" cy="1884600"/>
          </a:xfrm>
          <a:prstGeom prst="rect">
            <a:avLst/>
          </a:prstGeom>
          <a:noFill/>
          <a:ln w="0">
            <a:noFill/>
          </a:ln>
        </p:spPr>
      </p:pic>
      <p:pic>
        <p:nvPicPr>
          <p:cNvPr id="248" name="Рисунок 13"/>
          <p:cNvPicPr/>
          <p:nvPr/>
        </p:nvPicPr>
        <p:blipFill>
          <a:blip r:embed="rId8"/>
          <a:stretch/>
        </p:blipFill>
        <p:spPr>
          <a:xfrm>
            <a:off x="8858160" y="1884960"/>
            <a:ext cx="3249720" cy="4577400"/>
          </a:xfrm>
          <a:prstGeom prst="rect">
            <a:avLst/>
          </a:prstGeom>
          <a:noFill/>
          <a:ln w="0">
            <a:noFill/>
          </a:ln>
        </p:spPr>
      </p:pic>
      <p:sp>
        <p:nvSpPr>
          <p:cNvPr id="249" name="TextBox 14"/>
          <p:cNvSpPr/>
          <p:nvPr/>
        </p:nvSpPr>
        <p:spPr>
          <a:xfrm>
            <a:off x="9352800" y="1515600"/>
            <a:ext cx="24883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1800" b="0" u="none" strike="noStrike">
                <a:solidFill>
                  <a:schemeClr val="lt1"/>
                </a:solidFill>
                <a:uFillTx/>
                <a:latin typeface="Century Gothic"/>
              </a:rPr>
              <a:t>   </a:t>
            </a:r>
            <a:r>
              <a:rPr lang="ru-RU" sz="1800" b="1" u="none" strike="noStrike" spc="-150">
                <a:solidFill>
                  <a:srgbClr val="FF0000"/>
                </a:solidFill>
                <a:uFillTx/>
                <a:latin typeface="Century Gothic"/>
              </a:rPr>
              <a:t>БУДЬ БДИТЕЛЕН!</a:t>
            </a:r>
            <a:endParaRPr lang="ru-RU" sz="1800" b="0" u="none" strike="noStrike">
              <a:solidFill>
                <a:srgbClr val="FFFFFF"/>
              </a:solidFill>
              <a:uFillTx/>
              <a:latin typeface="Arial"/>
            </a:endParaRPr>
          </a:p>
        </p:txBody>
      </p:sp>
      <p:sp>
        <p:nvSpPr>
          <p:cNvPr id="250" name="TextBox 16"/>
          <p:cNvSpPr/>
          <p:nvPr/>
        </p:nvSpPr>
        <p:spPr>
          <a:xfrm>
            <a:off x="9214200" y="6435360"/>
            <a:ext cx="262692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1400" b="1" u="none" strike="noStrike">
                <a:solidFill>
                  <a:srgbClr val="FF0000"/>
                </a:solidFill>
                <a:uFillTx/>
                <a:latin typeface="Century Gothic"/>
              </a:rPr>
              <a:t>НЕ ВЕДИСЬ НА УЛОВКУ!</a:t>
            </a:r>
            <a:endParaRPr lang="ru-RU" sz="1400" b="0" u="none" strike="noStrike">
              <a:solidFill>
                <a:srgbClr val="FFFFFF"/>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93240" y="2108160"/>
            <a:ext cx="4007160" cy="3970440"/>
          </a:xfrm>
          <a:prstGeom prst="rect">
            <a:avLst/>
          </a:prstGeom>
          <a:solidFill>
            <a:schemeClr val="dk2">
              <a:lumMod val="20000"/>
              <a:lumOff val="80000"/>
            </a:schemeClr>
          </a:solidFill>
          <a:ln w="0">
            <a:noFill/>
          </a:ln>
        </p:spPr>
        <p:txBody>
          <a:bodyPr lIns="91440" tIns="45720" rIns="91440" bIns="45720" anchor="ctr">
            <a:normAutofit/>
          </a:bodyPr>
          <a:lstStyle/>
          <a:p>
            <a:pPr indent="0" defTabSz="457200">
              <a:lnSpc>
                <a:spcPct val="100000"/>
              </a:lnSpc>
              <a:buNone/>
            </a:pPr>
            <a:r>
              <a:rPr lang="ru-RU" sz="1600" b="1" u="none" strike="noStrike" spc="51">
                <a:solidFill>
                  <a:srgbClr val="FEFEFD"/>
                </a:solidFill>
                <a:uFillTx/>
                <a:latin typeface="Century Gothic"/>
              </a:rPr>
              <a:t>Завладев личной информацией злоумышленники  под предлогом «уголовного дела» , «операции», «ареста», начинают шантажировать жертву представляясь псевдосотрудниками , при этом обещают «лёгкий заработок». </a:t>
            </a:r>
            <a:r>
              <a:rPr lang="ru-RU" sz="1600" b="1" u="none" strike="noStrike" spc="51">
                <a:solidFill>
                  <a:srgbClr val="FF0000"/>
                </a:solidFill>
                <a:uFillTx/>
                <a:latin typeface="Century Gothic"/>
              </a:rPr>
              <a:t>Основная цель- полное подчинение и эмоциональная зависимость. Жертве запрещают контактировать с семьей.</a:t>
            </a:r>
            <a:r>
              <a:rPr sz="1800"/>
              <a:t/>
            </a:r>
            <a:br>
              <a:rPr sz="1800"/>
            </a:br>
            <a:endParaRPr lang="ru-RU" sz="1600" b="0" u="none" strike="noStrike">
              <a:solidFill>
                <a:schemeClr val="lt1"/>
              </a:solidFill>
              <a:uFillTx/>
              <a:latin typeface="Century Gothic"/>
            </a:endParaRPr>
          </a:p>
        </p:txBody>
      </p:sp>
      <p:graphicFrame>
        <p:nvGraphicFramePr>
          <p:cNvPr id="2" name="Diagram2"/>
          <p:cNvGraphicFramePr/>
          <p:nvPr>
            <p:extLst>
              <p:ext uri="{D42A27DB-BD31-4B8C-83A1-F6EECF244321}">
                <p14:modId xmlns:p14="http://schemas.microsoft.com/office/powerpoint/2010/main" val="2007692113"/>
              </p:ext>
            </p:extLst>
          </p:nvPr>
        </p:nvGraphicFramePr>
        <p:xfrm>
          <a:off x="2387520" y="262080"/>
          <a:ext cx="6467040" cy="123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2" name="TextBox 7"/>
          <p:cNvSpPr/>
          <p:nvPr/>
        </p:nvSpPr>
        <p:spPr>
          <a:xfrm>
            <a:off x="8077320" y="2047320"/>
            <a:ext cx="3919680" cy="4232880"/>
          </a:xfrm>
          <a:prstGeom prst="rect">
            <a:avLst/>
          </a:prstGeom>
          <a:solidFill>
            <a:schemeClr val="bg2">
              <a:lumMod val="20000"/>
              <a:lumOff val="8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1600" b="1" u="none" strike="noStrike" spc="51">
                <a:solidFill>
                  <a:srgbClr val="FEFEFD"/>
                </a:solidFill>
                <a:uFillTx/>
                <a:latin typeface="Century Gothic"/>
              </a:rPr>
              <a:t>Когда жертва в «ловушке» выдается </a:t>
            </a:r>
            <a:r>
              <a:rPr lang="ru-RU" sz="1600" b="1" u="none" strike="noStrike" spc="51">
                <a:solidFill>
                  <a:srgbClr val="FF0000"/>
                </a:solidFill>
                <a:uFillTx/>
                <a:latin typeface="Century Gothic"/>
              </a:rPr>
              <a:t>поручение</a:t>
            </a:r>
            <a:r>
              <a:rPr lang="ru-RU" sz="1600" b="1" u="none" strike="noStrike" spc="51">
                <a:solidFill>
                  <a:srgbClr val="FEFEFD"/>
                </a:solidFill>
                <a:uFillTx/>
                <a:latin typeface="Century Gothic"/>
              </a:rPr>
              <a:t>, которое кажется простым в исполнении, не требующим специальных познаний и особой подготовки: отыскать сообщников, распределить роли, выбрать объект для поджога, продумать план проникновения на объект. По указке вербовщиков жертва покупает в хозяйственном магазине компоненты для горючей смеси, а само преступление уже не занимает много времени — </a:t>
            </a:r>
            <a:r>
              <a:rPr lang="ru-RU" sz="1600" b="1" u="none" strike="noStrike" spc="51">
                <a:solidFill>
                  <a:srgbClr val="FF0000"/>
                </a:solidFill>
                <a:uFillTx/>
                <a:latin typeface="Century Gothic"/>
              </a:rPr>
              <a:t>счет идет на минуты.</a:t>
            </a:r>
            <a:endParaRPr lang="ru-RU" sz="1600" b="0" u="none" strike="noStrike">
              <a:solidFill>
                <a:srgbClr val="000000"/>
              </a:solidFill>
              <a:uFillTx/>
              <a:latin typeface="Arial"/>
            </a:endParaRPr>
          </a:p>
        </p:txBody>
      </p:sp>
      <p:pic>
        <p:nvPicPr>
          <p:cNvPr id="253" name="Рисунок 9"/>
          <p:cNvPicPr/>
          <p:nvPr/>
        </p:nvPicPr>
        <p:blipFill>
          <a:blip r:embed="rId7"/>
          <a:stretch/>
        </p:blipFill>
        <p:spPr>
          <a:xfrm>
            <a:off x="4289760" y="2108160"/>
            <a:ext cx="3597840" cy="3741840"/>
          </a:xfrm>
          <a:prstGeom prst="rect">
            <a:avLst/>
          </a:prstGeom>
          <a:noFill/>
          <a:ln w="0">
            <a:noFill/>
          </a:ln>
        </p:spPr>
      </p:pic>
      <p:sp>
        <p:nvSpPr>
          <p:cNvPr id="254" name="TextBox 10"/>
          <p:cNvSpPr/>
          <p:nvPr/>
        </p:nvSpPr>
        <p:spPr>
          <a:xfrm>
            <a:off x="5344920" y="2108160"/>
            <a:ext cx="14882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ru-RU" sz="1800" b="1" u="none" strike="noStrike">
                <a:solidFill>
                  <a:srgbClr val="FF0000"/>
                </a:solidFill>
                <a:uFillTx/>
                <a:latin typeface="Century Gothic"/>
              </a:rPr>
              <a:t>ПОМНИ!!!</a:t>
            </a:r>
            <a:endParaRPr lang="ru-RU" sz="1800" b="0" u="none" strike="noStrike">
              <a:solidFill>
                <a:srgbClr val="FFFFFF"/>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2141640" y="247680"/>
            <a:ext cx="7640280" cy="1580760"/>
          </a:xfrm>
          <a:prstGeom prst="rect">
            <a:avLst/>
          </a:prstGeom>
          <a:noFill/>
          <a:ln w="0">
            <a:noFill/>
          </a:ln>
        </p:spPr>
        <p:txBody>
          <a:bodyPr lIns="91440" tIns="45720" rIns="91440" bIns="45720" anchor="ctr">
            <a:noAutofit/>
          </a:bodyPr>
          <a:lstStyle/>
          <a:p>
            <a:pPr indent="0" defTabSz="457200">
              <a:lnSpc>
                <a:spcPct val="100000"/>
              </a:lnSpc>
              <a:buNone/>
            </a:pPr>
            <a:r>
              <a:rPr sz="2000"/>
              <a:t/>
            </a:r>
            <a:br>
              <a:rPr sz="2000"/>
            </a:br>
            <a:endParaRPr lang="ru-RU" sz="2000" b="0" u="none" strike="noStrike">
              <a:solidFill>
                <a:schemeClr val="lt1"/>
              </a:solidFill>
              <a:uFillTx/>
              <a:latin typeface="Century Gothic"/>
            </a:endParaRPr>
          </a:p>
        </p:txBody>
      </p:sp>
      <p:sp>
        <p:nvSpPr>
          <p:cNvPr id="256" name="PlaceHolder 2"/>
          <p:cNvSpPr>
            <a:spLocks noGrp="1"/>
          </p:cNvSpPr>
          <p:nvPr>
            <p:ph/>
          </p:nvPr>
        </p:nvSpPr>
        <p:spPr>
          <a:xfrm>
            <a:off x="3802320" y="1828800"/>
            <a:ext cx="4985640" cy="2311200"/>
          </a:xfrm>
          <a:prstGeom prst="rect">
            <a:avLst/>
          </a:prstGeom>
          <a:noFill/>
          <a:ln w="0">
            <a:noFill/>
          </a:ln>
        </p:spPr>
        <p:txBody>
          <a:bodyPr lIns="91440" tIns="45720" rIns="91440" bIns="45720" anchor="ctr">
            <a:normAutofit fontScale="55000" lnSpcReduction="19999"/>
          </a:bodyPr>
          <a:lstStyle/>
          <a:p>
            <a:pPr indent="0" defTabSz="457200">
              <a:lnSpc>
                <a:spcPct val="100000"/>
              </a:lnSpc>
              <a:spcBef>
                <a:spcPts val="400"/>
              </a:spcBef>
              <a:spcAft>
                <a:spcPts val="601"/>
              </a:spcAft>
              <a:buNone/>
              <a:tabLst>
                <a:tab pos="0" algn="l"/>
              </a:tabLst>
            </a:pPr>
            <a:r>
              <a:rPr lang="ru-RU" sz="2000" b="1" u="none" strike="noStrike">
                <a:solidFill>
                  <a:schemeClr val="lt1"/>
                </a:solidFill>
                <a:uFillTx/>
                <a:latin typeface="Century Gothic"/>
              </a:rPr>
              <a:t>При непрерывном давлении в режиме реального времени (через видеозвонок или голосовую связь) </a:t>
            </a:r>
            <a:endParaRPr lang="ru-RU" sz="2000" b="0" u="none" strike="noStrike">
              <a:solidFill>
                <a:schemeClr val="dk2">
                  <a:lumMod val="75000"/>
                </a:schemeClr>
              </a:solidFill>
              <a:uFillTx/>
              <a:latin typeface="Century Gothic"/>
            </a:endParaRPr>
          </a:p>
          <a:p>
            <a:pPr indent="0" defTabSz="457200">
              <a:lnSpc>
                <a:spcPct val="100000"/>
              </a:lnSpc>
              <a:spcBef>
                <a:spcPts val="400"/>
              </a:spcBef>
              <a:spcAft>
                <a:spcPts val="601"/>
              </a:spcAft>
              <a:buNone/>
              <a:tabLst>
                <a:tab pos="0" algn="l"/>
              </a:tabLst>
            </a:pPr>
            <a:r>
              <a:rPr lang="ru-RU" sz="2000" b="1" u="none" strike="noStrike">
                <a:solidFill>
                  <a:schemeClr val="lt1"/>
                </a:solidFill>
                <a:uFillTx/>
                <a:latin typeface="Century Gothic"/>
              </a:rPr>
              <a:t>Злоумышленник убеждает жертву к действиям через ряд фиктивных предлогов:</a:t>
            </a:r>
            <a:endParaRPr lang="ru-RU" sz="2000" b="0" u="none" strike="noStrike">
              <a:solidFill>
                <a:schemeClr val="dk2">
                  <a:lumMod val="75000"/>
                </a:schemeClr>
              </a:solidFill>
              <a:uFillTx/>
              <a:latin typeface="Century Gothic"/>
            </a:endParaRPr>
          </a:p>
          <a:p>
            <a:pPr marL="285840" indent="-285840" defTabSz="457200">
              <a:lnSpc>
                <a:spcPct val="100000"/>
              </a:lnSpc>
              <a:spcBef>
                <a:spcPts val="400"/>
              </a:spcBef>
              <a:spcAft>
                <a:spcPts val="601"/>
              </a:spcAft>
              <a:buClr>
                <a:srgbClr val="FFFFFF"/>
              </a:buClr>
              <a:buSzPct val="80000"/>
              <a:buFont typeface="Wingdings 3" charset="2"/>
              <a:buChar char=""/>
              <a:tabLst>
                <a:tab pos="0" algn="l"/>
              </a:tabLst>
            </a:pPr>
            <a:r>
              <a:rPr lang="ru-RU" sz="2000" b="1" u="none" strike="noStrike">
                <a:solidFill>
                  <a:schemeClr val="lt1"/>
                </a:solidFill>
                <a:uFillTx/>
                <a:latin typeface="Century Gothic"/>
              </a:rPr>
              <a:t>-секретной операции;</a:t>
            </a:r>
            <a:endParaRPr lang="ru-RU" sz="2000" b="0" u="none" strike="noStrike">
              <a:solidFill>
                <a:schemeClr val="dk2">
                  <a:lumMod val="75000"/>
                </a:schemeClr>
              </a:solidFill>
              <a:uFillTx/>
              <a:latin typeface="Century Gothic"/>
            </a:endParaRPr>
          </a:p>
          <a:p>
            <a:pPr marL="285840" indent="-285840" defTabSz="457200">
              <a:lnSpc>
                <a:spcPct val="100000"/>
              </a:lnSpc>
              <a:spcBef>
                <a:spcPts val="400"/>
              </a:spcBef>
              <a:spcAft>
                <a:spcPts val="601"/>
              </a:spcAft>
              <a:buClr>
                <a:srgbClr val="FFFFFF"/>
              </a:buClr>
              <a:buSzPct val="80000"/>
              <a:buFont typeface="Wingdings 3" charset="2"/>
              <a:buChar char=""/>
              <a:tabLst>
                <a:tab pos="0" algn="l"/>
              </a:tabLst>
            </a:pPr>
            <a:r>
              <a:rPr lang="ru-RU" sz="2000" b="1" u="none" strike="noStrike">
                <a:solidFill>
                  <a:schemeClr val="lt1"/>
                </a:solidFill>
                <a:uFillTx/>
                <a:latin typeface="Century Gothic"/>
              </a:rPr>
              <a:t>-помощи следствию;</a:t>
            </a:r>
            <a:endParaRPr lang="ru-RU" sz="2000" b="0" u="none" strike="noStrike">
              <a:solidFill>
                <a:schemeClr val="dk2">
                  <a:lumMod val="75000"/>
                </a:schemeClr>
              </a:solidFill>
              <a:uFillTx/>
              <a:latin typeface="Century Gothic"/>
            </a:endParaRPr>
          </a:p>
          <a:p>
            <a:pPr marL="285840" indent="-285840" defTabSz="457200">
              <a:lnSpc>
                <a:spcPct val="100000"/>
              </a:lnSpc>
              <a:spcBef>
                <a:spcPts val="400"/>
              </a:spcBef>
              <a:spcAft>
                <a:spcPts val="601"/>
              </a:spcAft>
              <a:buClr>
                <a:srgbClr val="FFFFFF"/>
              </a:buClr>
              <a:buSzPct val="80000"/>
              <a:buFont typeface="Wingdings 3" charset="2"/>
              <a:buChar char=""/>
              <a:tabLst>
                <a:tab pos="0" algn="l"/>
              </a:tabLst>
            </a:pPr>
            <a:r>
              <a:rPr lang="ru-RU" sz="2000" b="1" u="none" strike="noStrike">
                <a:solidFill>
                  <a:schemeClr val="lt1"/>
                </a:solidFill>
                <a:uFillTx/>
                <a:latin typeface="Century Gothic"/>
              </a:rPr>
              <a:t>-освобождения от уголовной ответственности якобы возбужденному по «пособничеству ВСУ»;</a:t>
            </a:r>
            <a:endParaRPr lang="ru-RU" sz="2000" b="0" u="none" strike="noStrike">
              <a:solidFill>
                <a:schemeClr val="dk2">
                  <a:lumMod val="75000"/>
                </a:schemeClr>
              </a:solidFill>
              <a:uFillTx/>
              <a:latin typeface="Century Gothic"/>
            </a:endParaRPr>
          </a:p>
          <a:p>
            <a:pPr marL="285840" indent="-285840" defTabSz="457200">
              <a:lnSpc>
                <a:spcPct val="100000"/>
              </a:lnSpc>
              <a:spcBef>
                <a:spcPts val="400"/>
              </a:spcBef>
              <a:spcAft>
                <a:spcPts val="601"/>
              </a:spcAft>
              <a:buClr>
                <a:srgbClr val="FFFFFF"/>
              </a:buClr>
              <a:buSzPct val="80000"/>
              <a:buFont typeface="Wingdings 3" charset="2"/>
              <a:buChar char=""/>
              <a:tabLst>
                <a:tab pos="0" algn="l"/>
              </a:tabLst>
            </a:pPr>
            <a:r>
              <a:rPr lang="ru-RU" sz="2000" b="1" u="none" strike="noStrike">
                <a:solidFill>
                  <a:schemeClr val="lt1"/>
                </a:solidFill>
                <a:uFillTx/>
                <a:latin typeface="Century Gothic"/>
              </a:rPr>
              <a:t>-за денежное вознаграждение и т.д.</a:t>
            </a:r>
            <a:endParaRPr lang="ru-RU" sz="2000" b="0" u="none" strike="noStrike">
              <a:solidFill>
                <a:schemeClr val="dk2">
                  <a:lumMod val="75000"/>
                </a:schemeClr>
              </a:solidFill>
              <a:uFillTx/>
              <a:latin typeface="Century Gothic"/>
            </a:endParaRPr>
          </a:p>
          <a:p>
            <a:pPr indent="0" defTabSz="457200">
              <a:lnSpc>
                <a:spcPct val="100000"/>
              </a:lnSpc>
              <a:spcBef>
                <a:spcPts val="400"/>
              </a:spcBef>
              <a:spcAft>
                <a:spcPts val="601"/>
              </a:spcAft>
              <a:buNone/>
              <a:tabLst>
                <a:tab pos="0" algn="l"/>
              </a:tabLst>
            </a:pPr>
            <a:endParaRPr lang="ru-RU" sz="2000" b="0" u="none" strike="noStrike">
              <a:solidFill>
                <a:schemeClr val="dk2">
                  <a:lumMod val="75000"/>
                </a:schemeClr>
              </a:solidFill>
              <a:uFillTx/>
              <a:latin typeface="Century Gothic"/>
            </a:endParaRPr>
          </a:p>
        </p:txBody>
      </p:sp>
      <p:graphicFrame>
        <p:nvGraphicFramePr>
          <p:cNvPr id="3" name="Diagram3"/>
          <p:cNvGraphicFramePr/>
          <p:nvPr>
            <p:extLst>
              <p:ext uri="{D42A27DB-BD31-4B8C-83A1-F6EECF244321}">
                <p14:modId xmlns:p14="http://schemas.microsoft.com/office/powerpoint/2010/main" val="2014205692"/>
              </p:ext>
            </p:extLst>
          </p:nvPr>
        </p:nvGraphicFramePr>
        <p:xfrm>
          <a:off x="1083600" y="446400"/>
          <a:ext cx="9075960" cy="1067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7" name="Image 1" descr="preencoded.png"/>
          <p:cNvPicPr/>
          <p:nvPr/>
        </p:nvPicPr>
        <p:blipFill>
          <a:blip r:embed="rId7"/>
          <a:stretch/>
        </p:blipFill>
        <p:spPr>
          <a:xfrm>
            <a:off x="8667000" y="1671840"/>
            <a:ext cx="3224160" cy="3344040"/>
          </a:xfrm>
          <a:prstGeom prst="rect">
            <a:avLst/>
          </a:prstGeom>
          <a:noFill/>
          <a:ln w="0">
            <a:noFill/>
          </a:ln>
        </p:spPr>
      </p:pic>
      <p:pic>
        <p:nvPicPr>
          <p:cNvPr id="258" name="Рисунок 6"/>
          <p:cNvPicPr/>
          <p:nvPr/>
        </p:nvPicPr>
        <p:blipFill>
          <a:blip r:embed="rId8"/>
          <a:stretch/>
        </p:blipFill>
        <p:spPr>
          <a:xfrm>
            <a:off x="315000" y="1644480"/>
            <a:ext cx="3040560" cy="4500360"/>
          </a:xfrm>
          <a:prstGeom prst="rect">
            <a:avLst/>
          </a:prstGeom>
          <a:noFill/>
          <a:ln w="0">
            <a:noFill/>
          </a:ln>
        </p:spPr>
      </p:pic>
      <p:pic>
        <p:nvPicPr>
          <p:cNvPr id="259" name="Рисунок 7"/>
          <p:cNvPicPr/>
          <p:nvPr/>
        </p:nvPicPr>
        <p:blipFill>
          <a:blip r:embed="rId9"/>
          <a:stretch/>
        </p:blipFill>
        <p:spPr>
          <a:xfrm>
            <a:off x="4204800" y="3972240"/>
            <a:ext cx="3133440" cy="25236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laceHolder 1"/>
          <p:cNvSpPr>
            <a:spLocks noGrp="1"/>
          </p:cNvSpPr>
          <p:nvPr>
            <p:ph/>
          </p:nvPr>
        </p:nvSpPr>
        <p:spPr>
          <a:xfrm>
            <a:off x="133200" y="1990800"/>
            <a:ext cx="4333680" cy="3466800"/>
          </a:xfrm>
          <a:prstGeom prst="rect">
            <a:avLst/>
          </a:prstGeom>
          <a:solidFill>
            <a:schemeClr val="accent6"/>
          </a:solidFill>
          <a:ln w="0">
            <a:noFill/>
          </a:ln>
        </p:spPr>
        <p:txBody>
          <a:bodyPr lIns="91440" tIns="45720" rIns="91440" bIns="45720" anchor="ctr">
            <a:normAutofit fontScale="85000" lnSpcReduction="19999"/>
          </a:bodyPr>
          <a:lstStyle/>
          <a:p>
            <a:pPr marL="285840" indent="-285840" defTabSz="457200">
              <a:lnSpc>
                <a:spcPct val="100000"/>
              </a:lnSpc>
              <a:spcBef>
                <a:spcPts val="400"/>
              </a:spcBef>
              <a:spcAft>
                <a:spcPts val="601"/>
              </a:spcAft>
              <a:buClr>
                <a:srgbClr val="FFFFFF"/>
              </a:buClr>
              <a:buSzPct val="80000"/>
              <a:buFont typeface="Wingdings 3" charset="2"/>
              <a:buChar char=""/>
            </a:pPr>
            <a:r>
              <a:rPr lang="ru-RU" sz="2000" b="1" i="1" u="none" strike="noStrike">
                <a:solidFill>
                  <a:schemeClr val="lt1"/>
                </a:solidFill>
                <a:uFillTx/>
                <a:latin typeface="Century Gothic"/>
              </a:rPr>
              <a:t>После выполнения «ЗАДАНИЯ» под четким руководством преступников поджогов объектов государственной власти, операторов связи, транспортной инфраструктуры, имущества граждан, после отправки «ОТЧЕТА»  снятого на камеру, злоумышленники моментально исчезают, удаляя переписку, при этом денежное вознаграждение за «проделанную работу» подросток не получает.  </a:t>
            </a:r>
            <a:endParaRPr lang="ru-RU" sz="2000" b="0" u="none" strike="noStrike">
              <a:solidFill>
                <a:schemeClr val="dk2">
                  <a:lumMod val="75000"/>
                </a:schemeClr>
              </a:solidFill>
              <a:uFillTx/>
              <a:latin typeface="Century Gothic"/>
            </a:endParaRPr>
          </a:p>
        </p:txBody>
      </p:sp>
      <p:graphicFrame>
        <p:nvGraphicFramePr>
          <p:cNvPr id="4" name="Diagram4"/>
          <p:cNvGraphicFramePr/>
          <p:nvPr>
            <p:extLst>
              <p:ext uri="{D42A27DB-BD31-4B8C-83A1-F6EECF244321}">
                <p14:modId xmlns:p14="http://schemas.microsoft.com/office/powerpoint/2010/main" val="1380699278"/>
              </p:ext>
            </p:extLst>
          </p:nvPr>
        </p:nvGraphicFramePr>
        <p:xfrm>
          <a:off x="1659600" y="406440"/>
          <a:ext cx="7198560" cy="1203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1" name="Рисунок 7"/>
          <p:cNvPicPr/>
          <p:nvPr/>
        </p:nvPicPr>
        <p:blipFill>
          <a:blip r:embed="rId7"/>
          <a:stretch/>
        </p:blipFill>
        <p:spPr>
          <a:xfrm>
            <a:off x="4467240" y="1657440"/>
            <a:ext cx="7724520" cy="4466880"/>
          </a:xfrm>
          <a:prstGeom prst="rect">
            <a:avLst/>
          </a:prstGeom>
          <a:noFill/>
          <a:ln w="0">
            <a:noFill/>
          </a:ln>
        </p:spPr>
      </p:pic>
      <p:sp>
        <p:nvSpPr>
          <p:cNvPr id="262" name="TextBox 8"/>
          <p:cNvSpPr/>
          <p:nvPr/>
        </p:nvSpPr>
        <p:spPr>
          <a:xfrm>
            <a:off x="7191360" y="2981160"/>
            <a:ext cx="17902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1800" b="0" u="none" strike="noStrike">
                <a:solidFill>
                  <a:schemeClr val="lt1"/>
                </a:solidFill>
                <a:uFillTx/>
                <a:latin typeface="Century Gothic"/>
              </a:rPr>
              <a:t>   </a:t>
            </a:r>
            <a:r>
              <a:rPr lang="ru-RU" sz="1800" b="1" u="none" strike="noStrike">
                <a:solidFill>
                  <a:schemeClr val="accent6"/>
                </a:solidFill>
                <a:uFillTx/>
                <a:latin typeface="Century Gothic"/>
              </a:rPr>
              <a:t>ПОМНИ!!!!</a:t>
            </a:r>
            <a:endParaRPr lang="ru-RU" sz="1800" b="0" u="none" strike="noStrike">
              <a:solidFill>
                <a:srgbClr val="FFFFFF"/>
              </a:solidFill>
              <a:uFillTx/>
              <a:latin typeface="Arial"/>
            </a:endParaRPr>
          </a:p>
        </p:txBody>
      </p:sp>
      <p:sp>
        <p:nvSpPr>
          <p:cNvPr id="263" name="TextBox 9"/>
          <p:cNvSpPr/>
          <p:nvPr/>
        </p:nvSpPr>
        <p:spPr>
          <a:xfrm>
            <a:off x="237960" y="6124680"/>
            <a:ext cx="11648880" cy="333360"/>
          </a:xfrm>
          <a:prstGeom prst="rect">
            <a:avLst/>
          </a:prstGeom>
          <a:solidFill>
            <a:schemeClr val="accent5">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1600" b="0" u="none" strike="noStrike">
                <a:solidFill>
                  <a:schemeClr val="accent6"/>
                </a:solidFill>
                <a:uFillTx/>
                <a:latin typeface="Century Gothic"/>
              </a:rPr>
              <a:t>НЕСОВЕРШЕННОЛЕТНИЙ ОСТАЕТСЯ ОДИН СО СВОЕЙ ПРОБЛЕМОЙ И СЕРЬЕЗНЫМИ ПОСЛЕДСТВИЯМИ!</a:t>
            </a:r>
            <a:endParaRPr lang="ru-RU" sz="1600" b="0" u="none" strike="noStrike">
              <a:solidFill>
                <a:srgbClr val="000000"/>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1478160" y="144000"/>
            <a:ext cx="8534160" cy="1506600"/>
          </a:xfrm>
          <a:prstGeom prst="rect">
            <a:avLst/>
          </a:prstGeom>
          <a:gradFill rotWithShape="0">
            <a:gsLst>
              <a:gs pos="0">
                <a:srgbClr val="30608F"/>
              </a:gs>
              <a:gs pos="100000">
                <a:srgbClr val="042853"/>
              </a:gs>
            </a:gsLst>
            <a:lin ang="5400000"/>
          </a:gradFill>
          <a:ln w="0">
            <a:noFill/>
          </a:ln>
          <a:effectLst>
            <a:outerShdw blurRad="50760" dist="38160" dir="5400000" rotWithShape="0">
              <a:srgbClr val="000000">
                <a:alpha val="46000"/>
              </a:srgbClr>
            </a:outerShdw>
          </a:effectLst>
        </p:spPr>
        <p:txBody>
          <a:bodyPr lIns="91440" tIns="45720" rIns="91440" bIns="45720" anchor="ctr">
            <a:noAutofit/>
          </a:bodyPr>
          <a:lstStyle/>
          <a:p>
            <a:pPr indent="0" defTabSz="457200">
              <a:lnSpc>
                <a:spcPct val="100000"/>
              </a:lnSpc>
              <a:buNone/>
            </a:pPr>
            <a:r>
              <a:rPr lang="ru-RU" sz="3600" b="0" u="none" strike="noStrike" cap="all">
                <a:solidFill>
                  <a:schemeClr val="lt1"/>
                </a:solidFill>
                <a:uFillTx/>
                <a:latin typeface="Century Gothic"/>
              </a:rPr>
              <a:t>                          </a:t>
            </a:r>
            <a:r>
              <a:rPr lang="ru-RU" sz="3600" b="1" u="none" strike="noStrike" cap="all">
                <a:solidFill>
                  <a:schemeClr val="accent6"/>
                </a:solidFill>
                <a:uFillTx/>
                <a:latin typeface="Century Gothic"/>
              </a:rPr>
              <a:t>ПОМНИ! </a:t>
            </a:r>
            <a:r>
              <a:rPr sz="3600"/>
              <a:t/>
            </a:r>
            <a:br>
              <a:rPr sz="3600"/>
            </a:br>
            <a:endParaRPr lang="ru-RU" sz="3600" b="0" u="none" strike="noStrike">
              <a:solidFill>
                <a:schemeClr val="lt1"/>
              </a:solidFill>
              <a:uFillTx/>
              <a:latin typeface="Century Gothic"/>
            </a:endParaRPr>
          </a:p>
        </p:txBody>
      </p:sp>
      <p:sp>
        <p:nvSpPr>
          <p:cNvPr id="265" name="PlaceHolder 2"/>
          <p:cNvSpPr>
            <a:spLocks noGrp="1"/>
          </p:cNvSpPr>
          <p:nvPr>
            <p:ph/>
          </p:nvPr>
        </p:nvSpPr>
        <p:spPr>
          <a:xfrm>
            <a:off x="1903320" y="2059920"/>
            <a:ext cx="8109000" cy="2309760"/>
          </a:xfrm>
          <a:prstGeom prst="rect">
            <a:avLst/>
          </a:prstGeom>
          <a:solidFill>
            <a:schemeClr val="accent1">
              <a:lumMod val="60000"/>
              <a:lumOff val="40000"/>
            </a:schemeClr>
          </a:solidFill>
          <a:ln w="0">
            <a:noFill/>
          </a:ln>
        </p:spPr>
        <p:txBody>
          <a:bodyPr lIns="91440" tIns="45720" rIns="91440" bIns="45720" anchor="ctr">
            <a:normAutofit fontScale="25000" lnSpcReduction="19999"/>
          </a:bodyPr>
          <a:lstStyle/>
          <a:p>
            <a:pPr marL="285840" indent="-285840" defTabSz="457200">
              <a:lnSpc>
                <a:spcPct val="100000"/>
              </a:lnSpc>
              <a:spcBef>
                <a:spcPts val="2239"/>
              </a:spcBef>
              <a:spcAft>
                <a:spcPts val="601"/>
              </a:spcAft>
              <a:buClr>
                <a:srgbClr val="FFFFFF"/>
              </a:buClr>
              <a:buSzPct val="80000"/>
              <a:buFont typeface="Wingdings 3" charset="2"/>
              <a:buChar char=""/>
            </a:pPr>
            <a:r>
              <a:rPr lang="ru-RU" sz="11200" b="1" u="none" strike="noStrike">
                <a:solidFill>
                  <a:schemeClr val="lt1"/>
                </a:solidFill>
                <a:uFillTx/>
                <a:latin typeface="Century Gothic"/>
              </a:rPr>
              <a:t> сотрудники силовых структур никогда не просят помощи в поимке преступников у несовершеннолетних;</a:t>
            </a:r>
            <a:endParaRPr lang="ru-RU" sz="11200" b="0" u="none" strike="noStrike">
              <a:solidFill>
                <a:schemeClr val="dk2">
                  <a:lumMod val="75000"/>
                </a:schemeClr>
              </a:solidFill>
              <a:uFillTx/>
              <a:latin typeface="Century Gothic"/>
            </a:endParaRPr>
          </a:p>
          <a:p>
            <a:pPr marL="285840" indent="-285840" defTabSz="457200">
              <a:lnSpc>
                <a:spcPct val="100000"/>
              </a:lnSpc>
              <a:spcBef>
                <a:spcPts val="2239"/>
              </a:spcBef>
              <a:spcAft>
                <a:spcPts val="601"/>
              </a:spcAft>
              <a:buClr>
                <a:srgbClr val="FFFFFF"/>
              </a:buClr>
              <a:buSzPct val="80000"/>
              <a:buFont typeface="Wingdings 3" charset="2"/>
              <a:buChar char=""/>
            </a:pPr>
            <a:r>
              <a:rPr lang="ru-RU" sz="11200" b="1" u="none" strike="noStrike">
                <a:solidFill>
                  <a:schemeClr val="lt1"/>
                </a:solidFill>
                <a:uFillTx/>
                <a:latin typeface="Century Gothic"/>
              </a:rPr>
              <a:t> не используют мессенджеры для связи;</a:t>
            </a:r>
            <a:endParaRPr lang="ru-RU" sz="11200" b="0" u="none" strike="noStrike">
              <a:solidFill>
                <a:schemeClr val="dk2">
                  <a:lumMod val="75000"/>
                </a:schemeClr>
              </a:solidFill>
              <a:uFillTx/>
              <a:latin typeface="Century Gothic"/>
            </a:endParaRPr>
          </a:p>
          <a:p>
            <a:pPr indent="0" defTabSz="457200">
              <a:lnSpc>
                <a:spcPct val="100000"/>
              </a:lnSpc>
              <a:spcBef>
                <a:spcPts val="400"/>
              </a:spcBef>
              <a:spcAft>
                <a:spcPts val="601"/>
              </a:spcAft>
              <a:buNone/>
              <a:tabLst>
                <a:tab pos="0" algn="l"/>
              </a:tabLst>
            </a:pPr>
            <a:r>
              <a:rPr lang="ru-RU" sz="2000" b="0" u="none" strike="noStrike">
                <a:solidFill>
                  <a:schemeClr val="lt1"/>
                </a:solidFill>
                <a:uFillTx/>
                <a:latin typeface="Century Gothic"/>
              </a:rPr>
              <a:t> </a:t>
            </a:r>
            <a:endParaRPr lang="ru-RU" sz="2000" b="0" u="none" strike="noStrike">
              <a:solidFill>
                <a:schemeClr val="dk2">
                  <a:lumMod val="75000"/>
                </a:schemeClr>
              </a:solidFill>
              <a:uFillTx/>
              <a:latin typeface="Century Gothic"/>
            </a:endParaRPr>
          </a:p>
          <a:p>
            <a:pPr indent="0" defTabSz="457200">
              <a:lnSpc>
                <a:spcPct val="100000"/>
              </a:lnSpc>
              <a:spcBef>
                <a:spcPts val="400"/>
              </a:spcBef>
              <a:spcAft>
                <a:spcPts val="601"/>
              </a:spcAft>
              <a:buNone/>
              <a:tabLst>
                <a:tab pos="0" algn="l"/>
              </a:tabLst>
            </a:pPr>
            <a:endParaRPr lang="ru-RU" sz="2000" b="0" u="none" strike="noStrike">
              <a:solidFill>
                <a:schemeClr val="dk2">
                  <a:lumMod val="75000"/>
                </a:schemeClr>
              </a:solidFill>
              <a:uFillTx/>
              <a:latin typeface="Century Gothic"/>
            </a:endParaRPr>
          </a:p>
          <a:p>
            <a:pPr indent="0" defTabSz="457200">
              <a:lnSpc>
                <a:spcPct val="100000"/>
              </a:lnSpc>
              <a:spcBef>
                <a:spcPts val="400"/>
              </a:spcBef>
              <a:spcAft>
                <a:spcPts val="601"/>
              </a:spcAft>
              <a:buNone/>
              <a:tabLst>
                <a:tab pos="0" algn="l"/>
              </a:tabLst>
            </a:pPr>
            <a:r>
              <a:rPr lang="ru-RU" sz="2000" b="0" u="none" strike="noStrike">
                <a:solidFill>
                  <a:schemeClr val="dk2">
                    <a:lumMod val="75000"/>
                  </a:schemeClr>
                </a:solidFill>
                <a:uFillTx/>
                <a:latin typeface="Century Gothic"/>
              </a:rPr>
              <a:t>       </a:t>
            </a:r>
          </a:p>
        </p:txBody>
      </p:sp>
      <p:sp>
        <p:nvSpPr>
          <p:cNvPr id="266" name="TextBox 4"/>
          <p:cNvSpPr/>
          <p:nvPr/>
        </p:nvSpPr>
        <p:spPr>
          <a:xfrm>
            <a:off x="0" y="5906160"/>
            <a:ext cx="11950920" cy="577080"/>
          </a:xfrm>
          <a:prstGeom prst="rect">
            <a:avLst/>
          </a:prstGeom>
          <a:solidFill>
            <a:schemeClr val="tx2"/>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ru-RU" sz="1600" b="1" u="none" strike="noStrike">
                <a:solidFill>
                  <a:schemeClr val="accent6"/>
                </a:solidFill>
                <a:uFillTx/>
                <a:latin typeface="Century Gothic"/>
              </a:rPr>
              <a:t>ПРИ ПОДОЗРИТЕЛЬНЫХ  КОНТАКТАХ СРАЗУ ПРЕРЫВАЙ РАЗГОВОР! БЛОКИРУЙ НЕИЗВЕСТНЫХ ТЕБЕ ПОЛЬЗОВАТЕЛЕЙ!</a:t>
            </a:r>
            <a:endParaRPr lang="ru-RU" sz="1600" b="0" u="none" strike="noStrike">
              <a:solidFill>
                <a:srgbClr val="000000"/>
              </a:solidFill>
              <a:uFillTx/>
              <a:latin typeface="Arial"/>
            </a:endParaRPr>
          </a:p>
        </p:txBody>
      </p:sp>
      <p:sp>
        <p:nvSpPr>
          <p:cNvPr id="267" name="TextBox 5"/>
          <p:cNvSpPr/>
          <p:nvPr/>
        </p:nvSpPr>
        <p:spPr>
          <a:xfrm>
            <a:off x="3672000" y="4588200"/>
            <a:ext cx="4571640" cy="912600"/>
          </a:xfrm>
          <a:prstGeom prst="rect">
            <a:avLst/>
          </a:prstGeom>
          <a:solidFill>
            <a:srgbClr val="0070C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ru-RU" sz="1800" b="1" i="1" u="none" strike="noStrike">
                <a:solidFill>
                  <a:schemeClr val="lt1"/>
                </a:solidFill>
                <a:uFillTx/>
                <a:latin typeface="Century Gothic"/>
              </a:rPr>
              <a:t>О случившимся немедленно сообщи родителям и сотрудникам полиции</a:t>
            </a:r>
            <a:endParaRPr lang="ru-RU" sz="1800" b="0" u="none" strike="noStrike">
              <a:solidFill>
                <a:srgbClr val="FFFFFF"/>
              </a:solidFill>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10.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11.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12.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13.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14.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15.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16.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17.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18.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19.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3.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4.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5.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6.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7.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8.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ppt/theme/theme9.xml><?xml version="1.0" encoding="utf-8"?>
<a:theme xmlns:a="http://schemas.openxmlformats.org/drawingml/2006/main" name="Сектор">
  <a:themeElements>
    <a:clrScheme name="Сектор">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majorFont>
      <a:minorFont>
        <a:latin typeface="Century Gothic" panose="020B0502020202020204"/>
        <a:ea typeface=""/>
        <a:cs typeface=""/>
      </a:minorFont>
    </a:fontScheme>
    <a:fmtScheme>
      <a:fillStyleLst>
        <a:solidFill>
          <a:schemeClr val="phClr"/>
        </a:solidFill>
        <a:gradFill>
          <a:gsLst>
            <a:gs pos="0">
              <a:schemeClr val="phClr">
                <a:tint val="62000"/>
                <a:lumMod val="110000"/>
              </a:schemeClr>
            </a:gs>
            <a:gs pos="100000">
              <a:schemeClr val="phClr">
                <a:tint val="84000"/>
              </a:schemeClr>
            </a:gs>
          </a:gsLst>
          <a:lin ang="5400000" scaled="0"/>
          <a:tileRect/>
        </a:gradFill>
        <a:gradFill>
          <a:gsLst>
            <a:gs pos="0">
              <a:schemeClr val="phClr">
                <a:tint val="98000"/>
                <a:lumMod val="128000"/>
              </a:schemeClr>
            </a:gs>
            <a:gs pos="100000">
              <a:schemeClr val="phClr">
                <a:shade val="94000"/>
                <a:lumMod val="88000"/>
              </a:schemeClr>
            </a:gs>
          </a:gsLst>
          <a:lin ang="5400000" scaled="0"/>
          <a:tileRect/>
        </a:gradFill>
      </a:fillStyleLst>
      <a:lnStyleLst>
        <a:ln w="9525" cap="rnd" cmpd="sng" algn="ctr">
          <a:prstDash val="solid"/>
        </a:ln>
        <a:ln w="15875"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10000">
              <a:schemeClr val="phClr">
                <a:tint val="97000"/>
                <a:lumMod val="164000"/>
              </a:schemeClr>
            </a:gs>
            <a:gs pos="100000">
              <a:schemeClr val="phClr">
                <a:shade val="96000"/>
                <a:lumMod val="90000"/>
              </a:schemeClr>
            </a:gs>
          </a:gsLst>
          <a:lin ang="6120000" scaled="1"/>
          <a:tileRect/>
        </a:gradFill>
        <a:gradFill>
          <a:gsLst>
            <a:gs pos="0">
              <a:schemeClr val="phClr">
                <a:tint val="97000"/>
                <a:lumMod val="164000"/>
              </a:schemeClr>
            </a:gs>
            <a:gs pos="100000">
              <a:schemeClr val="phClr">
                <a:shade val="96000"/>
                <a:lumMod val="90000"/>
              </a:schemeClr>
            </a:gs>
          </a:gsLst>
          <a:path path="circle">
            <a:fillToRect b="10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TotalTime>
  <Words>718</Words>
  <Application>Microsoft Office PowerPoint</Application>
  <PresentationFormat>Широкоэкранный</PresentationFormat>
  <Paragraphs>79</Paragraphs>
  <Slides>13</Slides>
  <Notes>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18</vt:i4>
      </vt:variant>
      <vt:variant>
        <vt:lpstr>Заголовки слайдов</vt:lpstr>
      </vt:variant>
      <vt:variant>
        <vt:i4>13</vt:i4>
      </vt:variant>
    </vt:vector>
  </HeadingPairs>
  <TitlesOfParts>
    <vt:vector size="41" baseType="lpstr">
      <vt:lpstr>Arial</vt:lpstr>
      <vt:lpstr>Bahnschrift Condensed</vt:lpstr>
      <vt:lpstr>Bahnschrift SemiBold Condensed</vt:lpstr>
      <vt:lpstr>Calibri</vt:lpstr>
      <vt:lpstr>Century Gothic</vt:lpstr>
      <vt:lpstr>DejaVu Sans</vt:lpstr>
      <vt:lpstr>Symbol</vt:lpstr>
      <vt:lpstr>Times New Roman</vt:lpstr>
      <vt:lpstr>Wingdings</vt:lpstr>
      <vt:lpstr>Wingdings 3</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Сектор</vt:lpstr>
      <vt:lpstr>Презентация PowerPoint</vt:lpstr>
      <vt:lpstr>                    диверсия, экстремизм и терроризМ                               ЗАПОМНИ! </vt:lpstr>
      <vt:lpstr>пути вовлечения несовершеннолетних</vt:lpstr>
      <vt:lpstr>Процесс вовлечения обычно построен постепенно:  *Сначала предлагают выполнить безобидные действия: сделать фото объекта, отправить геолокацию. *Затем задания резко ужесточаются — требуют поджогов критической инфраструктуры. * Для давления вербовщики используют финансовые соблазны, идеологические лозунги или прямой шантаж. ПОМНИ- «ЛЕГКОГО ЗАРОБОТКА НЕ СУЩЕСТВУЕТ»! </vt:lpstr>
      <vt:lpstr>    ЭТАПЫ Преступных СХЕМ:</vt:lpstr>
      <vt:lpstr>Завладев личной информацией злоумышленники  под предлогом «уголовного дела» , «операции», «ареста», начинают шантажировать жертву представляясь псевдосотрудниками , при этом обещают «лёгкий заработок». Основная цель- полное подчинение и эмоциональная зависимость. Жертве запрещают контактировать с семьей. </vt:lpstr>
      <vt:lpstr> </vt:lpstr>
      <vt:lpstr>Презентация PowerPoint</vt:lpstr>
      <vt:lpstr>                          ПОМНИ!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dpoposhkina</dc:creator>
  <dc:description/>
  <cp:lastModifiedBy>iukhoriakova</cp:lastModifiedBy>
  <cp:revision>44</cp:revision>
  <dcterms:created xsi:type="dcterms:W3CDTF">2026-02-05T08:50:10Z</dcterms:created>
  <dcterms:modified xsi:type="dcterms:W3CDTF">2026-02-17T08:42:37Z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Широкоэкранный</vt:lpwstr>
  </property>
  <property fmtid="{D5CDD505-2E9C-101B-9397-08002B2CF9AE}" pid="4" name="Slides">
    <vt:i4>13</vt:i4>
  </property>
</Properties>
</file>