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08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2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05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48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09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3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98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52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64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66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08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65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9731-0989-4875-9DF6-1F5F9366365B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322E-AAF4-4C74-87AA-45BEBBA13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8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rs.mds.yandex.net/i?id=3363d356309f34dc0a3a102180aa8bd9-4033773-images-thumbs&amp;n=13&amp;exp=1" TargetMode="External"/><Relationship Id="rId2" Type="http://schemas.openxmlformats.org/officeDocument/2006/relationships/hyperlink" Target="https://avatars.mds.yandex.net/i?id=2a0000017a0b3610442fcc576ea41bdf45d1-4438849-images-thumbs&amp;n=13&amp;exp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Викторина по английскому языку «Своя игра» для 6 класса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78904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 smtClean="0"/>
              <a:t>Выполнила: </a:t>
            </a:r>
            <a:r>
              <a:rPr lang="ru-RU" sz="1800" b="1" i="1" dirty="0" smtClean="0"/>
              <a:t>Виноградова Алла Владимировна</a:t>
            </a:r>
            <a:endParaRPr lang="ru-RU" sz="1800" b="1" i="1" dirty="0" smtClean="0"/>
          </a:p>
          <a:p>
            <a:pPr algn="r"/>
            <a:r>
              <a:rPr lang="ru-RU" sz="1800" b="1" i="1" dirty="0" smtClean="0"/>
              <a:t>Учитель иностранных языков </a:t>
            </a:r>
          </a:p>
          <a:p>
            <a:pPr algn="r"/>
            <a:r>
              <a:rPr lang="ru-RU" sz="1800" b="1" i="1" dirty="0" smtClean="0"/>
              <a:t>МБОУ «Гимназия №2»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35242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7711" y="391885"/>
            <a:ext cx="64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What is the name of British flag?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124744"/>
            <a:ext cx="3816424" cy="2725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The Union Jack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81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80921" y="1268760"/>
            <a:ext cx="1008112" cy="2448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 smtClean="0"/>
              <a:t>THE UK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05871" y="4005064"/>
            <a:ext cx="100811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50</a:t>
            </a:r>
            <a:endParaRPr lang="ru-RU" sz="5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596336" y="3861048"/>
            <a:ext cx="1296144" cy="15121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77711" y="391885"/>
            <a:ext cx="64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What is the </a:t>
            </a:r>
            <a:r>
              <a:rPr lang="en-US" sz="3600" b="1" dirty="0" smtClean="0">
                <a:solidFill>
                  <a:srgbClr val="C00000"/>
                </a:solidFill>
              </a:rPr>
              <a:t>British currency?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w7.pngwing.com/pngs/511/277/png-transparent-united-kingdom-cash-brexit-european-union-banknote-other-country-banknotes-saving-other-n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5" t="5290" r="3850" b="9556"/>
          <a:stretch/>
        </p:blipFill>
        <p:spPr bwMode="auto">
          <a:xfrm>
            <a:off x="1691680" y="1219063"/>
            <a:ext cx="5616624" cy="35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9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7711" y="391885"/>
            <a:ext cx="64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What is the </a:t>
            </a:r>
            <a:r>
              <a:rPr lang="en-US" sz="3600" b="1" dirty="0" smtClean="0">
                <a:solidFill>
                  <a:srgbClr val="C00000"/>
                </a:solidFill>
              </a:rPr>
              <a:t>British currency?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w7.pngwing.com/pngs/511/277/png-transparent-united-kingdom-cash-brexit-european-union-banknote-other-country-banknotes-saving-other-n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5" t="5290" r="3850" b="9556"/>
          <a:stretch/>
        </p:blipFill>
        <p:spPr bwMode="auto">
          <a:xfrm>
            <a:off x="2192538" y="1097563"/>
            <a:ext cx="4810441" cy="3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pound and penny (pence)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b="1" dirty="0" smtClean="0">
                <a:latin typeface="Georgia" pitchFamily="18" charset="0"/>
              </a:rPr>
              <a:t>It is a winter holiday when people buy presents and cards. </a:t>
            </a:r>
          </a:p>
          <a:p>
            <a:pPr indent="0" algn="ctr">
              <a:buNone/>
            </a:pPr>
            <a:r>
              <a:rPr lang="en-US" b="1" dirty="0" smtClean="0">
                <a:latin typeface="Georgia" pitchFamily="18" charset="0"/>
              </a:rPr>
              <a:t>They send presents and cards to their friends. </a:t>
            </a:r>
          </a:p>
          <a:p>
            <a:pPr indent="0" algn="ctr">
              <a:buNone/>
            </a:pPr>
            <a:r>
              <a:rPr lang="en-US" b="1" dirty="0" smtClean="0">
                <a:latin typeface="Georgia" pitchFamily="18" charset="0"/>
              </a:rPr>
              <a:t>Children hang the stockings on their beds and fireplaces. </a:t>
            </a:r>
            <a:endParaRPr lang="ru-RU" b="1" dirty="0" smtClean="0">
              <a:latin typeface="Georg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386863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HOLIDAYS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59" y="386912"/>
            <a:ext cx="1080121" cy="79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10</a:t>
            </a:r>
            <a:endParaRPr lang="ru-RU" sz="48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868144" y="188640"/>
            <a:ext cx="1440160" cy="12961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796136" y="188640"/>
            <a:ext cx="1512168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1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Christmas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free-png.ru/wp-content/uploads/2021/10/free-png.ru-3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7"/>
            <a:ext cx="5112568" cy="41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9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386863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HOLIDAYS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59" y="386912"/>
            <a:ext cx="1080121" cy="79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2</a:t>
            </a:r>
            <a:r>
              <a:rPr lang="en-US" sz="4800" b="1" dirty="0" smtClean="0"/>
              <a:t>0</a:t>
            </a:r>
            <a:endParaRPr lang="ru-RU" sz="48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868144" y="188640"/>
            <a:ext cx="1440160" cy="12961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556792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Georgia" pitchFamily="18" charset="0"/>
              </a:rPr>
              <a:t>It is an autumn holiday when people make Jack-o-lanterns out of pumpkins.</a:t>
            </a:r>
            <a:endParaRPr lang="ru-RU" sz="3600" b="1" dirty="0" smtClean="0">
              <a:latin typeface="Georgia" pitchFamily="18" charset="0"/>
            </a:endParaRPr>
          </a:p>
          <a:p>
            <a:pPr algn="ctr"/>
            <a:r>
              <a:rPr lang="en-US" sz="3600" b="1" dirty="0" smtClean="0">
                <a:latin typeface="Georgia" pitchFamily="18" charset="0"/>
              </a:rPr>
              <a:t>Some people have parties and dress as witches and ghosts.</a:t>
            </a:r>
            <a:endParaRPr lang="en-US" sz="3600" b="1" dirty="0">
              <a:latin typeface="Georgia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796136" y="188640"/>
            <a:ext cx="1512168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8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Halloween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2290" name="Picture 2" descr="http://images.vfl.ru/ii/1538951921/606a8f89/236925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1887"/>
            <a:ext cx="4109915" cy="411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6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386863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HOLIDAYS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59" y="386912"/>
            <a:ext cx="1080121" cy="79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3</a:t>
            </a:r>
            <a:r>
              <a:rPr lang="en-US" sz="4800" b="1" dirty="0" smtClean="0"/>
              <a:t>0</a:t>
            </a:r>
            <a:endParaRPr lang="ru-RU" sz="48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868144" y="188640"/>
            <a:ext cx="1440160" cy="12961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62880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Georgia" pitchFamily="18" charset="0"/>
              </a:rPr>
              <a:t>It is a holiday when people buy or make cards and send them to people they love. </a:t>
            </a:r>
            <a:endParaRPr lang="ru-RU" sz="3200" b="1" dirty="0" smtClean="0">
              <a:latin typeface="Georgia" pitchFamily="18" charset="0"/>
            </a:endParaRPr>
          </a:p>
          <a:p>
            <a:pPr algn="ctr"/>
            <a:r>
              <a:rPr lang="en-US" sz="3200" b="1" dirty="0" smtClean="0">
                <a:latin typeface="Georgia" pitchFamily="18" charset="0"/>
              </a:rPr>
              <a:t>They should not write their names on the cards. </a:t>
            </a:r>
            <a:endParaRPr lang="ru-RU" sz="3200" b="1" dirty="0" smtClean="0">
              <a:latin typeface="Georgia" pitchFamily="18" charset="0"/>
            </a:endParaRPr>
          </a:p>
          <a:p>
            <a:pPr algn="ctr"/>
            <a:r>
              <a:rPr lang="en-US" sz="3200" b="1" dirty="0" smtClean="0">
                <a:latin typeface="Georgia" pitchFamily="18" charset="0"/>
              </a:rPr>
              <a:t>Persons who get them must guess who sent them.</a:t>
            </a:r>
            <a:endParaRPr lang="en-US" sz="3200" b="1" dirty="0">
              <a:latin typeface="Georgia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796136" y="188640"/>
            <a:ext cx="1512168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0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St. Valentine’s Day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 descr="https://1.bp.blogspot.com/-Jn-XYq9Z_Uk/X_1m0sT1fzI/AAAAAAABA9I/zpPTDFGiVz0SIaTck329zhaeXibQIyKdgCLcBGAsYHQ/s2048/valent_DoV%2B%252844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776" y="263691"/>
            <a:ext cx="4296357" cy="40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2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386863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HOLIDAYS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59" y="386912"/>
            <a:ext cx="1080121" cy="79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4</a:t>
            </a:r>
            <a:r>
              <a:rPr lang="en-US" sz="4800" b="1" dirty="0" smtClean="0"/>
              <a:t>0</a:t>
            </a:r>
            <a:endParaRPr lang="ru-RU" sz="48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868144" y="188640"/>
            <a:ext cx="1440160" cy="12961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916832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It is a spring holiday when people go to the church and cook dinner for the whole family. 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They dye eggs and present their relatives and  friends with them.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796136" y="188640"/>
            <a:ext cx="1512168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5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9"/>
            <a:ext cx="6984776" cy="5184576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6832" y="410242"/>
            <a:ext cx="23470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ernard MT Condensed" pitchFamily="18" charset="0"/>
              </a:rPr>
              <a:t>The UK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4680" y="1400504"/>
            <a:ext cx="23470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ernard MT Condensed" pitchFamily="18" charset="0"/>
              </a:rPr>
              <a:t>Holidays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0625" y="2492896"/>
            <a:ext cx="23470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ernard MT Condensed" pitchFamily="18" charset="0"/>
              </a:rPr>
              <a:t>Riddles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6832" y="3645024"/>
            <a:ext cx="23470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ernard MT Condensed" pitchFamily="18" charset="0"/>
              </a:rPr>
              <a:t>Rebus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64904" y="4731265"/>
            <a:ext cx="23470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ernard MT Condensed" pitchFamily="18" charset="0"/>
              </a:rPr>
              <a:t>Famous people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410242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2" action="ppaction://hlinksldjump"/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16016" y="410242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3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410242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4" action="ppaction://hlinksldjump"/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6427981" y="410242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5" action="ppaction://hlinksldjump"/>
              </a:rPr>
              <a:t>40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08304" y="410242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6" action="ppaction://hlinksldjump"/>
              </a:rPr>
              <a:t>50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67741" y="1400504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7" action="ppaction://hlinksldjump"/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1837" y="1400504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8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95933" y="1400504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9" action="ppaction://hlinksldjump"/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43802" y="1400504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10" action="ppaction://hlinksldjump"/>
              </a:rPr>
              <a:t>40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24125" y="1400504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11" action="ppaction://hlinksldjump"/>
              </a:rPr>
              <a:t>50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94719" y="2492896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12" action="ppaction://hlinksldjump"/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58815" y="2492896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13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22911" y="2492896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14" action="ppaction://hlinksldjump"/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70780" y="2492896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15" action="ppaction://hlinksldjump"/>
              </a:rPr>
              <a:t>40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51103" y="2492896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16" action="ppaction://hlinksldjump"/>
              </a:rPr>
              <a:t>50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25349" y="3665781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17" action="ppaction://hlinksldjump"/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89445" y="3665781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18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553541" y="3665781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19" action="ppaction://hlinksldjump"/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01410" y="3665781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20" action="ppaction://hlinksldjump"/>
              </a:rPr>
              <a:t>40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281733" y="3665781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21" action="ppaction://hlinksldjump"/>
              </a:rPr>
              <a:t>50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51920" y="4731265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22" action="ppaction://hlinksldjump"/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716016" y="4731265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23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580112" y="4731265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24" action="ppaction://hlinksldjump"/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427981" y="4731265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25" action="ppaction://hlinksldjump"/>
              </a:rPr>
              <a:t>40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308304" y="4731265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hlinkClick r:id="rId26" action="ppaction://hlinksldjump"/>
              </a:rPr>
              <a:t>50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4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Easter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4338" name="Picture 2" descr="http://clipart-library.com/image_gallery2/Easter-Basket-Bunny-PNG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1687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3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386863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HOLIDAYS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59" y="386912"/>
            <a:ext cx="1080121" cy="79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5</a:t>
            </a:r>
            <a:r>
              <a:rPr lang="en-US" sz="4800" b="1" dirty="0" smtClean="0"/>
              <a:t>0</a:t>
            </a:r>
            <a:endParaRPr lang="ru-RU" sz="48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868144" y="188640"/>
            <a:ext cx="1440160" cy="12961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627583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It is a winter holiday </a:t>
            </a:r>
          </a:p>
          <a:p>
            <a:pPr indent="449263"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when people usually visit their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friends. </a:t>
            </a:r>
          </a:p>
          <a:p>
            <a:pPr indent="449263"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There is a funny tradition:               the First Foot.  This is the first visitor who enters the house in the morning.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796136" y="188640"/>
            <a:ext cx="1512168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1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New Year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free-png.ru/wp-content/uploads/2021/10/free-png.ru-3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666" y="332656"/>
            <a:ext cx="705346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9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58811" y="1124744"/>
            <a:ext cx="864096" cy="33123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 smtClean="0"/>
              <a:t>RIDDLES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58811" y="4653136"/>
            <a:ext cx="925759" cy="76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400" b="1" dirty="0" smtClean="0"/>
              <a:t>10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56792"/>
            <a:ext cx="6390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</a:t>
            </a:r>
            <a:r>
              <a:rPr lang="en-US" sz="4000" b="1" dirty="0" smtClean="0"/>
              <a:t>lean, but not water,</a:t>
            </a:r>
            <a:endParaRPr lang="ru-RU" sz="4000" b="1" dirty="0" smtClean="0"/>
          </a:p>
          <a:p>
            <a:pPr algn="ctr"/>
            <a:r>
              <a:rPr lang="en-US" sz="4000" b="1" dirty="0" smtClean="0"/>
              <a:t>White, but not snow,</a:t>
            </a:r>
            <a:endParaRPr lang="ru-RU" sz="4000" b="1" dirty="0" smtClean="0"/>
          </a:p>
          <a:p>
            <a:pPr algn="ctr"/>
            <a:r>
              <a:rPr lang="en-US" sz="4000" b="1" dirty="0" smtClean="0"/>
              <a:t>Sweet, but not ice-cream,</a:t>
            </a:r>
            <a:endParaRPr lang="ru-RU" sz="4000" b="1" dirty="0" smtClean="0"/>
          </a:p>
          <a:p>
            <a:pPr algn="ctr"/>
            <a:r>
              <a:rPr lang="en-US" sz="4000" b="1" dirty="0" smtClean="0"/>
              <a:t>What is it? </a:t>
            </a:r>
            <a:endParaRPr lang="en-US" sz="4000" b="1" dirty="0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7668344" y="4437112"/>
            <a:ext cx="1475656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8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sugar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6" name="AutoShape 8" descr="https://yandex-images.clstorage.net/C99BhA382/e3cd2cgXrkz/Wxg6EurwWrrySBgF3HNtF7GepirxXAiGb84BoxVMqs8gFWgvRIdOnkauNzFWdOoWK3GezohjpYxGuMu-o1q9YUsafNW_tU8q8ljTAx9yKJIhn3C95M4NUfvLRjaUX-wINRfnPYOHXQkTt_fz13Mh3KO2AwED7nnTjWVYP-HavXFMSiyO5WXY97qEUpMfeSVFtVUkbXocXkutRxDjXYA3jGzX7SLFhlTLF3Wr4grhY9ul-s9HBa6wngsllLogkTmyH0yviej2nL33zlje37IiBjOQYyNyXtZL5QbQKNWPM88pmiplz80Wwlh7b2WAYuoZ73sOB4noO1bBrlQ7IVE0_JnEoA3n8V81Mo8Ql1UxLQg2VybtupmdQ-8PXy6aCfoEJ1Ph4A1DnAkesmsmgqMrHiF_wYwF674ehaXYce_XfTnegyKB4_kedXKN0tVcfOlB-dptLbnQ0o6lwZqumor9ymrQYupJDNUMnzvnLQBrptYutoBFBCj40oJrlDTo0Pq9VofvyqE3GnxzD9HQXrRgjr6Trm-ynt8ALY8TKZjN9IBh32vvRkQVwlGyJa7NYi_QKfhLSw2kcteMINz1pxB5tRwHJEgodJ9yf8xel1FzYw59Hqem-1wZzGsAE-kWSHBP79flYMzMnovWsKXsAeuml-M2iYBLr72WB2QVf2bRdT3cg-pALLcRc7jBEZha-qFHNFUrJj1Z0AigDpGonIc6gekbJGWMwdtL3PriJwejY5mg8wBEye99EIbllHqq2bp6VUMsT2a0Hre-SB6dknPvwnpaIGB71J-H54rfZJ8Dso3qW6tlxgWbS578paOP52dXIzMFhIEre9bOKpe77FiwdBKG4oTh9VG_uskX05R-aE_93a3ts1SSwWeBUaYUwTWPKt4rbURN0c4QdiWiC69tHulwAIVBLP4WT2jcvCsR-fqaA23I77mU_bKOWV-duahGNt3sYrKeXkzkwZOu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yandex-images.clstorage.net/C99BhA382/e3cd2cgXrkz/Wxg6EurwWrrySBgF3HNtF7GepirxXAiGb84BoxVMqs8gFWgvRIdOnkauNzFWdOoWK3GezohjpYxGuMu-o1q9YUsafNW_tU8q8ljTAx9yKJIhn3C95M4NUfvLRjaUX-wINRfnPYOHXQkTt_fz13Mh3KO2AwED7nnTjWVYP-HavXFMSiyO5WXY97qEUpMfeSVFtVUkbXocXkutRxDjXYA3jGzX7SLFhlTLF3Wr4grhY9ul-s9HBa6wngsllLogkTmyH0yviej2nL33zlje37IiBjOQYyNyXtZL5QbQKNWPM88pmiplz80Wwlh7b2WAYuoZ73sOB4noO1bBrlQ7IVE0_JnEoA3n8V81Mo8Ql1UxLQg2VybtupmdQ-8PXy6aCfoEJ1Ph4A1DnAkesmsmgqMrHiF_wYwF674ehaXYce_XfTnegyKB4_kedXKN0tVcfOlB-dptLbnQ0o6lwZqumor9ymrQYupJDNUMnzvnLQBrptYutoBFBCj40oJrlDTo0Pq9VofvyqE3GnxzD9HQXrRgjr6Trm-ynt8ALY8TKZjN9IBh32vvRkQVwlGyJa7NYi_QKfhLSw2kcteMINz1pxB5tRwHJEgodJ9yf8xel1FzYw59Hqem-1wZzGsAE-kWSHBP79flYMzMnovWsKXsAeuml-M2iYBLr72WB2QVf2bRdT3cg-pALLcRc7jBEZha-qFHNFUrJj1Z0AigDpGonIc6gekbJGWMwdtL3PriJwejY5mg8wBEye99EIbllHqq2bp6VUMsT2a0Hre-SB6dknPvwnpaIGB71J-H54rfZJ8Dso3qW6tlxgWbS578paOP52dXIzMFhIEre9bOKpe77FiwdBKG4oTh9VG_uskX05R-aE_93a3ts1SSwWeBUaYUwTWPKt4rbURN0c4QdiWiC69tHulwAIVBLP4WT2jcvCsR-fqaA23I77mU_bKOWV-duahGNt3sYrKeXkzkwZOuW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yandex-images.clstorage.net/C99BhA382/e3cd2cgXrkz/Wxg6EurwWrrySBgF3HNtF7GepirxXAiGb84BoxVMqs8gFWgvRIdOnkauNzFWdOoWK3GezohjpYxGuMu-o1q9YUsafNW_tU8q8ljTAx9yKJIhn3C95M4NUfvLRjaUX-wINRfnPYOHXQkTt_fz13Mh3KO2AwED7nnTjWVYP-HavXFMSiyO5WXY97qEUpMfeSVFtVUkbXocXkutRxDjXYA3jGzX7SLFhlTLF3Wr4grhY9ul-s9HBa6wngsllLogkTmyH0yviej2nL33zlje37IiBjOQYyNyXtZL5QbQKNWPM88pmiplz80Wwlh7b2WAYuoZ73sOB4noO1bBrlQ7IVE0_JnEoA3n8V81Mo8Ql1UxLQg2VybtupmdQ-8PXy6aCfoEJ1Ph4A1DnAkesmsmgqMrHiF_wYwF674ehaXYce_XfTnegyKB4_kedXKN0tVcfOlB-dptLbnQ0o6lwZqumor9ymrQYupJDNUMnzvnLQBrptYutoBFBCj40oJrlDTo0Pq9VofvyqE3GnxzD9HQXrRgjr6Trm-ynt8ALY8TKZjN9IBh32vvRkQVwlGyJa7NYi_QKfhLSw2kcteMINz1pxB5tRwHJEgodJ9yf8xel1FzYw59Hqem-1wZzGsAE-kWSHBP79flYMzMnovWsKXsAeuml-M2iYBLr72WB2QVf2bRdT3cg-pALLcRc7jBEZha-qFHNFUrJj1Z0AigDpGonIc6gekbJGWMwdtL3PriJwejY5mg8wBEye99EIbllHqq2bp6VUMsT2a0Hre-SB6dknPvwnpaIGB71J-H54rfZJ8Dso3qW6tlxgWbS578paOP52dXIzMFhIEre9bOKpe77FiwdBKG4oTh9VG_uskX05R-aE_93a3ts1SSwWeBUaYUwTWPKt4rbURN0c4QdiWiC69tHulwAIVBLP4WT2jcvCsR-fqaA23I77mU_bKOWV-duahGNt3sYrKeXkzkwZOuW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yandex-images.clstorage.net/C99BhA382/e3cd2cgXrkz/Wxg6EurwWrrySBgF3HNtF7GepirxXAiGb84BoxVMqs8gFWgvRIdOnkauNzFWdOoWK3GezohjpYxGuMu-o1q9YUsafNW_tU8q8ljTAx9yKJIhn3C95M4NUfvLRjaUX-wINRfnPYOHXQkTt_fz13Mh3KO2AwED7nnTjWVYP-HavXFMSiyO5WXY97qEUpMfeSVFtVUkbXocXkutRxDjXYA3jGzX7SLFhlTLF3Wr4grhY9ul-s9HBa6wngsllLogkTmyH0yviej2nL33zlje37IiBjOQYyNyXtZL5QbQKNWPM88pmiplz80Wwlh7b2WAYuoZ73sOB4noO1bBrlQ7IVE0_JnEoA3n8V81Mo8Ql1UxLQg2VybtupmdQ-8PXy6aCfoEJ1Ph4A1DnAkesmsmgqMrHiF_wYwF674ehaXYce_XfTnegyKB4_kedXKN0tVcfOlB-dptLbnQ0o6lwZqumor9ymrQYupJDNUMnzvnLQBrptYutoBFBCj40oJrlDTo0Pq9VofvyqE3GnxzD9HQXrRgjr6Trm-ynt8ALY8TKZjN9IBh32vvRkQVwlGyJa7NYi_QKfhLSw2kcteMINz1pxB5tRwHJEgodJ9yf8xel1FzYw59Hqem-1wZzGsAE-kWSHBP79flYMzMnovWsKXsAeuml-M2iYBLr72WB2QVf2bRdT3cg-pALLcRc7jBEZha-qFHNFUrJj1Z0AigDpGonIc6gekbJGWMwdtL3PriJwejY5mg8wBEye99EIbllHqq2bp6VUMsT2a0Hre-SB6dknPvwnpaIGB71J-H54rfZJ8Dso3qW6tlxgWbS578paOP52dXIzMFhIEre9bOKpe77FiwdBKG4oTh9VG_uskX05R-aE_93a3ts1SSwWeBUaYUwTWPKt4rbURN0c4QdiWiC69tHulwAIVBLP4WT2jcvCsR-fqaA23I77mU_bKOWV-duahGNt3sYrKeXkzkwZOuW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https://clipart-db.ru/file_content/rastr/sugar-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0337"/>
            <a:ext cx="4090768" cy="52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0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58811" y="1124744"/>
            <a:ext cx="864096" cy="33123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 smtClean="0"/>
              <a:t>RIDDLES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58811" y="4653136"/>
            <a:ext cx="925759" cy="76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400" b="1" dirty="0" smtClean="0"/>
              <a:t>20</a:t>
            </a:r>
            <a:endParaRPr lang="ru-RU" sz="4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668344" y="4437112"/>
            <a:ext cx="1475656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0344" y="1772816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There was a green house. Inside the green house there was a white house. Inside the white house there was a red house. Inside the red house there were lots of babies. What is it?</a:t>
            </a:r>
          </a:p>
        </p:txBody>
      </p:sp>
    </p:spTree>
    <p:extLst>
      <p:ext uri="{BB962C8B-B14F-4D97-AF65-F5344CB8AC3E}">
        <p14:creationId xmlns:p14="http://schemas.microsoft.com/office/powerpoint/2010/main" xmlns="" val="27824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watermelon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7410" name="Picture 2" descr="https://1.bp.blogspot.com/-mDSG8akGClU/X4HGjOQccZI/AAAAAAAA9lg/YpS9TQyRTw8D5SxEWwFP53Wp3c9OEOoiACLcBGAsYHQ/s1074/%25D0%25B0%25D1%2580%25D0%25B1%25D1%2583%25D0%25B7_DoV%2B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4455681" cy="38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58811" y="1124744"/>
            <a:ext cx="864096" cy="33123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 smtClean="0"/>
              <a:t>RIDDLES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58811" y="4653136"/>
            <a:ext cx="925759" cy="76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400" b="1" dirty="0" smtClean="0"/>
              <a:t>30</a:t>
            </a:r>
            <a:endParaRPr lang="ru-RU" sz="4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668344" y="4437112"/>
            <a:ext cx="1475656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386956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I am purple, yellow, red, and green</a:t>
            </a:r>
            <a:endParaRPr lang="ru-RU" sz="3200" b="1" dirty="0" smtClean="0"/>
          </a:p>
          <a:p>
            <a:pPr algn="ctr"/>
            <a:r>
              <a:rPr lang="en-US" sz="3200" b="1" dirty="0" smtClean="0"/>
              <a:t>The King cannot reach me and neither can the Queen.</a:t>
            </a:r>
            <a:endParaRPr lang="ru-RU" sz="3200" b="1" dirty="0" smtClean="0"/>
          </a:p>
          <a:p>
            <a:pPr algn="ctr"/>
            <a:r>
              <a:rPr lang="en-US" sz="3200" b="1" dirty="0" smtClean="0"/>
              <a:t>I show my </a:t>
            </a:r>
            <a:r>
              <a:rPr lang="en-US" sz="3200" b="1" dirty="0" err="1" smtClean="0"/>
              <a:t>colours</a:t>
            </a:r>
            <a:r>
              <a:rPr lang="en-US" sz="3200" b="1" dirty="0" smtClean="0"/>
              <a:t> after the rain</a:t>
            </a:r>
            <a:endParaRPr lang="ru-RU" sz="3200" b="1" dirty="0" smtClean="0"/>
          </a:p>
          <a:p>
            <a:pPr algn="ctr"/>
            <a:r>
              <a:rPr lang="en-US" sz="3200" b="1" dirty="0" smtClean="0"/>
              <a:t>And only when the sun comes out again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8791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rainbow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catherineasquithgallery.com/uploads/posts/2021-02/1614544645_8-p-raduga-na-belom-fone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500"/>
            <a:ext cx="629911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2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58811" y="1124744"/>
            <a:ext cx="864096" cy="33123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 smtClean="0"/>
              <a:t>RIDDLES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58811" y="4653136"/>
            <a:ext cx="925759" cy="76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400" b="1" dirty="0" smtClean="0"/>
              <a:t>40</a:t>
            </a:r>
            <a:endParaRPr lang="ru-RU" sz="4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668344" y="4437112"/>
            <a:ext cx="1475656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48478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 What is found over your head but under your hat? </a:t>
            </a:r>
            <a:endParaRPr lang="ru-RU" sz="4800" b="1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0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6840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What is the full name of “The UK”?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134" y="1114734"/>
            <a:ext cx="4330490" cy="4330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616215" y="4284780"/>
            <a:ext cx="1152128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10</a:t>
            </a:r>
            <a:endParaRPr lang="ru-RU" sz="5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524328" y="4149080"/>
            <a:ext cx="1368152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68344" y="1484784"/>
            <a:ext cx="1008112" cy="2448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 smtClean="0"/>
              <a:t>THE UK</a:t>
            </a:r>
          </a:p>
        </p:txBody>
      </p:sp>
    </p:spTree>
    <p:extLst>
      <p:ext uri="{BB962C8B-B14F-4D97-AF65-F5344CB8AC3E}">
        <p14:creationId xmlns:p14="http://schemas.microsoft.com/office/powerpoint/2010/main" xmlns="" val="4599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hair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9462" name="Picture 6" descr="https://schapka.ru/44856-full_default/solomennaya-shlyap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08" b="17634"/>
          <a:stretch/>
        </p:blipFill>
        <p:spPr bwMode="auto">
          <a:xfrm>
            <a:off x="2555776" y="203649"/>
            <a:ext cx="4021570" cy="41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1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58811" y="1124744"/>
            <a:ext cx="864096" cy="33123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 smtClean="0"/>
              <a:t>RIDDLES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58811" y="4653136"/>
            <a:ext cx="925759" cy="76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400" b="1" dirty="0" smtClean="0"/>
              <a:t>50</a:t>
            </a:r>
            <a:endParaRPr lang="ru-RU" sz="4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668344" y="4437112"/>
            <a:ext cx="1475656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484784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Look at my face and you see somebody</a:t>
            </a:r>
            <a:endParaRPr lang="ru-RU" sz="4000" b="1" dirty="0" smtClean="0"/>
          </a:p>
          <a:p>
            <a:pPr algn="ctr"/>
            <a:r>
              <a:rPr lang="en-US" sz="4000" b="1" dirty="0" smtClean="0"/>
              <a:t>Look at my back and you see nobody.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234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mirror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https://pngpress.com/wp-content/uploads/2020/09/uploads_mirror_mirror_PNG173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0590" y="404664"/>
            <a:ext cx="35284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2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19672" y="505678"/>
            <a:ext cx="374441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REBUS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0456" y="505678"/>
            <a:ext cx="100182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10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844824"/>
            <a:ext cx="7128792" cy="331236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6012160" y="332656"/>
            <a:ext cx="1224136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836712"/>
            <a:ext cx="7128792" cy="331236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reading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672" y="505678"/>
            <a:ext cx="374441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REBUS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0456" y="505678"/>
            <a:ext cx="100182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20</a:t>
            </a:r>
            <a:endParaRPr lang="ru-RU" sz="4000" b="1" dirty="0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012160" y="332656"/>
            <a:ext cx="1224136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like2teach.tmweb.ru/fun/fun_images/rebus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643" y="1700808"/>
            <a:ext cx="7083787" cy="27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7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3650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vegetable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http://like2teach.tmweb.ru/fun/fun_images/rebus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042" y="1196752"/>
            <a:ext cx="7083787" cy="27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5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672" y="505678"/>
            <a:ext cx="374441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REBUS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0456" y="505678"/>
            <a:ext cx="100182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30</a:t>
            </a:r>
            <a:endParaRPr lang="ru-RU" sz="40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012160" y="332656"/>
            <a:ext cx="1224136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like2teach.tmweb.ru/fun/fun_images/rebus_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923159" cy="299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32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ke2teach.tmweb.ru/fun/fun_images/rebus_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23159" cy="299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3650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road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0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672" y="505678"/>
            <a:ext cx="374441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REBUS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0456" y="505678"/>
            <a:ext cx="100182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40</a:t>
            </a:r>
            <a:endParaRPr lang="ru-RU" sz="40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012160" y="332656"/>
            <a:ext cx="1224136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like2teach.tmweb.ru/fun/fun_images/rebus_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80720" cy="335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59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6840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What is the full name of “The UK”?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807" y="1082281"/>
            <a:ext cx="3538402" cy="3538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45091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the United Kingdom 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5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like2teach.tmweb.ru/fun/fun_images/rebus_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480720" cy="335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3650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spirit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672" y="505678"/>
            <a:ext cx="374441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REBUS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0456" y="505678"/>
            <a:ext cx="100182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50</a:t>
            </a:r>
            <a:endParaRPr lang="ru-RU" sz="40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012160" y="332656"/>
            <a:ext cx="1224136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like2teach.tmweb.ru/fun/fun_images/rebus_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7056784" cy="30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3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ke2teach.tmweb.ru/fun/fun_images/rebus_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056784" cy="30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3650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furniture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3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260648"/>
            <a:ext cx="482453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FAMOUS PEOPLE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60648"/>
            <a:ext cx="100811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10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3997" y="1340768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The author of Romeo and Juliet, Hamlet, Othello.</a:t>
            </a:r>
            <a:endParaRPr lang="ru-RU" sz="3600" b="1" dirty="0"/>
          </a:p>
        </p:txBody>
      </p:sp>
      <p:pic>
        <p:nvPicPr>
          <p:cNvPr id="21508" name="Picture 4" descr="https://media.istockphoto.com/vectors/shakespeare-s-play-romeo-and-juliet-romantic-date-silhouette-love-vector-id929063780?k=20&amp;m=929063780&amp;s=612x612&amp;w=0&amp;h=OSpBBp3RxqQ7iqEz_VRG3u-CEY25q6F9O1ICAkY_eGs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26087"/>
            <a:ext cx="291465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6228184" y="188640"/>
            <a:ext cx="1296144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1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шексп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024" y="404664"/>
            <a:ext cx="3082951" cy="39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5069" y="462655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William Shakespeare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0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260648"/>
            <a:ext cx="482453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FAMOUS PEOPLE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60648"/>
            <a:ext cx="100811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20</a:t>
            </a:r>
            <a:endParaRPr lang="ru-RU" sz="4400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228184" y="188640"/>
            <a:ext cx="1296144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372005"/>
            <a:ext cx="5360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/>
              <a:t>Who is this woman?</a:t>
            </a:r>
            <a:endParaRPr lang="ru-RU" sz="4800" b="1" dirty="0"/>
          </a:p>
        </p:txBody>
      </p:sp>
      <p:pic>
        <p:nvPicPr>
          <p:cNvPr id="30722" name="Picture 2" descr="https://i.pinimg.com/originals/36/70/b6/3670b61e7e8e43d68626c0d0347b73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444621" cy="335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4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tatic.360tv.ru/media/images/articles/cover/d661117d-fe03-490f-a044-3d350e77b669/Queen_Elizabeth_II_of_New_Zealand_FKJk4d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32835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5069" y="462655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Queen Elisabeth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II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1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260648"/>
            <a:ext cx="482453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FAMOUS PEOPLE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60648"/>
            <a:ext cx="100811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30</a:t>
            </a:r>
            <a:endParaRPr lang="ru-RU" sz="4400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228184" y="188640"/>
            <a:ext cx="1296144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0849" y="1052736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Name the most famous </a:t>
            </a:r>
            <a:endParaRPr lang="ru-RU" sz="4400" b="1" dirty="0" smtClean="0"/>
          </a:p>
          <a:p>
            <a:pPr algn="ctr"/>
            <a:r>
              <a:rPr lang="en-US" sz="4400" b="1" dirty="0" smtClean="0"/>
              <a:t>pop group of 1960s.</a:t>
            </a:r>
            <a:endParaRPr lang="ru-RU" sz="4400" b="1" dirty="0"/>
          </a:p>
        </p:txBody>
      </p:sp>
      <p:pic>
        <p:nvPicPr>
          <p:cNvPr id="29698" name="Picture 2" descr="https://static.tunnel.ru/media/images/2020-06/post_comment/1052951/the-beatles-%E2%80%93-yellow-subma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628" y="2499286"/>
            <a:ext cx="4310285" cy="29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99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beat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653207" cy="35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307283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The Beatles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0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260648"/>
            <a:ext cx="482453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FAMOUS PEOPLE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60648"/>
            <a:ext cx="100811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  <a:r>
              <a:rPr lang="en-US" sz="4400" dirty="0" smtClean="0"/>
              <a:t>0</a:t>
            </a:r>
            <a:endParaRPr lang="ru-RU" sz="4400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228184" y="188640"/>
            <a:ext cx="1296144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340768"/>
            <a:ext cx="6970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What books did this man write?</a:t>
            </a:r>
            <a:endParaRPr lang="ru-RU" sz="4000" b="1" dirty="0"/>
          </a:p>
        </p:txBody>
      </p:sp>
      <p:pic>
        <p:nvPicPr>
          <p:cNvPr id="8" name="Picture 2" descr="Картинки по запросу шерлок холмс"/>
          <p:cNvPicPr>
            <a:picLocks noChangeAspect="1" noChangeArrowheads="1"/>
          </p:cNvPicPr>
          <p:nvPr/>
        </p:nvPicPr>
        <p:blipFill rotWithShape="1">
          <a:blip r:embed="rId2"/>
          <a:srcRect b="5776"/>
          <a:stretch/>
        </p:blipFill>
        <p:spPr bwMode="auto">
          <a:xfrm>
            <a:off x="2260594" y="2048654"/>
            <a:ext cx="4471645" cy="3230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90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80921" y="1268760"/>
            <a:ext cx="1008112" cy="2448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 smtClean="0"/>
              <a:t>THE UK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05871" y="4005064"/>
            <a:ext cx="100811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20</a:t>
            </a:r>
            <a:endParaRPr lang="ru-RU" sz="5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596336" y="3861048"/>
            <a:ext cx="1296144" cy="15121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84582" y="905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How many parts does the United </a:t>
            </a:r>
            <a:r>
              <a:rPr lang="en-US" sz="3600" b="1" dirty="0" smtClean="0">
                <a:solidFill>
                  <a:srgbClr val="C00000"/>
                </a:solidFill>
              </a:rPr>
              <a:t>Kingdom consist of?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134" y="1268760"/>
            <a:ext cx="4330490" cy="4330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9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7707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The books about Sherlock Holmes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Картинки по запросу шерлок холмс силуэ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986" y="304317"/>
            <a:ext cx="2446727" cy="37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2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260648"/>
            <a:ext cx="482453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FAMOUS PEOPLE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60648"/>
            <a:ext cx="100811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  <a:r>
              <a:rPr lang="en-US" sz="4400" dirty="0" smtClean="0"/>
              <a:t>0</a:t>
            </a:r>
            <a:endParaRPr lang="ru-RU" sz="4400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228184" y="188640"/>
            <a:ext cx="1296144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8862" y="155679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Who’s this man? In what club did he start his career?</a:t>
            </a:r>
            <a:endParaRPr lang="ru-RU" sz="2800" b="1" dirty="0"/>
          </a:p>
        </p:txBody>
      </p:sp>
      <p:pic>
        <p:nvPicPr>
          <p:cNvPr id="8" name="Picture 2" descr="Картинки по запросу дэвид бекхэ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80012"/>
            <a:ext cx="4595627" cy="305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82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7707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David Beckham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Manchester United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754307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6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112568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latin typeface="Monotype Corsiva" pitchFamily="66" charset="0"/>
              </a:rPr>
              <a:t>                  </a:t>
            </a:r>
          </a:p>
          <a:p>
            <a:pPr marL="0" indent="0">
              <a:buNone/>
            </a:pPr>
            <a:endParaRPr lang="en-US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en-US" sz="6600" dirty="0" smtClean="0">
                <a:latin typeface="Monotype Corsiva" pitchFamily="66" charset="0"/>
              </a:rPr>
              <a:t>          Thank you!</a:t>
            </a:r>
            <a:endParaRPr lang="ru-RU" sz="66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70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Интернет-ресурсы: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272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https://avatars.mds.yandex.net/i?id=2a0000017a0b3610442fcc576ea41bdf45d1-4438849-images-thumbs&amp;n=13&amp;exp=1</a:t>
            </a:r>
            <a:endParaRPr lang="ru-RU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https://avatars.mds.yandex.net/i?id=3363d356309f34dc0a3a102180aa8bd9-4033773-images-thumbs&amp;n=13&amp;exp=1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734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582" y="905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How many parts does the United </a:t>
            </a:r>
            <a:r>
              <a:rPr lang="en-US" sz="3600" b="1" dirty="0" smtClean="0">
                <a:solidFill>
                  <a:srgbClr val="C00000"/>
                </a:solidFill>
              </a:rPr>
              <a:t>Kingdom consist of?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807" y="1082281"/>
            <a:ext cx="3538402" cy="3538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45091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4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80921" y="1268760"/>
            <a:ext cx="1008112" cy="2448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 smtClean="0"/>
              <a:t>THE UK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05871" y="4005064"/>
            <a:ext cx="100811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30</a:t>
            </a:r>
            <a:endParaRPr lang="ru-RU" sz="5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596336" y="3861048"/>
            <a:ext cx="1296144" cy="15121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8417" y="188640"/>
            <a:ext cx="7326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Name the extra country: England, Wales, Spain, Northern Ireland and Scotland.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8890"/>
            <a:ext cx="3656284" cy="36562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417" y="188640"/>
            <a:ext cx="7551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Name the extra country: England, Wales, Spain, Northern Ireland and Scotland.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437" y="1844824"/>
            <a:ext cx="3331672" cy="3331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3305" y="4911623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 smtClean="0">
                <a:solidFill>
                  <a:srgbClr val="FF0000"/>
                </a:solidFill>
              </a:rPr>
              <a:t>Spain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5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80921" y="1268760"/>
            <a:ext cx="1008112" cy="2448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 smtClean="0"/>
              <a:t>THE UK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05871" y="4005064"/>
            <a:ext cx="100811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40</a:t>
            </a:r>
            <a:endParaRPr lang="ru-RU" sz="5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596336" y="3861048"/>
            <a:ext cx="1296144" cy="15121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1951" y="404664"/>
            <a:ext cx="64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What is the name of British flag?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063774"/>
            <a:ext cx="5689600" cy="412177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7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661</Words>
  <Application>Microsoft Office PowerPoint</Application>
  <PresentationFormat>Экран (4:3)</PresentationFormat>
  <Paragraphs>160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Викторина по английскому языку «Своя игра» для 6 класса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</dc:creator>
  <cp:lastModifiedBy>Татьяна</cp:lastModifiedBy>
  <cp:revision>33</cp:revision>
  <dcterms:created xsi:type="dcterms:W3CDTF">2022-05-22T13:25:11Z</dcterms:created>
  <dcterms:modified xsi:type="dcterms:W3CDTF">2025-02-07T16:51:09Z</dcterms:modified>
</cp:coreProperties>
</file>