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525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679C37-402F-49E2-8B71-17E3FADB20E0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748CB9-3D32-43B9-88CD-59568AF1F7C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275" y="188641"/>
            <a:ext cx="8352928" cy="936103"/>
          </a:xfrm>
        </p:spPr>
        <p:txBody>
          <a:bodyPr/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Переходи дорогу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правильно!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0728"/>
            <a:ext cx="2915816" cy="21868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328" y="2009368"/>
            <a:ext cx="2844823" cy="21336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3645024"/>
            <a:ext cx="2976331" cy="22322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979712" y="987237"/>
            <a:ext cx="41044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Посмотри налево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2040" y="2015736"/>
            <a:ext cx="38651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Посмотри направо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61721" y="5903211"/>
            <a:ext cx="68547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Молодец! Все правильно сделал!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30456"/>
            <a:ext cx="749125" cy="83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08" y="4005064"/>
            <a:ext cx="4916542" cy="2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08" y="3679204"/>
            <a:ext cx="3633757" cy="2808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4347">
            <a:off x="3396154" y="2550719"/>
            <a:ext cx="690768" cy="970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328" y="1239430"/>
            <a:ext cx="39052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844" y="2340497"/>
            <a:ext cx="407987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947605"/>
            <a:ext cx="2016224" cy="1289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6046"/>
            <a:ext cx="11160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39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</TotalTime>
  <Words>14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Переходи дорогу правильно!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Переходи дорогу правильно</dc:title>
  <dc:creator>ИГОРЬ</dc:creator>
  <cp:lastModifiedBy>ИГОРЬ</cp:lastModifiedBy>
  <cp:revision>5</cp:revision>
  <cp:lastPrinted>2017-10-18T17:04:32Z</cp:lastPrinted>
  <dcterms:created xsi:type="dcterms:W3CDTF">2017-10-18T16:14:11Z</dcterms:created>
  <dcterms:modified xsi:type="dcterms:W3CDTF">2017-10-18T17:06:14Z</dcterms:modified>
</cp:coreProperties>
</file>