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4BDD-639B-43F4-A58C-F9893158B62E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AC33-966F-452A-8821-B1BF57F13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67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4BDD-639B-43F4-A58C-F9893158B62E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AC33-966F-452A-8821-B1BF57F13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9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4BDD-639B-43F4-A58C-F9893158B62E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AC33-966F-452A-8821-B1BF57F13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76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4BDD-639B-43F4-A58C-F9893158B62E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AC33-966F-452A-8821-B1BF57F13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95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4BDD-639B-43F4-A58C-F9893158B62E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AC33-966F-452A-8821-B1BF57F13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58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4BDD-639B-43F4-A58C-F9893158B62E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AC33-966F-452A-8821-B1BF57F13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25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4BDD-639B-43F4-A58C-F9893158B62E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AC33-966F-452A-8821-B1BF57F13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43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4BDD-639B-43F4-A58C-F9893158B62E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AC33-966F-452A-8821-B1BF57F13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34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4BDD-639B-43F4-A58C-F9893158B62E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AC33-966F-452A-8821-B1BF57F13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04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4BDD-639B-43F4-A58C-F9893158B62E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AC33-966F-452A-8821-B1BF57F13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72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4BDD-639B-43F4-A58C-F9893158B62E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AC33-966F-452A-8821-B1BF57F13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56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14BDD-639B-43F4-A58C-F9893158B62E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2AC33-966F-452A-8821-B1BF57F13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35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2614115" cy="3595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D:\Новая папка\мои фото\о Лепётке\Фото Лепёткин\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2448272" cy="315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Усачёв Василий Николаевич\20200201_2157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558"/>
            <a:ext cx="1897267" cy="316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Новая папка\Горенков Николай Иосифович\20200202_1734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57000"/>
            <a:ext cx="2160240" cy="36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Новая папка\Орешенков Пётр Васильевич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14167"/>
            <a:ext cx="2178876" cy="362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3748"/>
            <a:ext cx="2374889" cy="158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7364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школа</cp:lastModifiedBy>
  <cp:revision>2</cp:revision>
  <dcterms:created xsi:type="dcterms:W3CDTF">2020-03-03T11:04:20Z</dcterms:created>
  <dcterms:modified xsi:type="dcterms:W3CDTF">2020-03-03T11:14:06Z</dcterms:modified>
</cp:coreProperties>
</file>