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88163" cy="100187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26A348EE-E61F-416D-8ED1-4528E1567B68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B7C6B36D-B5B8-4447-BA6D-32F6E04492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963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B36D-B5B8-4447-BA6D-32F6E04492A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763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33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77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818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149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1499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140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641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73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35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42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94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95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243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456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9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81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E659E-3B1C-4F8C-A8BD-FD4DFA771052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B5BD7C-EE86-4802-8570-514532102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068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0029" y="27433"/>
            <a:ext cx="9224835" cy="1755647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День открытых дверей, </a:t>
            </a:r>
            <a:r>
              <a:rPr lang="ru-RU" sz="2800" i="1" dirty="0" smtClean="0">
                <a:solidFill>
                  <a:srgbClr val="FF0000"/>
                </a:solidFill>
              </a:rPr>
              <a:t>посвященный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sz="2800" i="1" dirty="0" smtClean="0">
                <a:solidFill>
                  <a:srgbClr val="FF0000"/>
                </a:solidFill>
              </a:rPr>
              <a:t>80-летию Великой Победы 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0028" y="1783081"/>
            <a:ext cx="8915399" cy="507492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2800" b="1" dirty="0" smtClean="0"/>
              <a:t>12 апреля </a:t>
            </a:r>
          </a:p>
          <a:p>
            <a:pPr algn="ctr"/>
            <a:r>
              <a:rPr lang="ru-RU" sz="2200" dirty="0" smtClean="0"/>
              <a:t>8.30 - 8.50 – регистрация родителей, свободное общение</a:t>
            </a:r>
          </a:p>
          <a:p>
            <a:pPr algn="ctr"/>
            <a:r>
              <a:rPr lang="ru-RU" sz="2200" u="sng" dirty="0" smtClean="0"/>
              <a:t>Открытые уроки</a:t>
            </a:r>
            <a:r>
              <a:rPr lang="ru-RU" sz="2200" dirty="0" smtClean="0"/>
              <a:t>: </a:t>
            </a:r>
          </a:p>
          <a:p>
            <a:pPr algn="ctr"/>
            <a:r>
              <a:rPr lang="ru-RU" sz="2200" dirty="0" smtClean="0"/>
              <a:t>9.00 – 9.40 – 1 урок</a:t>
            </a:r>
            <a:r>
              <a:rPr lang="ru-RU" sz="2200" dirty="0"/>
              <a:t> </a:t>
            </a:r>
            <a:r>
              <a:rPr lang="ru-RU" sz="2200" dirty="0" smtClean="0"/>
              <a:t>(учебные кабинеты по расписанию)</a:t>
            </a:r>
          </a:p>
          <a:p>
            <a:pPr algn="ctr"/>
            <a:r>
              <a:rPr lang="ru-RU" sz="2200" dirty="0" smtClean="0"/>
              <a:t>9.50 – 10.30 – 2 </a:t>
            </a:r>
            <a:r>
              <a:rPr lang="ru-RU" sz="2200" dirty="0"/>
              <a:t>урок (учебные кабинеты по расписанию</a:t>
            </a:r>
            <a:r>
              <a:rPr lang="ru-RU" sz="2200" dirty="0" smtClean="0"/>
              <a:t>)</a:t>
            </a:r>
          </a:p>
          <a:p>
            <a:pPr algn="ctr"/>
            <a:endParaRPr lang="ru-RU" sz="2200" dirty="0" smtClean="0"/>
          </a:p>
          <a:p>
            <a:pPr algn="ctr"/>
            <a:r>
              <a:rPr lang="ru-RU" sz="2200" u="sng" dirty="0" smtClean="0"/>
              <a:t>10.40 – мероприятия для родителей:</a:t>
            </a:r>
          </a:p>
          <a:p>
            <a:r>
              <a:rPr lang="ru-RU" sz="2200" dirty="0" smtClean="0"/>
              <a:t>1 площадка – Исторический </a:t>
            </a:r>
            <a:r>
              <a:rPr lang="ru-RU" sz="2200" dirty="0" err="1" smtClean="0"/>
              <a:t>квиз</a:t>
            </a:r>
            <a:r>
              <a:rPr lang="ru-RU" sz="2200" dirty="0" smtClean="0"/>
              <a:t> (кабинет № 41, 3 этаж) </a:t>
            </a:r>
          </a:p>
          <a:p>
            <a:r>
              <a:rPr lang="ru-RU" sz="2200" dirty="0" smtClean="0"/>
              <a:t>2 площадка – Музыкальное лото (актовый зал, кабинет № 22, 3 этаж)</a:t>
            </a:r>
          </a:p>
          <a:p>
            <a:r>
              <a:rPr lang="ru-RU" sz="2200" dirty="0" smtClean="0"/>
              <a:t>3 площадка – Волейбол (спортивный зал, кабинет № 39, 4 этаж)</a:t>
            </a:r>
          </a:p>
          <a:p>
            <a:pPr algn="ctr"/>
            <a:endParaRPr lang="ru-RU" sz="2200" dirty="0" smtClean="0"/>
          </a:p>
          <a:p>
            <a:pPr algn="ctr"/>
            <a:r>
              <a:rPr lang="ru-RU" sz="2200" dirty="0" smtClean="0"/>
              <a:t>11.30 – общение с учителями, специалистами, администрацией</a:t>
            </a:r>
          </a:p>
          <a:p>
            <a:pPr algn="ctr"/>
            <a:endParaRPr lang="ru-RU" sz="2200" dirty="0" smtClean="0"/>
          </a:p>
          <a:p>
            <a:pPr algn="ctr"/>
            <a:r>
              <a:rPr lang="ru-RU" sz="2600" b="1" dirty="0" smtClean="0">
                <a:solidFill>
                  <a:srgbClr val="FF0000"/>
                </a:solidFill>
              </a:rPr>
              <a:t>Уважаемые родители! Будем рады видеть вас в школе!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92" t="9680" r="37458" b="8542"/>
          <a:stretch/>
        </p:blipFill>
        <p:spPr bwMode="auto">
          <a:xfrm>
            <a:off x="166053" y="971369"/>
            <a:ext cx="1847088" cy="3364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614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5529" y="210313"/>
            <a:ext cx="10370756" cy="128015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День открытых дверей, </a:t>
            </a: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200" i="1" dirty="0" smtClean="0">
                <a:solidFill>
                  <a:srgbClr val="FF0000"/>
                </a:solidFill>
              </a:rPr>
              <a:t>посвященный </a:t>
            </a:r>
            <a:r>
              <a:rPr lang="ru-RU" sz="3200" i="1" dirty="0">
                <a:solidFill>
                  <a:srgbClr val="FF0000"/>
                </a:solidFill>
              </a:rPr>
              <a:t>80-летию Великой Победы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8176" y="1700785"/>
            <a:ext cx="8766003" cy="5029199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Расписание уроков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(красным цветом выделен открытый урок)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92" t="9680" r="37458" b="8542"/>
          <a:stretch/>
        </p:blipFill>
        <p:spPr bwMode="auto">
          <a:xfrm>
            <a:off x="10544527" y="0"/>
            <a:ext cx="1647473" cy="300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372129"/>
              </p:ext>
            </p:extLst>
          </p:nvPr>
        </p:nvGraphicFramePr>
        <p:xfrm>
          <a:off x="1656525" y="2569464"/>
          <a:ext cx="8128000" cy="1645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29255"/>
                <a:gridCol w="1728216"/>
                <a:gridCol w="1810512"/>
                <a:gridCol w="1636776"/>
                <a:gridCol w="1223241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1а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1б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2а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2б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2в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Математика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(19)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Русский язык (2)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Окружающий мир (18)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Русский язык (17)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Русский язык (1)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Физкультура (5)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Математика (2)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Иностранный язык (18)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Физкультура (39)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Чтение (1)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097955"/>
              </p:ext>
            </p:extLst>
          </p:nvPr>
        </p:nvGraphicFramePr>
        <p:xfrm>
          <a:off x="1656524" y="4535424"/>
          <a:ext cx="9389427" cy="1645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90506"/>
                <a:gridCol w="2154874"/>
                <a:gridCol w="1640169"/>
                <a:gridCol w="1972413"/>
                <a:gridCol w="133146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3а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3б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4а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4б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4в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Русский язык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(12)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Русский язык (13)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Русский язык(14)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Классный час (22)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Классный час(4)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Край,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в котором я живу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(12)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Иностранный язык (13)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Поем под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гитару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(14)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Математика (15)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Чтение (4)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210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55941" y="-246887"/>
            <a:ext cx="8915399" cy="116128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День открытых дверей, </a:t>
            </a:r>
            <a:r>
              <a:rPr lang="ru-RU" sz="2800" dirty="0">
                <a:solidFill>
                  <a:srgbClr val="FF0000"/>
                </a:solidFill>
              </a:rPr>
              <a:t/>
            </a:r>
            <a:br>
              <a:rPr lang="ru-RU" sz="2800" dirty="0">
                <a:solidFill>
                  <a:srgbClr val="FF0000"/>
                </a:solidFill>
              </a:rPr>
            </a:br>
            <a:r>
              <a:rPr lang="ru-RU" sz="2800" i="1" dirty="0">
                <a:solidFill>
                  <a:srgbClr val="FF0000"/>
                </a:solidFill>
              </a:rPr>
              <a:t>посвященный 80-летию Великой Победы 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5941" y="838577"/>
            <a:ext cx="8584755" cy="5180437"/>
          </a:xfrm>
        </p:spPr>
        <p:txBody>
          <a:bodyPr/>
          <a:lstStyle/>
          <a:p>
            <a:pPr algn="ctr"/>
            <a:r>
              <a:rPr lang="ru-RU" b="1" dirty="0"/>
              <a:t>Расписание уроков</a:t>
            </a: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(красным цветом выделен открытый урок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92" t="9680" r="37458" b="8542"/>
          <a:stretch/>
        </p:blipFill>
        <p:spPr bwMode="auto">
          <a:xfrm>
            <a:off x="10471376" y="0"/>
            <a:ext cx="1647473" cy="300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607513"/>
              </p:ext>
            </p:extLst>
          </p:nvPr>
        </p:nvGraphicFramePr>
        <p:xfrm>
          <a:off x="1226850" y="1631682"/>
          <a:ext cx="8128000" cy="1529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35392"/>
                <a:gridCol w="1515808"/>
                <a:gridCol w="1625600"/>
                <a:gridCol w="1625600"/>
                <a:gridCol w="16256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5а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5б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5в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6а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6б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Русский язык</a:t>
                      </a:r>
                      <a:r>
                        <a:rPr lang="ru-RU" sz="1600" baseline="0" dirty="0" smtClean="0"/>
                        <a:t> (19)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Математика (28)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Биология (42)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Физкультура (39)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Изо (37)</a:t>
                      </a:r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История  (31)</a:t>
                      </a:r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Литература (19)</a:t>
                      </a:r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Математика (28)</a:t>
                      </a:r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Труд (30/9)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Русский язык (38)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40892"/>
              </p:ext>
            </p:extLst>
          </p:nvPr>
        </p:nvGraphicFramePr>
        <p:xfrm>
          <a:off x="1711166" y="3253748"/>
          <a:ext cx="10407683" cy="1376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72700"/>
                <a:gridCol w="2651760"/>
                <a:gridCol w="2039112"/>
                <a:gridCol w="1883664"/>
                <a:gridCol w="2060447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7а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7б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8а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8б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8в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Иностранный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язык (26)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Музыка/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литература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(43)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Физика (41)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Классный</a:t>
                      </a:r>
                    </a:p>
                    <a:p>
                      <a:pPr algn="ctr"/>
                      <a:r>
                        <a:rPr lang="ru-RU" dirty="0" smtClean="0"/>
                        <a:t> час (36)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Литература (24)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Физика</a:t>
                      </a:r>
                      <a:r>
                        <a:rPr lang="ru-RU" baseline="0" dirty="0" smtClean="0"/>
                        <a:t> (41)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Русский язык (37)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Биология (42)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ОБЗР (27)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Алгебра (26)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59717"/>
              </p:ext>
            </p:extLst>
          </p:nvPr>
        </p:nvGraphicFramePr>
        <p:xfrm>
          <a:off x="1555941" y="4831539"/>
          <a:ext cx="10312971" cy="17728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50890"/>
                <a:gridCol w="1821528"/>
                <a:gridCol w="1985048"/>
                <a:gridCol w="2506089"/>
                <a:gridCol w="1449416"/>
              </a:tblGrid>
              <a:tr h="49270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9а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9б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9в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10а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11а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Информатика (44)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Геометрия (29)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История (31)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История (25)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Русский язык (38)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Информатика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(44)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Русский язык (24)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Иностранный 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язык (26)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Обществознание 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(25)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Алгебра (36)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43313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385</TotalTime>
  <Words>413</Words>
  <Application>Microsoft Office PowerPoint</Application>
  <PresentationFormat>Широкоэкранный</PresentationFormat>
  <Paragraphs>102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Легкий дым</vt:lpstr>
      <vt:lpstr>День открытых дверей, посвященный 80-летию Великой Победы </vt:lpstr>
      <vt:lpstr>День открытых дверей,  посвященный 80-летию Великой Победы </vt:lpstr>
      <vt:lpstr>День открытых дверей,  посвященный 80-летию Великой Победы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открытых дверей, посвященный 80-летию Великой Победы </dc:title>
  <dc:creator>Пользователь</dc:creator>
  <cp:lastModifiedBy>1</cp:lastModifiedBy>
  <cp:revision>19</cp:revision>
  <cp:lastPrinted>2025-04-09T13:27:46Z</cp:lastPrinted>
  <dcterms:created xsi:type="dcterms:W3CDTF">2025-04-04T09:31:20Z</dcterms:created>
  <dcterms:modified xsi:type="dcterms:W3CDTF">2025-04-09T14:33:08Z</dcterms:modified>
</cp:coreProperties>
</file>