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6" r:id="rId2"/>
  </p:sldIdLst>
  <p:sldSz cx="12192000" cy="685800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01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6647-41AD-4310-AF0D-95B80E71138B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A2C51-32BA-4E18-A98D-474CB418B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70448" y="4059936"/>
            <a:ext cx="41962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solidFill>
                  <a:srgbClr val="393837"/>
                </a:solidFill>
                <a:latin typeface="NT"/>
              </a:rPr>
              <a:t>Шкурин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  <a:p>
            <a:r>
              <a:rPr lang="ru-RU" sz="3200" b="1" dirty="0" smtClean="0">
                <a:solidFill>
                  <a:srgbClr val="393837"/>
                </a:solidFill>
                <a:latin typeface="NT"/>
              </a:rPr>
              <a:t>Григорий Иванович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70448" y="5137154"/>
            <a:ext cx="3477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393837"/>
                </a:solidFill>
                <a:latin typeface="NT Somic" pitchFamily="50" charset="-52"/>
              </a:rPr>
              <a:t>17.01.16-11.03.77</a:t>
            </a:r>
            <a:endParaRPr lang="ru-RU" sz="3200" dirty="0">
              <a:solidFill>
                <a:srgbClr val="393837"/>
              </a:solidFill>
              <a:latin typeface="NT Somic" pitchFamily="50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" y="530352"/>
            <a:ext cx="4454817" cy="5783447"/>
          </a:xfrm>
          <a:prstGeom prst="rect">
            <a:avLst/>
          </a:prstGeom>
        </p:spPr>
      </p:pic>
      <p:pic>
        <p:nvPicPr>
          <p:cNvPr id="1026" name="Picture 2" descr="D:\МОЁ\ФОТО и рисунки разное\АРХИВ\Фото родословная\Шкурин Григорий Иванович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265" y="938148"/>
            <a:ext cx="3741427" cy="497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964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4</Words>
  <Application>Microsoft Office PowerPoint</Application>
  <PresentationFormat>Произвольный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User</cp:lastModifiedBy>
  <cp:revision>24</cp:revision>
  <cp:lastPrinted>2023-09-20T07:09:39Z</cp:lastPrinted>
  <dcterms:created xsi:type="dcterms:W3CDTF">2023-09-17T09:55:10Z</dcterms:created>
  <dcterms:modified xsi:type="dcterms:W3CDTF">2023-10-04T11:50:21Z</dcterms:modified>
</cp:coreProperties>
</file>