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6" r:id="rId2"/>
  </p:sldIdLst>
  <p:sldSz cx="12192000" cy="6858000"/>
  <p:notesSz cx="987266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082"/>
    <a:srgbClr val="9C7F46"/>
    <a:srgbClr val="FFFFCC"/>
    <a:srgbClr val="393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B6647-41AD-4310-AF0D-95B80E71138B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225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A2C51-32BA-4E18-A98D-474CB418B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545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7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29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14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8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32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09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7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6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9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7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7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4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70448" y="4059936"/>
            <a:ext cx="30861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Фамилия</a:t>
            </a:r>
          </a:p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Имя Отчество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70448" y="5137154"/>
            <a:ext cx="3802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393837"/>
                </a:solidFill>
                <a:latin typeface="NT Somic" pitchFamily="50" charset="-52"/>
              </a:rPr>
              <a:t>ХХ.ХХ.ХХ-ХХ.ХХ.ХХ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71" y="530352"/>
            <a:ext cx="4454817" cy="578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9641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12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NT</vt:lpstr>
      <vt:lpstr>NT Somic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Даша Якубовская</dc:creator>
  <cp:lastModifiedBy>SoftMS5291</cp:lastModifiedBy>
  <cp:revision>22</cp:revision>
  <cp:lastPrinted>2023-09-20T07:09:39Z</cp:lastPrinted>
  <dcterms:created xsi:type="dcterms:W3CDTF">2023-09-17T09:55:10Z</dcterms:created>
  <dcterms:modified xsi:type="dcterms:W3CDTF">2023-10-03T19:23:50Z</dcterms:modified>
</cp:coreProperties>
</file>