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7" r:id="rId2"/>
  </p:sldIdLst>
  <p:sldSz cx="12192000" cy="6858000"/>
  <p:notesSz cx="9872663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C082"/>
    <a:srgbClr val="9C7F46"/>
    <a:srgbClr val="FFFFCC"/>
    <a:srgbClr val="3938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592225" y="0"/>
            <a:ext cx="4278154" cy="3410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3B6647-41AD-4310-AF0D-95B80E71138B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592225" y="6456612"/>
            <a:ext cx="4278154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6A2C51-32BA-4E18-A98D-474CB418B3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75458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1771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299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146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883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32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4096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8770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56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694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873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971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11A0-E26A-4718-B105-0A16BEB452F0}" type="datetimeFigureOut">
              <a:rPr lang="ru-RU" smtClean="0"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506E-3271-4956-A882-AF4CB37ED1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840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48856" y="4142232"/>
            <a:ext cx="30861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Фамилия</a:t>
            </a:r>
          </a:p>
          <a:p>
            <a:r>
              <a:rPr lang="ru-RU" sz="3200" b="1" dirty="0">
                <a:solidFill>
                  <a:srgbClr val="393837"/>
                </a:solidFill>
                <a:latin typeface="NT"/>
              </a:rPr>
              <a:t>Имя Отчество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48856" y="5219450"/>
            <a:ext cx="38026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393837"/>
                </a:solidFill>
                <a:latin typeface="NT Somic" pitchFamily="50" charset="-52"/>
              </a:rPr>
              <a:t>ХХ.ХХ.ХХ-ХХ.ХХ.ХХ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84" y="1005840"/>
            <a:ext cx="6030976" cy="505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65445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2243</TotalTime>
  <Words>12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NT</vt:lpstr>
      <vt:lpstr>NT Somic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 Якубовская</dc:creator>
  <cp:lastModifiedBy>SoftMS5291</cp:lastModifiedBy>
  <cp:revision>22</cp:revision>
  <cp:lastPrinted>2023-09-20T07:09:39Z</cp:lastPrinted>
  <dcterms:created xsi:type="dcterms:W3CDTF">2023-09-17T09:55:10Z</dcterms:created>
  <dcterms:modified xsi:type="dcterms:W3CDTF">2023-10-03T19:24:06Z</dcterms:modified>
</cp:coreProperties>
</file>