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6647-41AD-4310-AF0D-95B80E71138B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A2C51-32BA-4E18-A98D-474CB418B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08459" y="5962607"/>
            <a:ext cx="5194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NT Somic" pitchFamily="50" charset="-52"/>
              </a:rPr>
              <a:t>https://</a:t>
            </a:r>
            <a:r>
              <a:rPr lang="ru-RU" dirty="0" err="1">
                <a:latin typeface="NT Somic" pitchFamily="50" charset="-52"/>
              </a:rPr>
              <a:t>книгипамяти.рф</a:t>
            </a:r>
            <a:r>
              <a:rPr lang="ru-RU" dirty="0">
                <a:latin typeface="NT Somic" pitchFamily="50" charset="-52"/>
              </a:rPr>
              <a:t>/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4F4C84-4B68-4438-8ECD-0DB1B555CF9F}"/>
              </a:ext>
            </a:extLst>
          </p:cNvPr>
          <p:cNvSpPr txBox="1"/>
          <p:nvPr/>
        </p:nvSpPr>
        <p:spPr>
          <a:xfrm>
            <a:off x="5109191" y="5095875"/>
            <a:ext cx="1973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highlight>
                  <a:srgbClr val="FFFF00"/>
                </a:highlight>
              </a:rPr>
              <a:t>Название региона</a:t>
            </a:r>
          </a:p>
        </p:txBody>
      </p:sp>
    </p:spTree>
    <p:extLst>
      <p:ext uri="{BB962C8B-B14F-4D97-AF65-F5344CB8AC3E}">
        <p14:creationId xmlns:p14="http://schemas.microsoft.com/office/powerpoint/2010/main" val="16072549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8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NT Somic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SoftMS5291</cp:lastModifiedBy>
  <cp:revision>22</cp:revision>
  <cp:lastPrinted>2023-09-20T07:09:39Z</cp:lastPrinted>
  <dcterms:created xsi:type="dcterms:W3CDTF">2023-09-17T09:55:10Z</dcterms:created>
  <dcterms:modified xsi:type="dcterms:W3CDTF">2023-10-03T19:24:24Z</dcterms:modified>
</cp:coreProperties>
</file>