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88" r:id="rId3"/>
    <p:sldId id="287" r:id="rId4"/>
    <p:sldId id="286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9" r:id="rId17"/>
    <p:sldId id="278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FDFA8-DF80-477A-900D-7E30F203CD92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F266-7405-4ADB-9E0A-D7EBAEE2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F266-7405-4ADB-9E0A-D7EBAEE295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if.ru/data/mags/don/737/pics/018_00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iefly.ru/img/authors/zakrutkin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anton-chehov.info/povesti.html" TargetMode="External"/><Relationship Id="rId7" Type="http://schemas.openxmlformats.org/officeDocument/2006/relationships/hyperlink" Target="http://www.anton-chehov.info/vanka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ton-chehov.info/kashtanka.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anton-chehov.info/belolobyij.htm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anton-chehov.info/rasskazyi.html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0%D0%BC%D0%B0%D1%82%D1%83%D1%80%D0%B3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s://ru.wikipedia.org/wiki/19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00" TargetMode="External"/><Relationship Id="rId5" Type="http://schemas.openxmlformats.org/officeDocument/2006/relationships/hyperlink" Target="https://ru.wikipedia.org/wiki/%D0%9F%D0%B5%D1%82%D0%B5%D1%80%D0%B1%D1%83%D1%80%D0%B3%D1%81%D0%BA%D0%B0%D1%8F_%D0%B0%D0%BA%D0%B0%D0%B4%D0%B5%D0%BC%D0%B8%D1%8F_%D0%BD%D0%B0%D1%83%D0%BA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90%D0%BA%D0%B0%D0%B4%D0%B5%D0%BC%D0%B8%D0%BA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7890" name="Picture 2" descr="https://www.fish-hook.ru/editable/users/de/8e/501_qsovv5cssg.jpg"/>
          <p:cNvPicPr>
            <a:picLocks noChangeAspect="1" noChangeArrowheads="1"/>
          </p:cNvPicPr>
          <p:nvPr/>
        </p:nvPicPr>
        <p:blipFill>
          <a:blip r:embed="rId3" cstate="print"/>
          <a:srcRect l="10937" t="9951" r="34462"/>
          <a:stretch>
            <a:fillRect/>
          </a:stretch>
        </p:blipFill>
        <p:spPr bwMode="auto">
          <a:xfrm>
            <a:off x="0" y="0"/>
            <a:ext cx="918640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Писатели Дона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7101408"/>
            <a:ext cx="3286116" cy="57606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pic>
        <p:nvPicPr>
          <p:cNvPr id="4" name="Picture 5" descr="Картинка 6 из 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2523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Анатолий Вениаминович Калинин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(22.08.1916 – 12.06. 2008)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3368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Родился в г. Каменск-Шахтинский Ростовской области. Детство и юность известного писателя А.В.Калинина прошли на Дону. Свой творческий путь начинал в районных и областных газетах. Первая книга А. В. Калинина вышла в 1941 г. Это был роман "Курганы". Хорошо зная то, о чем писал: крестьянский труд, казачий быт, уверенно и надолго  Широко известны его романы и повести: "Товарищи" (1945), "Суровое поле" (1958), "Запретная зона" (1962), "Эхо войны" (1963), "Гремите, колокола!" (1966-1967), "Возврата нет" (1972), книга стихов "По кругу совести и долга" (1982) и многие другие. Один из последователей шолоховских традиций А. В. Калинин опубликовал ряд очерков: "Вешенское лето" (1964), "Время Тихого Дона" (1975), посвященных творчеству М.А. Шолохова. Самым знаменитым романом А. В. Калинина несомненно является «Цыган». А.В. Калинин - лауреат Государственной премии России в области литературы.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http://mirknig.mobi/uploads/posts/2013-01/1313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03420">
            <a:off x="966623" y="1940456"/>
            <a:ext cx="2657475" cy="3429001"/>
          </a:xfrm>
          <a:prstGeom prst="rect">
            <a:avLst/>
          </a:prstGeom>
          <a:noFill/>
        </p:spPr>
      </p:pic>
      <p:pic>
        <p:nvPicPr>
          <p:cNvPr id="2053" name="Picture 5" descr="http://betelgejze.ru/uploads/posts/2013-11/1383998530_anatolij-kalinin-tovarish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1007">
            <a:off x="3853663" y="2053191"/>
            <a:ext cx="2606989" cy="3714776"/>
          </a:xfrm>
          <a:prstGeom prst="rect">
            <a:avLst/>
          </a:prstGeom>
          <a:noFill/>
        </p:spPr>
      </p:pic>
      <p:pic>
        <p:nvPicPr>
          <p:cNvPr id="2055" name="Picture 7" descr="http://www.ukazka.ru/img/b/uk8058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06185">
            <a:off x="6230879" y="2156812"/>
            <a:ext cx="238125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" name="Picture 5" descr="Картинка 1 из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96732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635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ВИТАЛИЙ АЛЕКСАНДРОВИЧ  ЗАКРУТКИН.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(27.03.1908 - 10.10.1984).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1905000" cy="2981326"/>
          </a:xfrm>
          <a:prstGeom prst="rect">
            <a:avLst/>
          </a:prstGeom>
          <a:noFill/>
        </p:spPr>
      </p:pic>
      <p:pic>
        <p:nvPicPr>
          <p:cNvPr id="1030" name="Picture 6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643314"/>
            <a:ext cx="2000264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171448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автор рассказа «Подсолнух», повести «Матерь человеческая».  В 1948 году им были написаны рассказ «Млечный путь» и повесть «За высоким плетнем».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2500306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умелого хозяйствования на земле получила формирование в романе «Плавучая станица» (1950).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00364" y="3071810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1953 году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приступил к воплощению   Своего замысла, романа- эпопеи «Сотворение мира».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2" name="Picture 8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6248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конца своих дней Виталий Александрович работал над повестью «На Золотых Песках», которая так и осталась незавершенной.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242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Васильевич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(1916- 2003)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cs323122.vk.me/v323122848/ad42/aLI2Io_Xz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14644" cy="3950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928670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тринадцати лет он жил в детских домах. Детдомовский мальчишка был влюблен в небо и осуществил свою заветную мечту. После окончания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Батайского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авиационного училища гражданского воздушного флота в 1936 году. он несколько лет летал в тундру, на Крайний Север, приходилось летать в бурю, метель, и с каждым полётом в суровых условиях он закалял себя, набирался лётного опыта.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148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войны Петр Васильевич серьезно увлекся литературным трудом. Он пришел в литературу в четвертом десятилетии своей жизни, когда у него накопился немалый и нелегкий жизненный опыт.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s47.radikal.ru/i116/1206/83/ca3ffcd3d3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3345">
            <a:off x="2221694" y="3969809"/>
            <a:ext cx="1987649" cy="2643182"/>
          </a:xfrm>
          <a:prstGeom prst="rect">
            <a:avLst/>
          </a:prstGeom>
          <a:noFill/>
        </p:spPr>
      </p:pic>
      <p:pic>
        <p:nvPicPr>
          <p:cNvPr id="24582" name="Picture 6" descr="http://ts01.spac.me/tfil/663e7e3b86317ae9a8a0b8377a35d4b0/29034487.ft.320.320.0.jpg?13660522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75764">
            <a:off x="4405902" y="3597535"/>
            <a:ext cx="1905000" cy="3048001"/>
          </a:xfrm>
          <a:prstGeom prst="rect">
            <a:avLst/>
          </a:prstGeom>
          <a:noFill/>
        </p:spPr>
      </p:pic>
      <p:pic>
        <p:nvPicPr>
          <p:cNvPr id="24584" name="Picture 8" descr="http://www.knigirossii.ru/pictures/5/80/3381443_sbi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28640">
            <a:off x="6626415" y="3686225"/>
            <a:ext cx="1804720" cy="2966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800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«Шхуна «Мальва» В повести писатель рассказал о борьбе нашего народа с фашистскими оккупантами, об участии подростков, юношей и девушек в защите Родины, об опасных, смелых операциях партизанской шхуны «Мальва».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j.livelib.ru/boocover/1000928125/l/61ea/Navstrechu_vet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1142976" cy="1571636"/>
          </a:xfrm>
          <a:prstGeom prst="rect">
            <a:avLst/>
          </a:prstGeom>
          <a:noFill/>
        </p:spPr>
      </p:pic>
      <p:pic>
        <p:nvPicPr>
          <p:cNvPr id="23556" name="Picture 4" descr="http://coollib.com/i/15/179715/img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00099" cy="1526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8001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«Навстречу ветрам» В 30-х годах начинается действие первого романа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«Навстречу ветрам». Страна Советов в эти годы создавала свой воздушный флот и кадры для него,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показывает, как мечтали о небе, о полетах рабочие парни, как они шли в авиацию, как формировался их характер, а во второй части романа писатель рисует их вступившими в большую жизнь, опаленными войной.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214686"/>
            <a:ext cx="7929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«Льды уходят в океан» В романе в центре внимания также коллектив рабочих. Но место действия писатель перенес из южных городов на Крайний Север, в океанский порт. Неласковая северная природа, океан и тундра, изображены рукой зрелого мастера. Проза 60-х годов часто отображала влияние дурных примеров, пошлости и преступных типов на молодежь. В романе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П.В.Лебеденко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показывает, как и почему основная часть молодежи идет не за хапугами, не за циничными и развязными, а за трудолюбивыми, гордыми и честными, за лучшими людьми. По роману «Льды уходят в океан» поставлен 2-серийный телевизионный фильм (студия Довженко).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://vseknigi.co/sites/default/files/book_covers/1005539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1142976" cy="183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7358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«Четвёртый разворот» В 1972 году вышел в свет новый роман П. </a:t>
            </a:r>
            <a:r>
              <a:rPr lang="ru-RU" dirty="0" err="1" smtClean="0"/>
              <a:t>Лебеденко</a:t>
            </a:r>
            <a:r>
              <a:rPr lang="ru-RU" dirty="0" smtClean="0"/>
              <a:t>. В нем писатель опять возвращается к своим молодым героям-летчикам. Главы, рассказывающие о суровых годах войны, сменяются главами о мирных днях нашей страны. Рассказ об отцах сменяется рассказом о сыновьях. Действие развивается на Крайнем Севере, на Украине, в Италии, но где бы ни был герой - он всегда остается человеком мужественным, не терпящим компромиссов, готовым отдать свою жизнь за Родину. Роман «Четвертый разворот» также экранизирован.</a:t>
            </a:r>
            <a:endParaRPr lang="ru-RU" dirty="0"/>
          </a:p>
        </p:txBody>
      </p:sp>
      <p:pic>
        <p:nvPicPr>
          <p:cNvPr id="22530" name="Picture 2" descr="http://ifolderlinks.ru/files/imagecache/700x/U32288/0e/44/a4/Lebedenko_Petr_Vasilevich_-_Chetvertyy_razvorot_3pRI3W7R.jpg"/>
          <p:cNvPicPr>
            <a:picLocks noChangeAspect="1" noChangeArrowheads="1"/>
          </p:cNvPicPr>
          <p:nvPr/>
        </p:nvPicPr>
        <p:blipFill>
          <a:blip r:embed="rId3" cstate="print"/>
          <a:srcRect l="23572" r="9999" b="27142"/>
          <a:stretch>
            <a:fillRect/>
          </a:stretch>
        </p:blipFill>
        <p:spPr bwMode="auto">
          <a:xfrm>
            <a:off x="0" y="0"/>
            <a:ext cx="178591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500306"/>
            <a:ext cx="728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Шахтерам посвящены документальная повесть «Люди, как реки...» (1973) и роман «Черные листья» (1974). В них писатель сказал о призвании и чести рабочего, о трудной и мужественно красивой профессии шахтера. Черные листья - символ долга и чести доблестного отряда рабочего класса - </a:t>
            </a:r>
            <a:r>
              <a:rPr lang="ru-RU" dirty="0" err="1" smtClean="0"/>
              <a:t>солнцерубов</a:t>
            </a:r>
            <a:r>
              <a:rPr lang="ru-RU" dirty="0" smtClean="0"/>
              <a:t>, рыцарей подземных горизонтов. Главная заслуга П. В. </a:t>
            </a:r>
            <a:r>
              <a:rPr lang="ru-RU" dirty="0" err="1" smtClean="0"/>
              <a:t>Лебеденко</a:t>
            </a:r>
            <a:r>
              <a:rPr lang="ru-RU" dirty="0" smtClean="0"/>
              <a:t> - создание талантливых произведений о рабочем классе, а главная черта писателя - постоянный творческий поиск и неустанное стремление показать человека с большой буквы.</a:t>
            </a:r>
            <a:endParaRPr lang="ru-RU" dirty="0"/>
          </a:p>
        </p:txBody>
      </p:sp>
      <p:pic>
        <p:nvPicPr>
          <p:cNvPr id="22532" name="Picture 4" descr="http://xn--e1akkakkbm.xn--p1ai/uploads/book/154920/d70ac42106cae6268e36e1ef0f49a6217dd38ce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5"/>
            <a:ext cx="1142976" cy="1596804"/>
          </a:xfrm>
          <a:prstGeom prst="rect">
            <a:avLst/>
          </a:prstGeom>
          <a:noFill/>
        </p:spPr>
      </p:pic>
      <p:pic>
        <p:nvPicPr>
          <p:cNvPr id="22534" name="Picture 6" descr="http://www.biblus.ru/pics/f/e/9/1007092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202" y="3714752"/>
            <a:ext cx="967576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5000636"/>
            <a:ext cx="764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«Красный ветер». Мужественные люди, герои высокого нравственного долга, гуманисты и интернационалисты представлены в романе. В основе сюжета этого произведения - борьба с фашизмом в Испании в 1936 году. Трагедийная по характеру изображенных событий, книга оптимистична в своей главной идее.  </a:t>
            </a:r>
            <a:endParaRPr lang="ru-RU" dirty="0"/>
          </a:p>
        </p:txBody>
      </p:sp>
      <p:pic>
        <p:nvPicPr>
          <p:cNvPr id="22536" name="Picture 8" descr="http://leeet.net/lib/books/a/krasnyi_veter/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51485"/>
            <a:ext cx="1357290" cy="210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" name="Picture 5" descr="i?id=46462068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3036980" cy="3714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285728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Васильевич Изюмский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(06.03.1915 – 05.09.1984 )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142984"/>
            <a:ext cx="6072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Стихи и рассказы Бориса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Изюмского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появились в газете «Молот» уже в 1936 году, тогда же вышел 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Ростиздате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первый сборник «Раннее утро». Но с героями повести «Алые погоны» писатель не мог расстаться долгие годы. «Начало пути», «Призвание», много позднее — новая книга «Подполковник Ковалев» — это все на ту же тему — о суворовцах, уже бывших, их дальнейших судьбах, их преподавателях-офицерах, о талантливых военачальниках, и о тех, кто недостоин подражания…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tatic.librebook.ru/uploads/pics/01/15/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86276"/>
            <a:ext cx="1857356" cy="2571724"/>
          </a:xfrm>
          <a:prstGeom prst="rect">
            <a:avLst/>
          </a:prstGeom>
          <a:noFill/>
        </p:spPr>
      </p:pic>
      <p:pic>
        <p:nvPicPr>
          <p:cNvPr id="14340" name="Picture 4" descr="http://mirknig.mobi/uploads/posts/2014-03/1432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325199"/>
            <a:ext cx="1857388" cy="2532802"/>
          </a:xfrm>
          <a:prstGeom prst="rect">
            <a:avLst/>
          </a:prstGeom>
          <a:noFill/>
        </p:spPr>
      </p:pic>
      <p:pic>
        <p:nvPicPr>
          <p:cNvPr id="14342" name="Picture 6" descr="http://mirknig.mobi/uploads/posts/2013-03/1341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1" y="4295721"/>
            <a:ext cx="1928826" cy="2562279"/>
          </a:xfrm>
          <a:prstGeom prst="rect">
            <a:avLst/>
          </a:prstGeom>
          <a:noFill/>
        </p:spPr>
      </p:pic>
      <p:pic>
        <p:nvPicPr>
          <p:cNvPr id="14344" name="Picture 8" descr="http://test.oranta-book.ru/img/katalog/450/2230.jpg"/>
          <p:cNvPicPr>
            <a:picLocks noChangeAspect="1" noChangeArrowheads="1"/>
          </p:cNvPicPr>
          <p:nvPr/>
        </p:nvPicPr>
        <p:blipFill>
          <a:blip r:embed="rId7" cstate="print"/>
          <a:srcRect r="6666" b="7120"/>
          <a:stretch>
            <a:fillRect/>
          </a:stretch>
        </p:blipFill>
        <p:spPr bwMode="auto">
          <a:xfrm>
            <a:off x="5857884" y="4286256"/>
            <a:ext cx="1800220" cy="257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Человек редкой образованности, широкой начитанности, влюбленный в историю Российского государства, Борис Изюмский не случайно стал и автором целого ряда исторических повестей — «Ханский ярлык», «Тимофей с Холопьей улицы», «Бегство в Соколиный бор», «Девичья гора», «Град за Лукоморьем», «</a:t>
            </a:r>
            <a:r>
              <a:rPr lang="ru-RU" dirty="0" err="1" smtClean="0"/>
              <a:t>Зелен-камень</a:t>
            </a:r>
            <a:r>
              <a:rPr lang="ru-RU" dirty="0" smtClean="0"/>
              <a:t>», роман «</a:t>
            </a:r>
            <a:r>
              <a:rPr lang="ru-RU" dirty="0" err="1" smtClean="0"/>
              <a:t>Плевенские</a:t>
            </a:r>
            <a:r>
              <a:rPr lang="ru-RU" dirty="0" smtClean="0"/>
              <a:t> редуты», посвященный событиям освобождения Болгарии в русско-турецкой войне. Особое место в его творчестве занимает увлекательная повесть «Нина </a:t>
            </a:r>
            <a:r>
              <a:rPr lang="ru-RU" dirty="0" err="1" smtClean="0"/>
              <a:t>Грибоедова</a:t>
            </a:r>
            <a:r>
              <a:rPr lang="ru-RU" dirty="0" smtClean="0"/>
              <a:t>» (1970 г.). Ее героиня — незаурядная женщина, жена великого русского писателя А. </a:t>
            </a:r>
            <a:r>
              <a:rPr lang="ru-RU" dirty="0" err="1" smtClean="0"/>
              <a:t>Грибоедова</a:t>
            </a:r>
            <a:r>
              <a:rPr lang="ru-RU" dirty="0" smtClean="0"/>
              <a:t>, урожденная грузинская княжна, дочь известного поэта А. Чавчавадзе…</a:t>
            </a:r>
          </a:p>
          <a:p>
            <a:r>
              <a:rPr lang="ru-RU" dirty="0" smtClean="0"/>
              <a:t>А для многих ростовчан моего поколения Борис Изюмский — незабвенный автор романа «Небо остается». Его первая часть вышла в свет в 1982 году и посвящена жизни довоенного Ростова, а потом — родному городу, оккупированному фашистами. Драматические судьбы героев прослеживаются во второй части одноименного романа. </a:t>
            </a:r>
            <a:endParaRPr lang="ru-RU" dirty="0"/>
          </a:p>
        </p:txBody>
      </p:sp>
      <p:pic>
        <p:nvPicPr>
          <p:cNvPr id="4098" name="Picture 2" descr="https://assets.bookmate.com/assets/documents-covers/1d/85/WGTNWBAO-large.jpg?1429605769&amp;w=465&amp;h=720"/>
          <p:cNvPicPr>
            <a:picLocks noChangeAspect="1" noChangeArrowheads="1"/>
          </p:cNvPicPr>
          <p:nvPr/>
        </p:nvPicPr>
        <p:blipFill>
          <a:blip r:embed="rId3" cstate="print"/>
          <a:srcRect b="7175"/>
          <a:stretch>
            <a:fillRect/>
          </a:stretch>
        </p:blipFill>
        <p:spPr bwMode="auto">
          <a:xfrm>
            <a:off x="1" y="4143380"/>
            <a:ext cx="1779716" cy="2557966"/>
          </a:xfrm>
          <a:prstGeom prst="rect">
            <a:avLst/>
          </a:prstGeom>
          <a:noFill/>
        </p:spPr>
      </p:pic>
      <p:pic>
        <p:nvPicPr>
          <p:cNvPr id="4100" name="Picture 4" descr="http://pirmir.ru/upload/medialibrary/izumsky/v_poiskax_d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156345"/>
            <a:ext cx="1857388" cy="2701655"/>
          </a:xfrm>
          <a:prstGeom prst="rect">
            <a:avLst/>
          </a:prstGeom>
          <a:noFill/>
        </p:spPr>
      </p:pic>
      <p:pic>
        <p:nvPicPr>
          <p:cNvPr id="4102" name="Picture 6" descr="http://www.rulit.me/data/programs/images/dalnie-snega_357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143380"/>
            <a:ext cx="1666474" cy="2714620"/>
          </a:xfrm>
          <a:prstGeom prst="rect">
            <a:avLst/>
          </a:prstGeom>
          <a:noFill/>
        </p:spPr>
      </p:pic>
      <p:pic>
        <p:nvPicPr>
          <p:cNvPr id="4104" name="Picture 8" descr="http://img-fotki.yandex.ru/get/6704/76185474.1e/0_8914d_8ec98e1b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4143380"/>
            <a:ext cx="1635558" cy="2714620"/>
          </a:xfrm>
          <a:prstGeom prst="rect">
            <a:avLst/>
          </a:prstGeom>
          <a:noFill/>
        </p:spPr>
      </p:pic>
      <p:pic>
        <p:nvPicPr>
          <p:cNvPr id="4106" name="Picture 10" descr="http://www.rulit.me/data/programs/images/nebo-ostaetsya_359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3928" y="4143380"/>
            <a:ext cx="1870071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Коркищенко Алексей Абрамович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(02.03.1926 – 19.10.2009)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42984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1955 году один из первых рассказов Коркищенко «Вепрь» публикует журнал «Дон». Затем  выходят сборники его рассказов для детей «Похождения деда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Хоботьки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(1959) и «За жёлтым ериком» (1962 год).  В 1965 году выходит его «Повесть о сынах Земли Яше, Грише, Вене, дочери Земли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Нюрке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Космическом Путешественнике», «Полосатые чудаки», а затем «Внуки красного атамана» (1969, о детях с донского хутора, борющихся с фашистскими оккупантами) и «Старая лошадь Зина» (1973).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«Твой светлый дом» (1980).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maxima-library.org/aimg/157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2285984" cy="31713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6433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сценариев художественных фильмов «Было дело, да!» и широко известного «Роса», в котором снимались популярные актеры: Борис Чирков, Майя Булгакова, Любовь Соколова, Лариса Лужина, Юрий Назаров, Степан Крылов, Валерий Богомолов.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://ftp.coollib.net/i/59/193059/co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2406"/>
            <a:ext cx="1500166" cy="2165594"/>
          </a:xfrm>
          <a:prstGeom prst="rect">
            <a:avLst/>
          </a:prstGeom>
          <a:noFill/>
        </p:spPr>
      </p:pic>
      <p:pic>
        <p:nvPicPr>
          <p:cNvPr id="5130" name="Picture 10" descr="http://pic.mir-knigi.org/pic/2/4/2/0/8/6/kniga-korkischenko-aleksey-abramovich-tvoy-svetlyy-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714884"/>
            <a:ext cx="1397684" cy="2143116"/>
          </a:xfrm>
          <a:prstGeom prst="rect">
            <a:avLst/>
          </a:prstGeom>
          <a:noFill/>
        </p:spPr>
      </p:pic>
      <p:pic>
        <p:nvPicPr>
          <p:cNvPr id="5132" name="Picture 12" descr="http://www.rulit.me/data/programs/images/polosatye-chudaki-zhurnalnyj-variant_387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14884"/>
            <a:ext cx="1544588" cy="2143116"/>
          </a:xfrm>
          <a:prstGeom prst="rect">
            <a:avLst/>
          </a:prstGeom>
          <a:noFill/>
        </p:spPr>
      </p:pic>
      <p:pic>
        <p:nvPicPr>
          <p:cNvPr id="5134" name="Picture 14" descr="http://www.libex.ru/img/x/10/0a/74290.jpg"/>
          <p:cNvPicPr>
            <a:picLocks noChangeAspect="1" noChangeArrowheads="1"/>
          </p:cNvPicPr>
          <p:nvPr/>
        </p:nvPicPr>
        <p:blipFill>
          <a:blip r:embed="rId7" cstate="print"/>
          <a:srcRect l="14211" r="35263"/>
          <a:stretch>
            <a:fillRect/>
          </a:stretch>
        </p:blipFill>
        <p:spPr bwMode="auto">
          <a:xfrm>
            <a:off x="4627390" y="4714884"/>
            <a:ext cx="1444807" cy="2143116"/>
          </a:xfrm>
          <a:prstGeom prst="rect">
            <a:avLst/>
          </a:prstGeom>
          <a:noFill/>
        </p:spPr>
      </p:pic>
      <p:pic>
        <p:nvPicPr>
          <p:cNvPr id="5136" name="Picture 16" descr="http://state161.ru/upload/normal/1418469027_459735355.jpg"/>
          <p:cNvPicPr>
            <a:picLocks noChangeAspect="1" noChangeArrowheads="1"/>
          </p:cNvPicPr>
          <p:nvPr/>
        </p:nvPicPr>
        <p:blipFill>
          <a:blip r:embed="rId8" cstate="print"/>
          <a:srcRect l="15847" t="16250" r="13287"/>
          <a:stretch>
            <a:fillRect/>
          </a:stretch>
        </p:blipFill>
        <p:spPr bwMode="auto">
          <a:xfrm>
            <a:off x="6143636" y="4664269"/>
            <a:ext cx="1571636" cy="21937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6146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85728"/>
            <a:ext cx="57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Моложавенко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Семёнович 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(1924 – 2012)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nvgazeta.ru/upload/resize_cache/iblock/dc1/345_9999_0/dc1a61a56a2206c7790d2e2a15d2bd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714644" cy="3807124"/>
          </a:xfrm>
          <a:prstGeom prst="rect">
            <a:avLst/>
          </a:prstGeom>
          <a:noFill/>
        </p:spPr>
      </p:pic>
      <p:pic>
        <p:nvPicPr>
          <p:cNvPr id="6152" name="Picture 8" descr="http://nvgazeta.ru.teo.webstroy.ru/pictdb/pict/17209"/>
          <p:cNvPicPr>
            <a:picLocks noChangeAspect="1" noChangeArrowheads="1"/>
          </p:cNvPicPr>
          <p:nvPr/>
        </p:nvPicPr>
        <p:blipFill>
          <a:blip r:embed="rId4" cstate="print"/>
          <a:srcRect r="29605"/>
          <a:stretch>
            <a:fillRect/>
          </a:stretch>
        </p:blipFill>
        <p:spPr bwMode="auto">
          <a:xfrm>
            <a:off x="4714876" y="2122607"/>
            <a:ext cx="4429124" cy="47353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714752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Род. в станице Морозовская Ростовской обл. Участник Великой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Отеч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войны. Был членом КПСС (с 1945).Окончил Московский полиграфический институт и аспирантуру при нем. Работал в газетах: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"Морозовский большевик", "Большевистская смена", "Молот", "Вечерний Ростов"(до 1966), был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директором изд-ва "Молот" (1966—70).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7170" name="Picture 2" descr="http://nvgazeta.ru.teo.webstroy.ru/pictdb/pict/17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3602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87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Когда полыхали зарницы... Рассказ о жизни и смерти Коли Руднева. 1966; Тайны донских курганов 1967; Голубые родники. От истоков до устья Дона. М., 1971; Заветная шкатулка. Предания и легенды. 1973; Неопалимая купина. М., 1974; Повесть о Тихом Доне. Путешествие от Дона до Каспия. 1977; Красные офицеры. Док. повесть-дилогия о героях Октября. Ростов-на-Дону, 1977; Встреча с Донцом. М., 1979; Пароль "Белая роза". Повесть-хроника. Ростов-на-Дону, 1979; Морозовск. Историко-краеведческий очерк. Ростов-на-Дону, 1981;   От </a:t>
            </a:r>
            <a:r>
              <a:rPr lang="ru-RU" dirty="0" err="1" smtClean="0"/>
              <a:t>Иван-озера</a:t>
            </a:r>
            <a:r>
              <a:rPr lang="ru-RU" dirty="0" smtClean="0"/>
              <a:t> до Азовского моря. Путешествие по Дону. М., 1982; "Был и я среди донцов...". Записки краеведа. Ростов-на-Дону, 1984; Дороги вели в Прагу. Док. очерки. Харьков, "Прапор", 1985; Костры памяти. Повесть-хроника. Ростовское изд-во, 1985; Чир — казачья река. Приглашение к путешествию по шолоховской земле. </a:t>
            </a:r>
            <a:endParaRPr lang="ru-RU" dirty="0"/>
          </a:p>
        </p:txBody>
      </p:sp>
      <p:pic>
        <p:nvPicPr>
          <p:cNvPr id="7172" name="Picture 4" descr="http://www.biblus.ru/pics/b/2/3/100522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401">
            <a:off x="7783746" y="124466"/>
            <a:ext cx="1248259" cy="1747563"/>
          </a:xfrm>
          <a:prstGeom prst="rect">
            <a:avLst/>
          </a:prstGeom>
          <a:noFill/>
        </p:spPr>
      </p:pic>
      <p:pic>
        <p:nvPicPr>
          <p:cNvPr id="7174" name="Picture 6" descr="http://r4.readrate.net/img/pictures/book/405/405632/4056325/w136h203-cc907b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6098">
            <a:off x="6421018" y="73380"/>
            <a:ext cx="1207700" cy="1776029"/>
          </a:xfrm>
          <a:prstGeom prst="rect">
            <a:avLst/>
          </a:prstGeom>
          <a:noFill/>
        </p:spPr>
      </p:pic>
      <p:pic>
        <p:nvPicPr>
          <p:cNvPr id="7176" name="Picture 8" descr="http://www.libex.ru/dimg/4972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9763">
            <a:off x="5206370" y="61721"/>
            <a:ext cx="1069863" cy="1735872"/>
          </a:xfrm>
          <a:prstGeom prst="rect">
            <a:avLst/>
          </a:prstGeom>
          <a:noFill/>
        </p:spPr>
      </p:pic>
      <p:pic>
        <p:nvPicPr>
          <p:cNvPr id="7178" name="Picture 10" descr="http://www.buklit.ru/covers/74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5284">
            <a:off x="7661187" y="1722695"/>
            <a:ext cx="1308072" cy="1819759"/>
          </a:xfrm>
          <a:prstGeom prst="rect">
            <a:avLst/>
          </a:prstGeom>
          <a:noFill/>
        </p:spPr>
      </p:pic>
      <p:pic>
        <p:nvPicPr>
          <p:cNvPr id="7180" name="Picture 12" descr="http://pirmir.ru/upload/medialibrary/pobeda/kalendar_pobeda_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7490">
            <a:off x="6308686" y="1526014"/>
            <a:ext cx="1283148" cy="1991446"/>
          </a:xfrm>
          <a:prstGeom prst="rect">
            <a:avLst/>
          </a:prstGeom>
          <a:noFill/>
        </p:spPr>
      </p:pic>
      <p:pic>
        <p:nvPicPr>
          <p:cNvPr id="7182" name="Picture 14" descr="http://rostov-region.ru/books/item/f00/s00/z0000050/pic/00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2169">
            <a:off x="4688418" y="1729066"/>
            <a:ext cx="1379953" cy="1795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8914" name="Picture 2" descr="http://lib.convdocs.org/pars_docs/refs/110/109733/109733_html_33c2a0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3829050" cy="5581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785794"/>
            <a:ext cx="5429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 Павлович Чехов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(1860-1904)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928802"/>
            <a:ext cx="5357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восьмидесятые года девятнадцатого века юмористические журналы стали публиковать маленькие рассказы, под которыми можно было найти забавную подпись – Антоша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Чехонте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За подобным псевдонимом прятался студент-медик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Антон Чехов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2" name="Picture 2" descr="http://club.foto.ru/gallery/images/photo/2015/04/29/2380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429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"Родимая степь над низким донским небом!., курган в мудром молчании, берегущие зарытую казачью славу... Низко кланяюсь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по-сыновьи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целую твою красную землю... донской нержавеющей кровью полита степь...«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М. Шолохов.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Получив образование врача, он все так же писал разнообразные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повести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рассказы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пьесы. Специальные «детские» произведения в репертуаре Чехова отсутствуют. Автор сам говорил: «писать для детей вообще не умею». Но каждый из ребят знаком с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Белолобым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6"/>
              </a:rPr>
              <a:t>Каштанкой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Ванькой Жуковым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его письмом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на деревню дедушке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easyshopgh.com/photo/55f3e51a337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500438"/>
            <a:ext cx="2245278" cy="3000372"/>
          </a:xfrm>
          <a:prstGeom prst="rect">
            <a:avLst/>
          </a:prstGeom>
          <a:noFill/>
        </p:spPr>
      </p:pic>
      <p:pic>
        <p:nvPicPr>
          <p:cNvPr id="39942" name="Picture 6" descr="http://bibliolub.ru/photo/books/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0438"/>
            <a:ext cx="2337464" cy="3076103"/>
          </a:xfrm>
          <a:prstGeom prst="rect">
            <a:avLst/>
          </a:prstGeom>
          <a:noFill/>
        </p:spPr>
      </p:pic>
      <p:pic>
        <p:nvPicPr>
          <p:cNvPr id="39944" name="Picture 8" descr="http://bestseller.kz/upload/iblock/f08/f08aa2cb2d68703709f0578efa97d9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1902" y="3500438"/>
            <a:ext cx="2072097" cy="3000396"/>
          </a:xfrm>
          <a:prstGeom prst="rect">
            <a:avLst/>
          </a:prstGeom>
          <a:noFill/>
        </p:spPr>
      </p:pic>
      <p:pic>
        <p:nvPicPr>
          <p:cNvPr id="39946" name="Picture 10" descr="http://j.livelib.ru/boocover/1001199935/l/09e2/Nadezhda_Sher_Anton_Chehov__A._P._Chehov._Rasskaz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500438"/>
            <a:ext cx="2357454" cy="3088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Антоном Павловичем было написано много прекрасных произведений: "Попрыгунья", "Скрипка Ротшильда", "Учитель словесности", "Чайка", "Дядя Ваня" и др.  Чехов создает такие замечательные пьесы, как "Три сестры" и "Вишневый сад".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ruslania.com/pictures/big/9785699607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1643074" cy="2553337"/>
          </a:xfrm>
          <a:prstGeom prst="rect">
            <a:avLst/>
          </a:prstGeom>
          <a:noFill/>
        </p:spPr>
      </p:pic>
      <p:pic>
        <p:nvPicPr>
          <p:cNvPr id="40964" name="Picture 4" descr="http://aoyuci.biz/images/55d23ab41ce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1" y="1928802"/>
            <a:ext cx="1720485" cy="2571768"/>
          </a:xfrm>
          <a:prstGeom prst="rect">
            <a:avLst/>
          </a:prstGeom>
          <a:noFill/>
        </p:spPr>
      </p:pic>
      <p:pic>
        <p:nvPicPr>
          <p:cNvPr id="40966" name="Picture 6" descr="https://assets1.bookmate.com/assets/documents-covers/61/d5/brkRqEVB-large.jpg?1429595923&amp;w=456&amp;h=7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1924062"/>
            <a:ext cx="1643074" cy="2594328"/>
          </a:xfrm>
          <a:prstGeom prst="rect">
            <a:avLst/>
          </a:prstGeom>
          <a:noFill/>
        </p:spPr>
      </p:pic>
      <p:pic>
        <p:nvPicPr>
          <p:cNvPr id="40968" name="Picture 8" descr="http://rayknig.ru/cover/a-/a-hehov-rasska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928802"/>
            <a:ext cx="1656938" cy="2571744"/>
          </a:xfrm>
          <a:prstGeom prst="rect">
            <a:avLst/>
          </a:prstGeom>
          <a:noFill/>
        </p:spPr>
      </p:pic>
      <p:pic>
        <p:nvPicPr>
          <p:cNvPr id="40970" name="Picture 10" descr="http://img.4pk.ru/400x10000/images/43/3423443.jpg"/>
          <p:cNvPicPr>
            <a:picLocks noChangeAspect="1" noChangeArrowheads="1"/>
          </p:cNvPicPr>
          <p:nvPr/>
        </p:nvPicPr>
        <p:blipFill>
          <a:blip r:embed="rId7" cstate="print"/>
          <a:srcRect l="17500" t="11250" r="17499" b="13749"/>
          <a:stretch>
            <a:fillRect/>
          </a:stretch>
        </p:blipFill>
        <p:spPr bwMode="auto">
          <a:xfrm>
            <a:off x="7425916" y="1928802"/>
            <a:ext cx="1718084" cy="2571768"/>
          </a:xfrm>
          <a:prstGeom prst="rect">
            <a:avLst/>
          </a:prstGeom>
          <a:noFill/>
        </p:spPr>
      </p:pic>
      <p:pic>
        <p:nvPicPr>
          <p:cNvPr id="40972" name="Picture 12" descr="http://www.netsdelka.ru/images/file_788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000504"/>
            <a:ext cx="1848967" cy="2857496"/>
          </a:xfrm>
          <a:prstGeom prst="rect">
            <a:avLst/>
          </a:prstGeom>
          <a:noFill/>
        </p:spPr>
      </p:pic>
      <p:pic>
        <p:nvPicPr>
          <p:cNvPr id="40974" name="Picture 14" descr="http://audioknigi.me/img/1/vishnevyj-s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089063"/>
            <a:ext cx="1714512" cy="2768937"/>
          </a:xfrm>
          <a:prstGeom prst="rect">
            <a:avLst/>
          </a:prstGeom>
          <a:noFill/>
        </p:spPr>
      </p:pic>
      <p:pic>
        <p:nvPicPr>
          <p:cNvPr id="40976" name="Picture 16" descr="http://assets.bookmate.com/assets/documents-covers/a6/3e/EN9Uv1sI-large.jpg?1429069430&amp;w=450&amp;h=7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4071941"/>
            <a:ext cx="1741287" cy="2786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28604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Почётный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Академик"/>
              </a:rPr>
              <a:t>академик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Петербургская академия наук"/>
              </a:rPr>
              <a:t>Императорской Академии наук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 Разряду изящной словесности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1900"/>
              </a:rPr>
              <a:t>1900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02"/>
              </a:rPr>
              <a:t>1902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Один из самых известных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Драматург"/>
              </a:rPr>
              <a:t>драматургов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мира. Его произведения переведены более чем на 100 языков.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cache.rutraveller.ru/icache/u_f/i/0/al0/844867_1380x10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28604"/>
            <a:ext cx="3589759" cy="4786346"/>
          </a:xfrm>
          <a:prstGeom prst="rect">
            <a:avLst/>
          </a:prstGeom>
          <a:noFill/>
        </p:spPr>
      </p:pic>
      <p:pic>
        <p:nvPicPr>
          <p:cNvPr id="41990" name="Picture 6" descr="http://cs304110.vk.me/g39228703/a_ddc557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3071810"/>
            <a:ext cx="4357686" cy="3268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600076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Домик Чехова в городе Таганроге.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8632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Памятник Чехову в Ростове-на-Дону.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1"/>
            <a:ext cx="9144000" cy="6849439"/>
          </a:xfrm>
          <a:prstGeom prst="rect">
            <a:avLst/>
          </a:prstGeom>
          <a:noFill/>
        </p:spPr>
      </p:pic>
      <p:pic>
        <p:nvPicPr>
          <p:cNvPr id="3" name="mce-17961" descr="http://antiquehistory.ru/attachments/Image/bcdc59bb5fb5.jpg?template=gener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209801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99.ltalk.ru/s16.radikal.ru/i191/1007/be/8eb7a45baa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28926" cy="457203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00364" y="357166"/>
            <a:ext cx="392909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Александрович Шолохов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(1905—1984)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14620"/>
            <a:ext cx="600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24 марта 1905-ого года прошлого века Вешенская станица, хутор </a:t>
            </a:r>
            <a:r>
              <a:rPr lang="ru-RU" sz="2400" b="1" dirty="0" err="1" smtClean="0"/>
              <a:t>Кружилинск</a:t>
            </a:r>
            <a:r>
              <a:rPr lang="ru-RU" sz="2400" b="1" dirty="0" smtClean="0"/>
              <a:t> Донецкой области подарил миру будущего писателя и знаменитую личность, Михаила Шолохова. Через пять лет семья вместе с детьми переехали жить на хутор Каргин, а с 7 лет родители мальчика отдали, учиться в мужское училище, где учился по 18 год включительно.</a:t>
            </a: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357166"/>
            <a:ext cx="535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14.12.124 года Михаил Александрович издаёт первый рассказ"Родинка". А потом выходят в свет "</a:t>
            </a:r>
            <a:r>
              <a:rPr lang="ru-RU" sz="2800" b="1" dirty="0" err="1" smtClean="0">
                <a:solidFill>
                  <a:srgbClr val="C00000"/>
                </a:solidFill>
              </a:rPr>
              <a:t>Шибалково</a:t>
            </a:r>
            <a:r>
              <a:rPr lang="ru-RU" sz="2800" b="1" dirty="0" smtClean="0">
                <a:solidFill>
                  <a:srgbClr val="C00000"/>
                </a:solidFill>
              </a:rPr>
              <a:t> семя», «</a:t>
            </a:r>
            <a:r>
              <a:rPr lang="ru-RU" sz="2800" b="1" dirty="0" err="1" smtClean="0">
                <a:solidFill>
                  <a:srgbClr val="C00000"/>
                </a:solidFill>
              </a:rPr>
              <a:t>Нахалёнок</a:t>
            </a:r>
            <a:r>
              <a:rPr lang="ru-RU" sz="2800" b="1" dirty="0" smtClean="0">
                <a:solidFill>
                  <a:srgbClr val="C00000"/>
                </a:solidFill>
              </a:rPr>
              <a:t>», и другие, а через два года публикуется собрание рассказов для детей «Донские рассказы» и «Лазоревая степь». И в этом же году писатель начал писать "Тихий дон"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xn--e1akkakkbm.xn--p1ai/uploads/book/166817/24935f6d205f152c27d5946282967529f283c9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2040">
            <a:off x="187325" y="111383"/>
            <a:ext cx="1949355" cy="3073101"/>
          </a:xfrm>
          <a:prstGeom prst="rect">
            <a:avLst/>
          </a:prstGeom>
          <a:noFill/>
        </p:spPr>
      </p:pic>
      <p:pic>
        <p:nvPicPr>
          <p:cNvPr id="5124" name="Picture 4" descr="http://all-the-books.ru/upload/resize_cache/iblock/0e9/400_637_10b176f381c3f30412ac3fd7bace6d9c0/rod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9156">
            <a:off x="1776793" y="119541"/>
            <a:ext cx="1896114" cy="3019562"/>
          </a:xfrm>
          <a:prstGeom prst="rect">
            <a:avLst/>
          </a:prstGeom>
          <a:noFill/>
        </p:spPr>
      </p:pic>
      <p:pic>
        <p:nvPicPr>
          <p:cNvPr id="5126" name="Picture 6" descr="http://i43.fastpic.ru/big/2012/0717/9b/20d5ff3b5368ed3a7c225bff5a02319b.jpg"/>
          <p:cNvPicPr>
            <a:picLocks noChangeAspect="1" noChangeArrowheads="1"/>
          </p:cNvPicPr>
          <p:nvPr/>
        </p:nvPicPr>
        <p:blipFill>
          <a:blip r:embed="rId5" cstate="print"/>
          <a:srcRect l="26250"/>
          <a:stretch>
            <a:fillRect/>
          </a:stretch>
        </p:blipFill>
        <p:spPr bwMode="auto">
          <a:xfrm rot="21152963">
            <a:off x="178224" y="2348458"/>
            <a:ext cx="2253822" cy="2895596"/>
          </a:xfrm>
          <a:prstGeom prst="rect">
            <a:avLst/>
          </a:prstGeom>
          <a:noFill/>
        </p:spPr>
      </p:pic>
      <p:pic>
        <p:nvPicPr>
          <p:cNvPr id="5128" name="Picture 8" descr="http://russkay-literatura.ru/images/thumbnails/images/stories/rus-literatura/nahalenok-sholohov-risunok-mosina2-520x6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3786166"/>
            <a:ext cx="255168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357166"/>
            <a:ext cx="4857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 году начинает писать "Поднятую целину". Шолохов также отличился и в военные годы. Все военное время был в центре событий, работал корреспондентом "Красной звезды". В результате чего Михаила Александровича отметили Орденом Отечественной войны и медалями за оборону столицы. В военное время родились роман "Они сражались за Родину" и рассказ "Судьба человека"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 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f.mypage.ru/728cffa48999619491a89e1c44101294_0fe7af1589c5a75aa167ef22f7ff27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3913">
            <a:off x="634901" y="211373"/>
            <a:ext cx="2047866" cy="3005053"/>
          </a:xfrm>
          <a:prstGeom prst="rect">
            <a:avLst/>
          </a:prstGeom>
          <a:noFill/>
        </p:spPr>
      </p:pic>
      <p:pic>
        <p:nvPicPr>
          <p:cNvPr id="4103" name="Picture 7" descr="http://2.bp.blogspot.com/-wJIB1dQR-jE/UYp0rhE6NmI/AAAAAAAABLI/QVLT7zTIEhM/s320/1004369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8297">
            <a:off x="2479100" y="3267036"/>
            <a:ext cx="2000250" cy="3048001"/>
          </a:xfrm>
          <a:prstGeom prst="rect">
            <a:avLst/>
          </a:prstGeom>
          <a:noFill/>
        </p:spPr>
      </p:pic>
      <p:pic>
        <p:nvPicPr>
          <p:cNvPr id="7" name="Picture 3" descr="http://93361.biz/images/55d117a3918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2833">
            <a:off x="304631" y="3261173"/>
            <a:ext cx="2089462" cy="30533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642918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Михаил Александрович получил Нобелевскую, Ленинскую Государственную премии, был отмечен, как, герой социалистического труда и орденами Ленина и Октябрьской революции.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Памятник М. А. Шолохов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0430" cy="6785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1750</Words>
  <Application>Microsoft Office PowerPoint</Application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НАДЕЖДА</cp:lastModifiedBy>
  <cp:revision>27</cp:revision>
  <dcterms:modified xsi:type="dcterms:W3CDTF">2016-08-25T09:50:59Z</dcterms:modified>
</cp:coreProperties>
</file>