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8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20" autoAdjust="0"/>
  </p:normalViewPr>
  <p:slideViewPr>
    <p:cSldViewPr>
      <p:cViewPr varScale="1">
        <p:scale>
          <a:sx n="91" d="100"/>
          <a:sy n="91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йуйц\Desktop\Нало Заур ДС № 71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3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8153400" cy="160020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  </a:t>
            </a:r>
            <a:endParaRPr lang="ru-RU" sz="8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3400" y="228600"/>
            <a:ext cx="4419600" cy="52578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Щоджэнц1уык1у </a:t>
            </a:r>
            <a:r>
              <a:rPr lang="ru-RU" sz="4800" b="1" dirty="0" err="1" smtClean="0">
                <a:solidFill>
                  <a:srgbClr val="7030A0"/>
                </a:solidFill>
                <a:latin typeface="Monotype Corsiva" pitchFamily="66" charset="0"/>
              </a:rPr>
              <a:t>Алий</a:t>
            </a: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  <a:latin typeface="Monotype Corsiva" pitchFamily="66" charset="0"/>
              </a:rPr>
              <a:t>Асхьэд</a:t>
            </a:r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> и </a:t>
            </a:r>
            <a:r>
              <a:rPr lang="ru-RU" sz="4800" b="1" dirty="0" err="1" smtClean="0">
                <a:solidFill>
                  <a:srgbClr val="7030A0"/>
                </a:solidFill>
                <a:latin typeface="Monotype Corsiva" pitchFamily="66" charset="0"/>
              </a:rPr>
              <a:t>къуэ</a:t>
            </a:r>
            <a:endParaRPr lang="ru-RU" sz="4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4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endParaRPr lang="ru-RU" sz="4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r"/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Зыгъэхьэзырар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: егъэджак1уэ  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Хъыдзэдж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Ф.М.</a:t>
            </a:r>
          </a:p>
          <a:p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9" name="Picture 5" descr="C:\Users\йуйц\Desktop\Нало Заур ДС № 71\Без названи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4267200" cy="5009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йуйц\Desktop\Нало Заур ДС № 71\Без названия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24"/>
            <a:ext cx="9144000" cy="6860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йуйц\Desktop\Нало Заур ДС № 71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413"/>
            <a:ext cx="9143999" cy="68535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200" y="228600"/>
            <a:ext cx="5257800" cy="4724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Щоджэнц1ык1у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Алий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Асхьэд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и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къуэр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адыгэ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тхак1уэщ, усак1уэщ,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адыгэ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литературэм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хэлъхьэныгъэ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куэд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ищ1ащ..</a:t>
            </a:r>
            <a:b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Къэбэрдей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Бэлъкъэр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АССР-м щэн-хабзэмк1э  щ1ыхь зи1э тхак1уэщ.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1" name="Picture 3" descr="C:\Users\йуйц\Desktop\Нало Заур ДС № 71\Без названия (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97888">
            <a:off x="440061" y="194659"/>
            <a:ext cx="3302669" cy="464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йуйц\Desktop\Нало Заур ДС № 71\Без названия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257800" cy="44196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А. С. Пушкин, М. Ю. Лермонтов, Т. Г. Шевченко, М.Горький К. Хетагуров  я </a:t>
            </a:r>
            <a:r>
              <a:rPr lang="ru-RU" sz="31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тхыгъэ</a:t>
            </a:r>
            <a: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куэд</a:t>
            </a:r>
            <a: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Алий</a:t>
            </a:r>
            <a: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Асхьэд</a:t>
            </a:r>
            <a: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и </a:t>
            </a:r>
            <a:r>
              <a:rPr lang="ru-RU" sz="31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къуэм</a:t>
            </a:r>
            <a: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адыгэбзэк1э зэридзэк1ащ.</a:t>
            </a:r>
            <a:b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Езы</a:t>
            </a:r>
            <a: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Щоджэнц1ык1у </a:t>
            </a:r>
            <a:r>
              <a:rPr lang="ru-RU" sz="31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Алий</a:t>
            </a:r>
            <a: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и 1эдакъэ щ1эк1хэри нэгъуэщ1ыбзэ куэдк1э зэрадзэк1ауэ </a:t>
            </a:r>
            <a:r>
              <a:rPr lang="ru-RU" sz="31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къагъэсэбэп</a:t>
            </a:r>
            <a: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. </a:t>
            </a:r>
            <a:br>
              <a:rPr lang="ru-RU" sz="31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2800" b="1" dirty="0">
              <a:solidFill>
                <a:srgbClr val="4618B8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102" name="Picture 6" descr="C:\Users\йуйц\Desktop\Нало Заур ДС № 71\Shogencukov_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2343">
            <a:off x="5770682" y="317673"/>
            <a:ext cx="2989198" cy="4083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йуйц\Desktop\Нало Заур ДС № 71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3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1991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гъэм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Налшык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къалэ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дэт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драматическэ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театрым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и бжэ1упэм 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щагъэуващ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 Щоджэнц1ык1у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Алий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и памятник.</a:t>
            </a:r>
            <a:b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Драматическэ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театрыми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, 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Къэбэрдей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–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Балъкъэрым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къалэ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нэхъыщхьэм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уэрамыми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зэрахьэ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Щоджэнц1ык1у </a:t>
            </a:r>
            <a:r>
              <a:rPr lang="ru-RU" sz="2800" b="1" dirty="0" err="1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Алий</a:t>
            </a:r>
            <a:r>
              <a:rPr lang="ru-RU" sz="2800" b="1" dirty="0" smtClean="0">
                <a:solidFill>
                  <a:srgbClr val="4618B8"/>
                </a:solidFill>
                <a:latin typeface="Monotype Corsiva" pitchFamily="66" charset="0"/>
                <a:cs typeface="Times New Roman" pitchFamily="18" charset="0"/>
              </a:rPr>
              <a:t> и ц1эр.</a:t>
            </a:r>
            <a:endParaRPr lang="ru-RU" sz="2800" b="1" dirty="0">
              <a:solidFill>
                <a:srgbClr val="4618B8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5" name="Picture 3" descr="C:\Users\йуйц\Desktop\Нало Заур ДС № 71\Без названия (8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438400"/>
            <a:ext cx="6958713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йуйц\Desktop\Нало Заур ДС № 71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35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772400" cy="2209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9400" y="228600"/>
            <a:ext cx="3657600" cy="28194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Национальнэ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музейм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къыщызэ1уахащ Щодхэнц1ык1у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Алий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и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пэш</a:t>
            </a:r>
            <a:endParaRPr lang="ru-RU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йуйц\Desktop\Нало Заур ДС № 71\img_6356-e1577090978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21717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йуйц\Desktop\Нало Заур ДС № 71\img_6347-e1577091589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28600"/>
            <a:ext cx="21717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C:\Users\йуйц\Desktop\Нало Заур ДС № 71\img_6364-e15770908941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124200"/>
            <a:ext cx="257175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йуйц\Desktop\Нало Заур ДС № 71\img_6358-e15770909505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200400"/>
            <a:ext cx="2543175" cy="3390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йуйц\Desktop\Нало Заур ДС № 71\img_6360-e15770909072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200400"/>
            <a:ext cx="25146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                   </vt:lpstr>
      <vt:lpstr>Слайд 2</vt:lpstr>
      <vt:lpstr>Щоджэнц1ык1у Алий Асхьэд и къуэр - адыгэ тхак1уэщ, усак1уэщ, адыгэ литературэм хэлъхьэныгъэ куэд ищ1ащ.. Къэбэрдей – Бэлъкъэр АССР-м щэн-хабзэмк1э  щ1ыхь зи1э тхак1уэщ.</vt:lpstr>
      <vt:lpstr>А. С. Пушкин, М. Ю. Лермонтов, Т. Г. Шевченко, М.Горький К. Хетагуров  я тхыгъэ куэд Алий Асхьэд и къуэм адыгэбзэк1э зэридзэк1ащ.  Езы Щоджэнц1ык1у Алий и 1эдакъэ щ1эк1хэри нэгъуэщ1ыбзэ куэдк1э зэрадзэк1ауэ къагъэсэбэп.   </vt:lpstr>
      <vt:lpstr>1991 гъэм  Налшык  къалэ дэт драматическэ театрым и бжэ1упэм  щагъэуващ  Щоджэнц1ык1у Алий и памятник. Драматическэ театрыми,  Къэбэрдей – Балъкъэрым и къалэ нэхъыщхьэм и уэрамыми  зэрахьэ Щоджэнц1ык1у Алий и ц1эр.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USER</cp:lastModifiedBy>
  <cp:revision>27</cp:revision>
  <dcterms:created xsi:type="dcterms:W3CDTF">2023-10-25T15:15:57Z</dcterms:created>
  <dcterms:modified xsi:type="dcterms:W3CDTF">2023-11-03T07:01:43Z</dcterms:modified>
</cp:coreProperties>
</file>