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3" r:id="rId5"/>
    <p:sldId id="258" r:id="rId6"/>
    <p:sldId id="276" r:id="rId7"/>
    <p:sldId id="277" r:id="rId8"/>
    <p:sldId id="259" r:id="rId9"/>
    <p:sldId id="274" r:id="rId10"/>
    <p:sldId id="279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0953B-C457-DD4C-84BD-FC077FFAC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B84201-2434-AF85-05CA-604CE445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3513C2-C238-B09B-CD59-0D357EE2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B1904A-9688-AE38-77B7-7F02F4A0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16FC40-6A03-F563-7795-D856E816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45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0606A-1052-56D7-01B1-ED08F7C4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9E88C2-7FFB-B286-2B17-084754F6E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62C459-8341-AED1-3FAF-9DA8FCEA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68FDF0-50B0-B88A-283D-BEC9EF16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0E3529-4517-0682-3EEB-3EC252A9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06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5B18B3-CF0B-C768-7158-C95D6D269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595AF6-7B97-3BB5-A37D-A23D09C6E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8E9F19-40AC-3B5C-3242-54E42AF9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3B9F01-BCD9-E21E-2751-B9338C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255372-D552-9C1F-4B68-27FCB40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4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3B30D-F990-2AC5-274C-257EA3AF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99A06B-8CAE-1F92-5BA0-0B4CE06E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4A380A-2F46-C6CA-7227-EA3EA20D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C96CCD-56DF-E83E-FD9A-1E4ACA98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352458-A4CA-80CF-7257-8DF52108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7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EA938-B992-592B-3D0B-FF7A4F40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9EC9A-3E16-D946-3918-FE0EA190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4DE4DB-8FDD-22F1-8CB1-149D700E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2C0141-8508-E71A-8DD8-D7F559D7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F1B6ED-7A15-5CB2-F651-AB43B1D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D859E-D3FC-0D62-3180-1C8261A6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B22491-9BF0-77B9-3188-F2DFCFA98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2A1E42-642A-7382-769F-851AC8EA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84B982-620D-E46D-B1D3-4C539EC2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6061D-D8B5-3331-B919-12D6BEF8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E87910-77AD-82C3-7B3F-70EFC186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5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EC763-A66F-9260-2FB1-6BF79D60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DFBBCF-D9FE-DF4C-CFD6-033B8FF0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E8B771-E28E-2A8B-0503-F25597E0E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0C92D0A-E5E6-5429-6CBF-1F96556F7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F4D602-BF76-063A-0319-1AC783589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B34D75-52F7-A3E9-8806-04D75790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9774E9-F548-CDDE-C72C-C834DA86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14C3E9-FCCB-2BAF-5479-2B8CE47B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0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9AF420-6F72-C488-A558-F6ED5605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73BA0B-70F4-A46F-21FC-727FE8E9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1CD811-3C04-1DE0-5975-0BE81DC3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33A90E-9DBC-2889-8C18-93BEB295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75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419E65-55BD-6D89-8487-0F83150F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D89A2F-2A1A-86E5-7DB7-0656EB65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E2D82A-7931-9585-4CD8-05CC96C9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88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9CB9A-B950-DBDA-07E2-984145E7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88ED0C-1855-0F1A-DF3F-0650270B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53DBF4-1684-6621-BC5A-190418202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2955A-076D-D596-62D4-DE60FC6A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A6E1D5-871C-EC79-DD42-D99F2C5D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8E133A-77A2-F6AA-6805-30D7040F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51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AA48F-A5DB-5873-6A6C-15F5A5C3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C132C6-2501-07FA-F312-D16BADFA4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355A2B-9B7D-98B5-5C1A-D8ACA5252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A8FA54-162A-5A4D-B19A-50C3C0B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37D44A-D550-82DA-8BFC-EA4F79AF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5E720A-0940-78FF-D48E-A1B192A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0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9D2B0B-0C7E-9433-E7F8-7E969106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33835D-2726-0428-2F4E-9F1AF81C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CB64C8-3327-F90B-E41F-F6D631767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5AA4-E1E1-4ECC-AC10-291ACAA37305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E88CD3-3200-DF01-BAEC-1045D7CE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BA90DA-03A9-9DA6-B8AF-D019F0F69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98AF-7BD9-49E9-B5F5-48B94EFB1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47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0A5AA-7E39-9300-00EB-06497EB8C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48574"/>
            <a:ext cx="9144000" cy="2059620"/>
          </a:xfrm>
        </p:spPr>
        <p:txBody>
          <a:bodyPr>
            <a:normAutofit/>
          </a:bodyPr>
          <a:lstStyle/>
          <a:p>
            <a:r>
              <a:rPr lang="ru-RU" sz="2400" dirty="0"/>
              <a:t>Учебно-исследовательская работа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«Плесневые грибы»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D68C5C-3992-CE1D-6E0B-D354B8348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492" y="3559946"/>
            <a:ext cx="3861787" cy="3213716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sz="1800" dirty="0"/>
              <a:t>Работу выполнил:</a:t>
            </a:r>
          </a:p>
          <a:p>
            <a:pPr algn="r"/>
            <a:r>
              <a:rPr lang="ru-RU" sz="1800" dirty="0" err="1"/>
              <a:t>Маньшов</a:t>
            </a:r>
            <a:r>
              <a:rPr lang="ru-RU" sz="1800" dirty="0"/>
              <a:t> Никита Андреевич,</a:t>
            </a:r>
          </a:p>
          <a:p>
            <a:pPr algn="r"/>
            <a:r>
              <a:rPr lang="ru-RU" sz="1800" dirty="0"/>
              <a:t>ученик 4 «Б» класса</a:t>
            </a:r>
          </a:p>
          <a:p>
            <a:pPr algn="r"/>
            <a:endParaRPr lang="ru-RU" sz="1800" dirty="0"/>
          </a:p>
          <a:p>
            <a:pPr algn="r"/>
            <a:r>
              <a:rPr lang="ru-RU" sz="1800" dirty="0"/>
              <a:t>Руководитель:</a:t>
            </a:r>
          </a:p>
          <a:p>
            <a:pPr algn="r"/>
            <a:r>
              <a:rPr lang="ru-RU" sz="1800" dirty="0"/>
              <a:t>Соболева Татьяна Анатольевна</a:t>
            </a:r>
          </a:p>
          <a:p>
            <a:pPr algn="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2012AE-6C2B-32EF-86D3-247359D90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9933"/>
            <a:ext cx="7503831" cy="39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09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6F821BA-5D59-6750-27D6-C58279A5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508D13-FE3B-6DC5-24C5-04BDCFE850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1751" y="5669844"/>
            <a:ext cx="5182049" cy="82303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E56209C-61B3-3F75-0919-B59FB53DA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984452"/>
              </p:ext>
            </p:extLst>
          </p:nvPr>
        </p:nvGraphicFramePr>
        <p:xfrm>
          <a:off x="838200" y="1500326"/>
          <a:ext cx="9859392" cy="3373513"/>
        </p:xfrm>
        <a:graphic>
          <a:graphicData uri="http://schemas.openxmlformats.org/drawingml/2006/table">
            <a:tbl>
              <a:tblPr firstRow="1" firstCol="1" bandRow="1"/>
              <a:tblGrid>
                <a:gridCol w="2666412">
                  <a:extLst>
                    <a:ext uri="{9D8B030D-6E8A-4147-A177-3AD203B41FA5}">
                      <a16:colId xmlns:a16="http://schemas.microsoft.com/office/drawing/2014/main" xmlns="" val="165139079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1870839255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3664609201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2897196953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309725289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1235087266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3658194952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1024458423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4006304828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1941567049"/>
                    </a:ext>
                  </a:extLst>
                </a:gridCol>
                <a:gridCol w="719298">
                  <a:extLst>
                    <a:ext uri="{9D8B030D-6E8A-4147-A177-3AD203B41FA5}">
                      <a16:colId xmlns:a16="http://schemas.microsoft.com/office/drawing/2014/main" xmlns="" val="3859462071"/>
                    </a:ext>
                  </a:extLst>
                </a:gridCol>
              </a:tblGrid>
              <a:tr h="1289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жидкости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день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0257584"/>
                  </a:ext>
                </a:extLst>
              </a:tr>
              <a:tr h="520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 кипяченая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613288"/>
                  </a:ext>
                </a:extLst>
              </a:tr>
              <a:tr h="520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без сахара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4250685"/>
                  </a:ext>
                </a:extLst>
              </a:tr>
              <a:tr h="520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сахаром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0740255"/>
                  </a:ext>
                </a:extLst>
              </a:tr>
              <a:tr h="520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Рассол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47925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DD83F6-764A-E65A-406E-4568BE095BE8}"/>
              </a:ext>
            </a:extLst>
          </p:cNvPr>
          <p:cNvSpPr txBox="1"/>
          <p:nvPr/>
        </p:nvSpPr>
        <p:spPr>
          <a:xfrm>
            <a:off x="2565647" y="257452"/>
            <a:ext cx="6576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Результаты выращивания плесени на жидкостях.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8CBB909-61B8-AE8C-9CBD-3789AE54C4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170" y="5771987"/>
            <a:ext cx="5926836" cy="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3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9B733D-15C9-7137-E021-6FE14D1C033C}"/>
              </a:ext>
            </a:extLst>
          </p:cNvPr>
          <p:cNvSpPr txBox="1"/>
          <p:nvPr/>
        </p:nvSpPr>
        <p:spPr>
          <a:xfrm>
            <a:off x="1038687" y="426129"/>
            <a:ext cx="10520039" cy="5233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выполнения работы, я пришел к следующим выводам.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Плесень для человека и друг и враг. Человек научился использовать её в пищу и в производстве лекарств, а плесень в свою очередь атакует дома, пищу, инструменты из дерева, мебель и многое другое.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Экспериментальным путём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выявлены благоприятные условия для развития плесневых грибов. В основном это: влага, тепло и когда перекрыт доступ кислорода.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даже пониженная температура (в условиях холодильника) и наличие кислородной среды не спасут наши продукты питания от развития на них плесени.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внимательны! Обращайте внимание на сроки и условия хранения продуктов питания.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понял, что личная гигиена, регулярная уборка и проветривание комнаты обязательное условие для сохранения моего здоровья и здоровья моей семьи.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9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B4C9A-EDB2-406D-D6BC-49446D95C135}"/>
              </a:ext>
            </a:extLst>
          </p:cNvPr>
          <p:cNvSpPr txBox="1"/>
          <p:nvPr/>
        </p:nvSpPr>
        <p:spPr>
          <a:xfrm>
            <a:off x="887767" y="674703"/>
            <a:ext cx="10377995" cy="535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использованной литературы.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для увлеченных. Автор Н.И.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Околитенко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Феникс»Ростов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 2006г.)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Биология. Автор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В.А.Корчагина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(Просвещение 1992г.)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Биология. Автор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И.Н.Пономарева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-Граф 2003г.)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энциклопедия Кирилла и Мефодия (10 издание 2005г.)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Грибковые инфекции. Руководство для врачей. Сергеев А.Ю., Сергеев Ю.В.(ООО "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Биномпресс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Энциклопедия «Я познаю мир. Ботаника». Автор Ю.Н. Касаткина («Астрель» Москва 2006г.)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сайты.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http://beaplanet.ru/griby/plesnevye_griby.html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http://medivin.ru/default_941.html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http://ru.wikipeda.org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9566C7-260E-AE7B-F89C-22CA81DEA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995" y="427173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82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D0B04-462B-C9FD-090A-DF6FE775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9597"/>
            <a:ext cx="10517189" cy="101205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 проверить на практике благоприятные условия проявления и развития плесени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6EC9D98-D335-6822-F774-42AE8E3AB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1650"/>
            <a:ext cx="10301688" cy="1784411"/>
          </a:xfrm>
        </p:spPr>
        <p:txBody>
          <a:bodyPr>
            <a:normAutofit/>
          </a:bodyPr>
          <a:lstStyle/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59DB14A0-B5EA-F4A6-9DDF-DCD8FFFA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и развитие плесени.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A2AE9F0-6CBA-B7B9-8DA1-E440BDBF6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71" y="3027285"/>
            <a:ext cx="4743568" cy="31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06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01D37D-8B99-ABAA-B727-57A655551577}"/>
              </a:ext>
            </a:extLst>
          </p:cNvPr>
          <p:cNvSpPr txBox="1"/>
          <p:nvPr/>
        </p:nvSpPr>
        <p:spPr>
          <a:xfrm>
            <a:off x="363983" y="230819"/>
            <a:ext cx="8167457" cy="2227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данного исследования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широким распространением плесени на Земле, и тем, что с каждым годом ее изучения человечество открывает новые свойства и особенности плесневых грибов. Я выбрал эту тему, потому что мне интересно понять, какое значение имеет в нашей жизни плесень.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10C976-34A8-F9BD-E380-7E48192DB6EB}"/>
              </a:ext>
            </a:extLst>
          </p:cNvPr>
          <p:cNvSpPr txBox="1"/>
          <p:nvPr/>
        </p:nvSpPr>
        <p:spPr>
          <a:xfrm>
            <a:off x="3148613" y="2840854"/>
            <a:ext cx="8649810" cy="305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материалами о существовании плесени в литературе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полезные и вредные свойства плесневых грибов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экспериментальным путем условия возникновения и развития плесени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Воспитать активную жизненную позицию и ответственное отношение к своему здоровью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5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D5260-5F50-A6DD-87D5-EBF96A78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34" y="187572"/>
            <a:ext cx="10515600" cy="691317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Эксперимент.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/>
              <a:t>Наблюдение за условиями образованием плесени на разных продуктах</a:t>
            </a:r>
            <a:r>
              <a:rPr lang="ru-RU" sz="2400" b="1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AACFD2-08D9-D7CD-BBE2-1B0173801EA3}"/>
              </a:ext>
            </a:extLst>
          </p:cNvPr>
          <p:cNvSpPr txBox="1"/>
          <p:nvPr/>
        </p:nvSpPr>
        <p:spPr>
          <a:xfrm>
            <a:off x="834502" y="967666"/>
            <a:ext cx="10759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ходе изучения литературы я выяснил, что плесень любит влагу. Я решил посмотреть, а в какой среде она быстрее разрастается сладкой или кислой? Я провел опыт: прорастил плесень на разных жидкостях, содержащих разное количество сахара. Для этого взял: чай сладкий, чай несладкий, воду кипяченую и рассол.</a:t>
            </a:r>
          </a:p>
          <a:p>
            <a:r>
              <a:rPr lang="ru-RU" dirty="0"/>
              <a:t>Наблюдение вел 10 дней. Наблюдение проводилось при комнатной температуре +20 - +25° 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A7A677-4209-F9F3-4124-040ACE3C3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305" y="2533771"/>
            <a:ext cx="5720179" cy="42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98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34BDED41-1BA9-2187-8FB5-9448DF2C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930" cy="753461"/>
          </a:xfrm>
        </p:spPr>
        <p:txBody>
          <a:bodyPr>
            <a:normAutofit fontScale="90000"/>
          </a:bodyPr>
          <a:lstStyle/>
          <a:p>
            <a:pPr indent="540000"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день эксперимента появился на крышках чаш конденсат.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EABCAB-74A0-237C-CEC3-AB5B4C60F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166" y="803644"/>
            <a:ext cx="8069802" cy="6054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786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1F44B179-1006-620B-3B90-040BAE11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чай- 3 день</a:t>
            </a:r>
          </a:p>
        </p:txBody>
      </p:sp>
      <p:pic>
        <p:nvPicPr>
          <p:cNvPr id="32" name="Объект 31">
            <a:extLst>
              <a:ext uri="{FF2B5EF4-FFF2-40B4-BE49-F238E27FC236}">
                <a16:creationId xmlns:a16="http://schemas.microsoft.com/office/drawing/2014/main" xmlns="" id="{D6970648-6549-C618-AF6E-EA79662BB5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00C7E753-2441-67C4-CAB5-5EA2BC153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Несладкий чай – 5 день</a:t>
            </a:r>
            <a:endParaRPr lang="ru-RU" sz="2000" dirty="0"/>
          </a:p>
        </p:txBody>
      </p:sp>
      <p:pic>
        <p:nvPicPr>
          <p:cNvPr id="34" name="Объект 33">
            <a:extLst>
              <a:ext uri="{FF2B5EF4-FFF2-40B4-BE49-F238E27FC236}">
                <a16:creationId xmlns:a16="http://schemas.microsoft.com/office/drawing/2014/main" xmlns="" id="{BB2B5694-E452-42D5-5924-C0CD47ABB5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sp>
        <p:nvSpPr>
          <p:cNvPr id="27" name="Заголовок 26">
            <a:extLst>
              <a:ext uri="{FF2B5EF4-FFF2-40B4-BE49-F238E27FC236}">
                <a16:creationId xmlns:a16="http://schemas.microsoft.com/office/drawing/2014/main" xmlns="" id="{ED617124-A1D9-2571-2A48-523160BAA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161" y="606426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C86BAA4-1596-F828-F8F8-DBB51586422B}"/>
              </a:ext>
            </a:extLst>
          </p:cNvPr>
          <p:cNvSpPr txBox="1"/>
          <p:nvPr/>
        </p:nvSpPr>
        <p:spPr>
          <a:xfrm>
            <a:off x="221942" y="-381739"/>
            <a:ext cx="11718524" cy="139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заметить, что плесень любит «сладкое», так как налет появился в сосудах со сладким чаем уже на 3 день, в то время как несладкий чай начал плесневеть только на 5 день.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2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B91948C-4D82-5F6B-22E5-7C12A5F9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178694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Рассол из-под огурцов содержит соль, уксусную эссенцию, что видимо и сдерживало прорастание плесени, поэтому она появилась на 7 день.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A7A113-490B-BFE7-B6A2-EAE4D984C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172" y="1283335"/>
            <a:ext cx="5574665" cy="557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486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xmlns="" id="{B3E4908C-0C79-4AC2-952B-E136784F7610}"/>
              </a:ext>
            </a:extLst>
          </p:cNvPr>
          <p:cNvSpPr>
            <a:spLocks noGrp="1"/>
          </p:cNvSpPr>
          <p:nvPr/>
        </p:nvSpPr>
        <p:spPr>
          <a:xfrm>
            <a:off x="3517106" y="301704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2744F39-5D9A-5D44-211E-690A30AD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 было сравнить результаты эксперимента с кипяченой водой. За 10 дней плесень на ней так и не появилась. Видимо, это связано с тем, что при кипячении погибли споры плесени. Кипяченая вода не содержит сахар, поэтому новые споры также не проросли.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DFB4334-56EF-C57B-3691-D59A339F7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9294" y="1422400"/>
            <a:ext cx="5435599" cy="54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42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1EB2C-8E4C-825B-FBD0-3E761369D587}"/>
              </a:ext>
            </a:extLst>
          </p:cNvPr>
          <p:cNvSpPr txBox="1"/>
          <p:nvPr/>
        </p:nvSpPr>
        <p:spPr>
          <a:xfrm>
            <a:off x="683581" y="142043"/>
            <a:ext cx="11043821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мы можем сделать вывод о том, что для активного прорастания плесени необходим сахар и влага. По всей видимости, это и является продуктом питания самой плесени. Кипячение убивает споры плесени.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434A8A-86F0-445F-A025-865439579D5A}"/>
              </a:ext>
            </a:extLst>
          </p:cNvPr>
          <p:cNvSpPr txBox="1"/>
          <p:nvPr/>
        </p:nvSpPr>
        <p:spPr>
          <a:xfrm>
            <a:off x="1171851" y="1436436"/>
            <a:ext cx="10336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насчитывается более 10 000 видов плесневых грибов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стоит забывать, что даже внешне красивая плесень может принести вред человеку.</a:t>
            </a:r>
            <a:endParaRPr lang="ru-RU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8B8F9DF-F717-3AC9-ED20-4A86CB18A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062" y="2405847"/>
            <a:ext cx="2946277" cy="39283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D5FCBD0-BBFA-3532-BA0A-DF0F153BC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633" y="2405846"/>
            <a:ext cx="2946277" cy="39283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1E1764B-039C-0E62-5374-B73AE7042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861" y="2405846"/>
            <a:ext cx="2946278" cy="39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609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644</Words>
  <Application>Microsoft Office PowerPoint</Application>
  <PresentationFormat>Произвольный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Учебно-исследовательская работа  «Плесневые грибы»</vt:lpstr>
      <vt:lpstr>         Цель моей работы:   Определить и проверить на практике благоприятные условия проявления и развития плесени </vt:lpstr>
      <vt:lpstr>Слайд 3</vt:lpstr>
      <vt:lpstr>Эксперимент. Наблюдение за условиями образованием плесени на разных продуктах. </vt:lpstr>
      <vt:lpstr>На второй день эксперимента появился на крышках чаш конденсат. </vt:lpstr>
      <vt:lpstr> </vt:lpstr>
      <vt:lpstr> Рассол из-под огурцов содержит соль, уксусную эссенцию, что видимо и сдерживало прорастание плесени, поэтому она появилась на 7 день.</vt:lpstr>
      <vt:lpstr>Интересно было сравнить результаты эксперимента с кипяченой водой. За 10 дней плесень на ней так и не появилась. Видимо, это связано с тем, что при кипячении погибли споры плесени. Кипяченая вода не содержит сахар, поэтому новые споры также не проросли. </vt:lpstr>
      <vt:lpstr>Слайд 9</vt:lpstr>
      <vt:lpstr>.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Учебно-исследовательская работа  «Улитка Ахатина – идеальный домашний питомец для аллергиков» </dc:title>
  <dc:creator>OFFICE-PC06</dc:creator>
  <cp:lastModifiedBy>Татьяна</cp:lastModifiedBy>
  <cp:revision>15</cp:revision>
  <dcterms:created xsi:type="dcterms:W3CDTF">2022-09-10T18:18:02Z</dcterms:created>
  <dcterms:modified xsi:type="dcterms:W3CDTF">2024-01-22T13:28:51Z</dcterms:modified>
</cp:coreProperties>
</file>