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19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60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80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327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21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943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602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000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02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8611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586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5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52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8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40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28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11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95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6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08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9" Type="http://schemas.openxmlformats.org/officeDocument/2006/relationships/image" Target="../media/image74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42" Type="http://schemas.openxmlformats.org/officeDocument/2006/relationships/image" Target="../media/image77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41" Type="http://schemas.openxmlformats.org/officeDocument/2006/relationships/image" Target="../media/image7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37" Type="http://schemas.openxmlformats.org/officeDocument/2006/relationships/image" Target="../media/image72.png"/><Relationship Id="rId40" Type="http://schemas.openxmlformats.org/officeDocument/2006/relationships/image" Target="../media/image75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Relationship Id="rId43" Type="http://schemas.openxmlformats.org/officeDocument/2006/relationships/image" Target="../media/image78.png"/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38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7363" y="0"/>
            <a:ext cx="7961630" cy="6858000"/>
            <a:chOff x="1007363" y="0"/>
            <a:chExt cx="7961630" cy="6858000"/>
          </a:xfrm>
        </p:grpSpPr>
        <p:sp>
          <p:nvSpPr>
            <p:cNvPr id="3" name="object 3"/>
            <p:cNvSpPr/>
            <p:nvPr/>
          </p:nvSpPr>
          <p:spPr>
            <a:xfrm>
              <a:off x="1007363" y="0"/>
              <a:ext cx="7934325" cy="6858000"/>
            </a:xfrm>
            <a:custGeom>
              <a:avLst/>
              <a:gdLst/>
              <a:ahLst/>
              <a:cxnLst/>
              <a:rect l="l" t="t" r="r" b="b"/>
              <a:pathLst>
                <a:path w="7934325" h="6858000">
                  <a:moveTo>
                    <a:pt x="79339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33944" y="6858000"/>
                  </a:lnTo>
                  <a:lnTo>
                    <a:pt x="7933944" y="0"/>
                  </a:lnTo>
                  <a:close/>
                </a:path>
              </a:pathLst>
            </a:custGeom>
            <a:solidFill>
              <a:srgbClr val="1F282D">
                <a:alpha val="9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41307" y="0"/>
              <a:ext cx="27940" cy="6858000"/>
            </a:xfrm>
            <a:custGeom>
              <a:avLst/>
              <a:gdLst/>
              <a:ahLst/>
              <a:cxnLst/>
              <a:rect l="l" t="t" r="r" b="b"/>
              <a:pathLst>
                <a:path w="27940" h="6858000">
                  <a:moveTo>
                    <a:pt x="2743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7431" y="6858000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A9A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70251" y="3290696"/>
            <a:ext cx="294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40" dirty="0">
                <a:solidFill>
                  <a:srgbClr val="A9ACED"/>
                </a:solidFill>
                <a:latin typeface="Lucida Sans Unicode"/>
                <a:cs typeface="Lucida Sans Unicode"/>
              </a:rPr>
              <a:t>◤</a:t>
            </a:r>
            <a:endParaRPr sz="2400">
              <a:latin typeface="Lucida Sans Unicode"/>
              <a:cs typeface="Lucida Sans Unicod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92451" y="3032760"/>
            <a:ext cx="7472680" cy="3312160"/>
            <a:chOff x="2092451" y="3032760"/>
            <a:chExt cx="7472680" cy="33121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3527" y="3032760"/>
              <a:ext cx="5721096" cy="22143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2451" y="4130040"/>
              <a:ext cx="7191756" cy="221437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704592" y="2871977"/>
            <a:ext cx="5920740" cy="2783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30655">
              <a:lnSpc>
                <a:spcPts val="3654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Всеобуч</a:t>
            </a:r>
            <a:r>
              <a:rPr sz="3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3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родителей</a:t>
            </a:r>
            <a:endParaRPr sz="3200">
              <a:latin typeface="Microsoft Sans Serif"/>
              <a:cs typeface="Microsoft Sans Serif"/>
            </a:endParaRPr>
          </a:p>
          <a:p>
            <a:pPr marL="12700" marR="6350" indent="1751330">
              <a:lnSpc>
                <a:spcPts val="8640"/>
              </a:lnSpc>
              <a:spcBef>
                <a:spcPts val="875"/>
              </a:spcBef>
            </a:pPr>
            <a:r>
              <a:rPr sz="8000" b="1" spc="-25" dirty="0">
                <a:solidFill>
                  <a:srgbClr val="FFFFFF"/>
                </a:solidFill>
                <a:latin typeface="Arial"/>
                <a:cs typeface="Arial"/>
              </a:rPr>
              <a:t>«Чистое </a:t>
            </a:r>
            <a:r>
              <a:rPr sz="8000" b="1" spc="-50" dirty="0">
                <a:solidFill>
                  <a:srgbClr val="FFFFFF"/>
                </a:solidFill>
                <a:latin typeface="Arial"/>
                <a:cs typeface="Arial"/>
              </a:rPr>
              <a:t>поколение»</a:t>
            </a:r>
            <a:endParaRPr sz="8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35935" y="162509"/>
            <a:ext cx="59759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МОУ «Средняя школа № 20»</a:t>
            </a:r>
            <a:endParaRPr sz="2400" dirty="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7531" y="1309116"/>
            <a:ext cx="3744468" cy="42397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70052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solidFill>
                  <a:srgbClr val="A9ACED"/>
                </a:solidFill>
                <a:latin typeface="Lucida Sans Unicode"/>
                <a:cs typeface="Lucida Sans Unicode"/>
              </a:rPr>
              <a:t>◤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7347" y="225551"/>
            <a:ext cx="7730490" cy="111937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30115" y="361010"/>
            <a:ext cx="69507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Признаки</a:t>
            </a:r>
            <a:r>
              <a:rPr spc="-120" dirty="0"/>
              <a:t> </a:t>
            </a:r>
            <a:r>
              <a:rPr dirty="0"/>
              <a:t>того,</a:t>
            </a:r>
            <a:r>
              <a:rPr spc="-130" dirty="0"/>
              <a:t> </a:t>
            </a:r>
            <a:r>
              <a:rPr dirty="0"/>
              <a:t>что</a:t>
            </a:r>
            <a:r>
              <a:rPr spc="-130" dirty="0"/>
              <a:t> </a:t>
            </a:r>
            <a:r>
              <a:rPr spc="-10" dirty="0"/>
              <a:t>ребенок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50520" indent="-337820">
              <a:lnSpc>
                <a:spcPct val="100000"/>
              </a:lnSpc>
              <a:spcBef>
                <a:spcPts val="405"/>
              </a:spcBef>
              <a:buClr>
                <a:srgbClr val="A9ACED"/>
              </a:buClr>
              <a:buSzPct val="88636"/>
              <a:buFont typeface="Wingdings"/>
              <a:buChar char=""/>
              <a:tabLst>
                <a:tab pos="350520" algn="l"/>
              </a:tabLst>
            </a:pPr>
            <a:r>
              <a:rPr dirty="0"/>
              <a:t>Появление</a:t>
            </a:r>
            <a:r>
              <a:rPr spc="-80" dirty="0"/>
              <a:t> </a:t>
            </a:r>
            <a:r>
              <a:rPr spc="-10" dirty="0"/>
              <a:t>большого</a:t>
            </a:r>
            <a:r>
              <a:rPr spc="-80" dirty="0"/>
              <a:t> </a:t>
            </a:r>
            <a:r>
              <a:rPr spc="-10" dirty="0"/>
              <a:t>количества</a:t>
            </a:r>
            <a:r>
              <a:rPr spc="-75" dirty="0"/>
              <a:t> </a:t>
            </a:r>
            <a:r>
              <a:rPr dirty="0"/>
              <a:t>денег</a:t>
            </a:r>
            <a:r>
              <a:rPr spc="-80" dirty="0"/>
              <a:t> </a:t>
            </a:r>
            <a:r>
              <a:rPr spc="-20" dirty="0"/>
              <a:t>без</a:t>
            </a:r>
            <a:r>
              <a:rPr spc="-90" dirty="0"/>
              <a:t> </a:t>
            </a:r>
            <a:r>
              <a:rPr dirty="0"/>
              <a:t>причины:</a:t>
            </a:r>
            <a:r>
              <a:rPr spc="-60" dirty="0"/>
              <a:t> </a:t>
            </a:r>
            <a:r>
              <a:rPr sz="1500" dirty="0"/>
              <a:t>новые</a:t>
            </a:r>
            <a:r>
              <a:rPr sz="1500" spc="-65" dirty="0"/>
              <a:t> </a:t>
            </a:r>
            <a:r>
              <a:rPr sz="1500" dirty="0"/>
              <a:t>дорогие</a:t>
            </a:r>
            <a:r>
              <a:rPr sz="1500" spc="-80" dirty="0"/>
              <a:t> </a:t>
            </a:r>
            <a:r>
              <a:rPr sz="1500" dirty="0"/>
              <a:t>вещи,</a:t>
            </a:r>
            <a:r>
              <a:rPr sz="1500" spc="-75" dirty="0"/>
              <a:t> </a:t>
            </a:r>
            <a:r>
              <a:rPr sz="1500" spc="-10" dirty="0"/>
              <a:t>одежда.</a:t>
            </a:r>
            <a:endParaRPr sz="1500"/>
          </a:p>
          <a:p>
            <a:pPr marL="350520" marR="5080" indent="-338455">
              <a:lnSpc>
                <a:spcPct val="100000"/>
              </a:lnSpc>
              <a:spcBef>
                <a:spcPts val="305"/>
              </a:spcBef>
              <a:buClr>
                <a:srgbClr val="A9ACED"/>
              </a:buClr>
              <a:buSzPct val="88636"/>
              <a:buFont typeface="Wingdings"/>
              <a:buChar char=""/>
              <a:tabLst>
                <a:tab pos="350520" algn="l"/>
              </a:tabLst>
            </a:pPr>
            <a:r>
              <a:rPr spc="-10" dirty="0"/>
              <a:t>Использование</a:t>
            </a:r>
            <a:r>
              <a:rPr spc="-50" dirty="0"/>
              <a:t> </a:t>
            </a:r>
            <a:r>
              <a:rPr dirty="0"/>
              <a:t>специальных</a:t>
            </a:r>
            <a:r>
              <a:rPr spc="-65" dirty="0"/>
              <a:t> </a:t>
            </a:r>
            <a:r>
              <a:rPr spc="-10" dirty="0"/>
              <a:t>приложений,</a:t>
            </a:r>
            <a:r>
              <a:rPr spc="-35" dirty="0"/>
              <a:t> </a:t>
            </a:r>
            <a:r>
              <a:rPr sz="1500" spc="-20" dirty="0"/>
              <a:t>которые</a:t>
            </a:r>
            <a:r>
              <a:rPr sz="1500" spc="-60" dirty="0"/>
              <a:t> </a:t>
            </a:r>
            <a:r>
              <a:rPr sz="1500" spc="-20" dirty="0"/>
              <a:t>позволяют</a:t>
            </a:r>
            <a:r>
              <a:rPr sz="1500" spc="-60" dirty="0"/>
              <a:t> </a:t>
            </a:r>
            <a:r>
              <a:rPr sz="1500" spc="-10" dirty="0"/>
              <a:t>накладывать</a:t>
            </a:r>
            <a:r>
              <a:rPr sz="1500" spc="-55" dirty="0"/>
              <a:t> </a:t>
            </a:r>
            <a:r>
              <a:rPr sz="1500" spc="-10" dirty="0"/>
              <a:t>координаты </a:t>
            </a:r>
            <a:r>
              <a:rPr sz="1500" dirty="0"/>
              <a:t>на</a:t>
            </a:r>
            <a:r>
              <a:rPr sz="1500" spc="-40" dirty="0"/>
              <a:t> </a:t>
            </a:r>
            <a:r>
              <a:rPr sz="1500" dirty="0"/>
              <a:t>фото.</a:t>
            </a:r>
            <a:r>
              <a:rPr sz="1500" spc="-45" dirty="0"/>
              <a:t> </a:t>
            </a:r>
            <a:r>
              <a:rPr sz="1500" spc="-40" dirty="0"/>
              <a:t>Так</a:t>
            </a:r>
            <a:r>
              <a:rPr sz="1500" spc="-30" dirty="0"/>
              <a:t> </a:t>
            </a:r>
            <a:r>
              <a:rPr sz="1500" spc="-20" dirty="0"/>
              <a:t>называемые</a:t>
            </a:r>
            <a:r>
              <a:rPr sz="1500" spc="-50" dirty="0"/>
              <a:t> </a:t>
            </a:r>
            <a:r>
              <a:rPr sz="1500" spc="-25" dirty="0"/>
              <a:t>криптографические</a:t>
            </a:r>
            <a:r>
              <a:rPr sz="1500" spc="-45" dirty="0"/>
              <a:t> </a:t>
            </a:r>
            <a:r>
              <a:rPr sz="1500" spc="-10" dirty="0"/>
              <a:t>мессенджеры</a:t>
            </a:r>
            <a:r>
              <a:rPr sz="1500" spc="-20" dirty="0"/>
              <a:t> </a:t>
            </a:r>
            <a:r>
              <a:rPr spc="565" dirty="0"/>
              <a:t>–</a:t>
            </a:r>
            <a:r>
              <a:rPr spc="-40" dirty="0"/>
              <a:t> </a:t>
            </a:r>
            <a:r>
              <a:rPr dirty="0">
                <a:latin typeface="Arial MT"/>
                <a:cs typeface="Arial MT"/>
              </a:rPr>
              <a:t>VIPole,</a:t>
            </a:r>
            <a:r>
              <a:rPr spc="-80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Jabber,</a:t>
            </a:r>
            <a:r>
              <a:rPr spc="-6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WeChat,</a:t>
            </a:r>
            <a:r>
              <a:rPr spc="-75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Signal.</a:t>
            </a:r>
            <a:endParaRPr sz="1500">
              <a:latin typeface="Arial MT"/>
              <a:cs typeface="Arial MT"/>
            </a:endParaRPr>
          </a:p>
          <a:p>
            <a:pPr marL="350520" indent="-337820">
              <a:lnSpc>
                <a:spcPct val="100000"/>
              </a:lnSpc>
              <a:spcBef>
                <a:spcPts val="300"/>
              </a:spcBef>
              <a:buClr>
                <a:srgbClr val="A9ACED"/>
              </a:buClr>
              <a:buSzPct val="88636"/>
              <a:buFont typeface="Wingdings"/>
              <a:buChar char=""/>
              <a:tabLst>
                <a:tab pos="350520" algn="l"/>
              </a:tabLst>
            </a:pPr>
            <a:r>
              <a:rPr spc="-20" dirty="0"/>
              <a:t>Браузер</a:t>
            </a:r>
            <a:r>
              <a:rPr spc="-60" dirty="0"/>
              <a:t> </a:t>
            </a:r>
            <a:r>
              <a:rPr dirty="0"/>
              <a:t>TOR</a:t>
            </a:r>
            <a:r>
              <a:rPr spc="-50" dirty="0"/>
              <a:t> </a:t>
            </a:r>
            <a:r>
              <a:rPr dirty="0"/>
              <a:t>в</a:t>
            </a:r>
            <a:r>
              <a:rPr spc="-50" dirty="0"/>
              <a:t> </a:t>
            </a:r>
            <a:r>
              <a:rPr dirty="0"/>
              <a:t>телефоне</a:t>
            </a:r>
            <a:r>
              <a:rPr spc="-45" dirty="0"/>
              <a:t> </a:t>
            </a:r>
            <a:r>
              <a:rPr spc="-10" dirty="0"/>
              <a:t>(подробнее</a:t>
            </a:r>
            <a:r>
              <a:rPr spc="-45" dirty="0"/>
              <a:t> </a:t>
            </a:r>
            <a:r>
              <a:rPr dirty="0"/>
              <a:t>о</a:t>
            </a:r>
            <a:r>
              <a:rPr spc="-40" dirty="0"/>
              <a:t> </a:t>
            </a:r>
            <a:r>
              <a:rPr dirty="0"/>
              <a:t>нем</a:t>
            </a:r>
            <a:r>
              <a:rPr spc="-55" dirty="0"/>
              <a:t> </a:t>
            </a:r>
            <a:r>
              <a:rPr dirty="0"/>
              <a:t>писали</a:t>
            </a:r>
            <a:r>
              <a:rPr spc="-55" dirty="0"/>
              <a:t> </a:t>
            </a:r>
            <a:r>
              <a:rPr spc="-10" dirty="0"/>
              <a:t>выше).</a:t>
            </a:r>
          </a:p>
          <a:p>
            <a:pPr marL="350520" indent="-337820">
              <a:lnSpc>
                <a:spcPct val="100000"/>
              </a:lnSpc>
              <a:spcBef>
                <a:spcPts val="300"/>
              </a:spcBef>
              <a:buClr>
                <a:srgbClr val="A9ACED"/>
              </a:buClr>
              <a:buSzPct val="88636"/>
              <a:buFont typeface="Wingdings"/>
              <a:buChar char=""/>
              <a:tabLst>
                <a:tab pos="350520" algn="l"/>
              </a:tabLst>
            </a:pPr>
            <a:r>
              <a:rPr dirty="0"/>
              <a:t>Наличие</a:t>
            </a:r>
            <a:r>
              <a:rPr spc="-65" dirty="0"/>
              <a:t> </a:t>
            </a:r>
            <a:r>
              <a:rPr dirty="0"/>
              <a:t>у</a:t>
            </a:r>
            <a:r>
              <a:rPr spc="-80" dirty="0"/>
              <a:t> </a:t>
            </a:r>
            <a:r>
              <a:rPr spc="-10" dirty="0"/>
              <a:t>ребенка</a:t>
            </a:r>
            <a:r>
              <a:rPr spc="-70" dirty="0"/>
              <a:t> </a:t>
            </a:r>
            <a:r>
              <a:rPr dirty="0"/>
              <a:t>таких</a:t>
            </a:r>
            <a:r>
              <a:rPr spc="-65" dirty="0"/>
              <a:t> </a:t>
            </a:r>
            <a:r>
              <a:rPr dirty="0"/>
              <a:t>вещей,</a:t>
            </a:r>
            <a:r>
              <a:rPr spc="-70" dirty="0"/>
              <a:t> </a:t>
            </a:r>
            <a:r>
              <a:rPr spc="-40" dirty="0"/>
              <a:t>как</a:t>
            </a:r>
            <a:r>
              <a:rPr spc="-60" dirty="0"/>
              <a:t> </a:t>
            </a:r>
            <a:r>
              <a:rPr spc="-50" dirty="0"/>
              <a:t>зип</a:t>
            </a:r>
            <a:r>
              <a:rPr spc="-50" dirty="0">
                <a:latin typeface="Arial MT"/>
                <a:cs typeface="Arial MT"/>
              </a:rPr>
              <a:t>-</a:t>
            </a:r>
            <a:r>
              <a:rPr spc="-20" dirty="0"/>
              <a:t>пакеты,</a:t>
            </a:r>
            <a:r>
              <a:rPr spc="-65" dirty="0"/>
              <a:t> </a:t>
            </a:r>
            <a:r>
              <a:rPr spc="-10" dirty="0"/>
              <a:t>изолента,</a:t>
            </a:r>
            <a:r>
              <a:rPr spc="-55" dirty="0"/>
              <a:t> </a:t>
            </a:r>
            <a:r>
              <a:rPr spc="-10" dirty="0"/>
              <a:t>мелкие</a:t>
            </a:r>
          </a:p>
          <a:p>
            <a:pPr marL="350520">
              <a:lnSpc>
                <a:spcPct val="100000"/>
              </a:lnSpc>
            </a:pPr>
            <a:r>
              <a:rPr dirty="0"/>
              <a:t>магниты</a:t>
            </a:r>
            <a:r>
              <a:rPr spc="-25" dirty="0"/>
              <a:t> </a:t>
            </a:r>
            <a:r>
              <a:rPr sz="1500" spc="390" dirty="0"/>
              <a:t>–</a:t>
            </a:r>
            <a:r>
              <a:rPr sz="1500" spc="-25" dirty="0"/>
              <a:t> </a:t>
            </a:r>
            <a:r>
              <a:rPr sz="1500" dirty="0"/>
              <a:t>все</a:t>
            </a:r>
            <a:r>
              <a:rPr sz="1500" spc="-25" dirty="0"/>
              <a:t> </a:t>
            </a:r>
            <a:r>
              <a:rPr sz="1500" dirty="0"/>
              <a:t>это</a:t>
            </a:r>
            <a:r>
              <a:rPr sz="1500" spc="-30" dirty="0"/>
              <a:t> </a:t>
            </a:r>
            <a:r>
              <a:rPr sz="1500" spc="-20" dirty="0"/>
              <a:t>используется</a:t>
            </a:r>
            <a:r>
              <a:rPr sz="1500" spc="-40" dirty="0"/>
              <a:t> </a:t>
            </a:r>
            <a:r>
              <a:rPr sz="1500" dirty="0"/>
              <a:t>для</a:t>
            </a:r>
            <a:r>
              <a:rPr sz="1500" spc="-30" dirty="0"/>
              <a:t> </a:t>
            </a:r>
            <a:r>
              <a:rPr sz="1500" spc="-10" dirty="0"/>
              <a:t>закладок.</a:t>
            </a:r>
            <a:endParaRPr sz="1500"/>
          </a:p>
          <a:p>
            <a:pPr marL="350520" indent="-337820">
              <a:lnSpc>
                <a:spcPct val="100000"/>
              </a:lnSpc>
              <a:spcBef>
                <a:spcPts val="300"/>
              </a:spcBef>
              <a:buClr>
                <a:srgbClr val="A9ACED"/>
              </a:buClr>
              <a:buSzPct val="88636"/>
              <a:buFont typeface="Wingdings"/>
              <a:buChar char=""/>
              <a:tabLst>
                <a:tab pos="350520" algn="l"/>
              </a:tabLst>
            </a:pPr>
            <a:r>
              <a:rPr dirty="0"/>
              <a:t>Большое</a:t>
            </a:r>
            <a:r>
              <a:rPr spc="-50" dirty="0"/>
              <a:t> </a:t>
            </a:r>
            <a:r>
              <a:rPr spc="-10" dirty="0"/>
              <a:t>количество</a:t>
            </a:r>
            <a:r>
              <a:rPr spc="-45" dirty="0"/>
              <a:t> </a:t>
            </a:r>
            <a:r>
              <a:rPr spc="-10" dirty="0"/>
              <a:t>фотографий</a:t>
            </a:r>
            <a:r>
              <a:rPr spc="-80" dirty="0"/>
              <a:t> </a:t>
            </a:r>
            <a:r>
              <a:rPr dirty="0"/>
              <a:t>в</a:t>
            </a:r>
            <a:r>
              <a:rPr spc="-65" dirty="0"/>
              <a:t> </a:t>
            </a:r>
            <a:r>
              <a:rPr dirty="0"/>
              <a:t>телефоне</a:t>
            </a:r>
            <a:r>
              <a:rPr spc="-70" dirty="0"/>
              <a:t> </a:t>
            </a:r>
            <a:r>
              <a:rPr dirty="0"/>
              <a:t>с</a:t>
            </a:r>
            <a:r>
              <a:rPr spc="-70" dirty="0"/>
              <a:t> </a:t>
            </a:r>
            <a:r>
              <a:rPr spc="-10" dirty="0"/>
              <a:t>участками</a:t>
            </a:r>
            <a:r>
              <a:rPr spc="-50" dirty="0"/>
              <a:t> </a:t>
            </a:r>
            <a:r>
              <a:rPr spc="-10" dirty="0"/>
              <a:t>местности:</a:t>
            </a:r>
          </a:p>
          <a:p>
            <a:pPr marL="350520">
              <a:lnSpc>
                <a:spcPct val="100000"/>
              </a:lnSpc>
              <a:spcBef>
                <a:spcPts val="30"/>
              </a:spcBef>
            </a:pPr>
            <a:r>
              <a:rPr sz="1500" spc="-10" dirty="0"/>
              <a:t>лавочки,</a:t>
            </a:r>
            <a:r>
              <a:rPr sz="1500" spc="-60" dirty="0"/>
              <a:t> </a:t>
            </a:r>
            <a:r>
              <a:rPr sz="1500" dirty="0"/>
              <a:t>деревья,</a:t>
            </a:r>
            <a:r>
              <a:rPr sz="1500" spc="-60" dirty="0"/>
              <a:t> </a:t>
            </a:r>
            <a:r>
              <a:rPr sz="1500" spc="-20" dirty="0"/>
              <a:t>детские</a:t>
            </a:r>
            <a:r>
              <a:rPr sz="1500" spc="-60" dirty="0"/>
              <a:t> </a:t>
            </a:r>
            <a:r>
              <a:rPr sz="1500" spc="-10" dirty="0"/>
              <a:t>площадки.</a:t>
            </a:r>
            <a:endParaRPr sz="1500"/>
          </a:p>
          <a:p>
            <a:pPr marL="350520" indent="-337820">
              <a:lnSpc>
                <a:spcPct val="100000"/>
              </a:lnSpc>
              <a:spcBef>
                <a:spcPts val="275"/>
              </a:spcBef>
              <a:buClr>
                <a:srgbClr val="A9ACED"/>
              </a:buClr>
              <a:buSzPct val="88636"/>
              <a:buFont typeface="Wingdings"/>
              <a:buChar char=""/>
              <a:tabLst>
                <a:tab pos="350520" algn="l"/>
              </a:tabLst>
            </a:pPr>
            <a:r>
              <a:rPr dirty="0"/>
              <a:t>Наличие</a:t>
            </a:r>
            <a:r>
              <a:rPr spc="-75" dirty="0"/>
              <a:t> </a:t>
            </a:r>
            <a:r>
              <a:rPr spc="-30" dirty="0"/>
              <a:t>банковских</a:t>
            </a:r>
            <a:r>
              <a:rPr spc="-70" dirty="0"/>
              <a:t> </a:t>
            </a:r>
            <a:r>
              <a:rPr spc="-40" dirty="0"/>
              <a:t>карточек</a:t>
            </a:r>
            <a:r>
              <a:rPr spc="-70" dirty="0"/>
              <a:t> </a:t>
            </a:r>
            <a:r>
              <a:rPr spc="-35" dirty="0"/>
              <a:t>(возможно</a:t>
            </a:r>
            <a:r>
              <a:rPr spc="-65" dirty="0"/>
              <a:t> </a:t>
            </a:r>
            <a:r>
              <a:rPr dirty="0"/>
              <a:t>оформленных</a:t>
            </a:r>
            <a:r>
              <a:rPr spc="-75" dirty="0"/>
              <a:t> </a:t>
            </a:r>
            <a:r>
              <a:rPr dirty="0"/>
              <a:t>на</a:t>
            </a:r>
            <a:r>
              <a:rPr spc="-80" dirty="0"/>
              <a:t> </a:t>
            </a:r>
            <a:r>
              <a:rPr dirty="0"/>
              <a:t>другие</a:t>
            </a:r>
            <a:r>
              <a:rPr spc="-85" dirty="0"/>
              <a:t> </a:t>
            </a:r>
            <a:r>
              <a:rPr spc="-10" dirty="0"/>
              <a:t>имена),</a:t>
            </a:r>
          </a:p>
          <a:p>
            <a:pPr marL="350520">
              <a:lnSpc>
                <a:spcPct val="100000"/>
              </a:lnSpc>
              <a:spcBef>
                <a:spcPts val="25"/>
              </a:spcBef>
            </a:pPr>
            <a:r>
              <a:rPr sz="1500" dirty="0"/>
              <a:t>чтобы</a:t>
            </a:r>
            <a:r>
              <a:rPr sz="1500" spc="-50" dirty="0"/>
              <a:t> </a:t>
            </a:r>
            <a:r>
              <a:rPr sz="1500" dirty="0"/>
              <a:t>выводить</a:t>
            </a:r>
            <a:r>
              <a:rPr sz="1500" spc="-35" dirty="0"/>
              <a:t> </a:t>
            </a:r>
            <a:r>
              <a:rPr sz="1500" dirty="0"/>
              <a:t>деньги.</a:t>
            </a:r>
            <a:r>
              <a:rPr sz="1500" spc="-55" dirty="0"/>
              <a:t> </a:t>
            </a:r>
            <a:r>
              <a:rPr sz="1500" spc="-30" dirty="0"/>
              <a:t>Карта</a:t>
            </a:r>
            <a:r>
              <a:rPr sz="1500" spc="-50" dirty="0"/>
              <a:t> </a:t>
            </a:r>
            <a:r>
              <a:rPr sz="1500" spc="-30" dirty="0"/>
              <a:t>может</a:t>
            </a:r>
            <a:r>
              <a:rPr sz="1500" spc="-65" dirty="0"/>
              <a:t> </a:t>
            </a:r>
            <a:r>
              <a:rPr sz="1500" dirty="0"/>
              <a:t>быть</a:t>
            </a:r>
            <a:r>
              <a:rPr sz="1500" spc="-45" dirty="0"/>
              <a:t> </a:t>
            </a:r>
            <a:r>
              <a:rPr sz="1500" dirty="0"/>
              <a:t>оформлена</a:t>
            </a:r>
            <a:r>
              <a:rPr sz="1500" spc="-50" dirty="0"/>
              <a:t> </a:t>
            </a:r>
            <a:r>
              <a:rPr sz="1500" spc="-35" dirty="0"/>
              <a:t>как</a:t>
            </a:r>
            <a:r>
              <a:rPr sz="1500" spc="-50" dirty="0"/>
              <a:t> </a:t>
            </a:r>
            <a:r>
              <a:rPr sz="1500" dirty="0"/>
              <a:t>на</a:t>
            </a:r>
            <a:r>
              <a:rPr sz="1500" spc="-45" dirty="0"/>
              <a:t> </a:t>
            </a:r>
            <a:r>
              <a:rPr sz="1500" spc="-10" dirty="0"/>
              <a:t>ребенка,</a:t>
            </a:r>
            <a:r>
              <a:rPr sz="1500" spc="-70" dirty="0"/>
              <a:t> </a:t>
            </a:r>
            <a:r>
              <a:rPr sz="1500" spc="-10" dirty="0"/>
              <a:t>так</a:t>
            </a:r>
            <a:r>
              <a:rPr sz="1500" spc="-50" dirty="0"/>
              <a:t> </a:t>
            </a:r>
            <a:r>
              <a:rPr sz="1500" dirty="0"/>
              <a:t>и</a:t>
            </a:r>
            <a:r>
              <a:rPr sz="1500" spc="-50" dirty="0"/>
              <a:t> </a:t>
            </a:r>
            <a:r>
              <a:rPr sz="1500" dirty="0"/>
              <a:t>на</a:t>
            </a:r>
            <a:r>
              <a:rPr sz="1500" spc="-50" dirty="0"/>
              <a:t> </a:t>
            </a:r>
            <a:r>
              <a:rPr sz="1500" spc="-20" dirty="0"/>
              <a:t>другого</a:t>
            </a:r>
            <a:r>
              <a:rPr sz="1500" spc="-40" dirty="0"/>
              <a:t> </a:t>
            </a:r>
            <a:r>
              <a:rPr sz="1500" spc="-10" dirty="0"/>
              <a:t>человека.</a:t>
            </a:r>
            <a:endParaRPr sz="1500"/>
          </a:p>
          <a:p>
            <a:pPr marL="350520" marR="178435" indent="-338455">
              <a:lnSpc>
                <a:spcPct val="101099"/>
              </a:lnSpc>
              <a:spcBef>
                <a:spcPts val="244"/>
              </a:spcBef>
              <a:buClr>
                <a:srgbClr val="A9ACED"/>
              </a:buClr>
              <a:buSzPct val="88636"/>
              <a:buFont typeface="Wingdings"/>
              <a:buChar char=""/>
              <a:tabLst>
                <a:tab pos="350520" algn="l"/>
              </a:tabLst>
            </a:pPr>
            <a:r>
              <a:rPr dirty="0"/>
              <a:t>Частые</a:t>
            </a:r>
            <a:r>
              <a:rPr spc="-55" dirty="0"/>
              <a:t> </a:t>
            </a:r>
            <a:r>
              <a:rPr spc="-20" dirty="0"/>
              <a:t>прогулки</a:t>
            </a:r>
            <a:r>
              <a:rPr spc="-45" dirty="0"/>
              <a:t> </a:t>
            </a:r>
            <a:r>
              <a:rPr dirty="0"/>
              <a:t>в</a:t>
            </a:r>
            <a:r>
              <a:rPr spc="-50" dirty="0"/>
              <a:t> </a:t>
            </a:r>
            <a:r>
              <a:rPr dirty="0"/>
              <a:t>вечернее</a:t>
            </a:r>
            <a:r>
              <a:rPr spc="-20" dirty="0"/>
              <a:t> </a:t>
            </a:r>
            <a:r>
              <a:rPr dirty="0"/>
              <a:t>время</a:t>
            </a:r>
            <a:r>
              <a:rPr spc="-40" dirty="0"/>
              <a:t> </a:t>
            </a:r>
            <a:r>
              <a:rPr dirty="0"/>
              <a:t>в</a:t>
            </a:r>
            <a:r>
              <a:rPr spc="-50" dirty="0"/>
              <a:t> </a:t>
            </a:r>
            <a:r>
              <a:rPr dirty="0"/>
              <a:t>лес</a:t>
            </a:r>
            <a:r>
              <a:rPr spc="-45" dirty="0"/>
              <a:t> </a:t>
            </a:r>
            <a:r>
              <a:rPr dirty="0"/>
              <a:t>или</a:t>
            </a:r>
            <a:r>
              <a:rPr spc="-55" dirty="0"/>
              <a:t> </a:t>
            </a:r>
            <a:r>
              <a:rPr spc="-10" dirty="0"/>
              <a:t>парк.</a:t>
            </a:r>
            <a:r>
              <a:rPr spc="-20" dirty="0"/>
              <a:t> </a:t>
            </a:r>
            <a:r>
              <a:rPr sz="1500" spc="-10" dirty="0"/>
              <a:t>Обратите</a:t>
            </a:r>
            <a:r>
              <a:rPr sz="1500" spc="-50" dirty="0"/>
              <a:t> </a:t>
            </a:r>
            <a:r>
              <a:rPr sz="1500" spc="-10" dirty="0"/>
              <a:t>внимание</a:t>
            </a:r>
            <a:r>
              <a:rPr sz="1500" spc="-35" dirty="0"/>
              <a:t> </a:t>
            </a:r>
            <a:r>
              <a:rPr sz="1500" dirty="0"/>
              <a:t>на</a:t>
            </a:r>
            <a:r>
              <a:rPr sz="1500" spc="-50" dirty="0"/>
              <a:t> </a:t>
            </a:r>
            <a:r>
              <a:rPr sz="1500" dirty="0"/>
              <a:t>обувь</a:t>
            </a:r>
            <a:r>
              <a:rPr sz="1500" spc="-10" dirty="0"/>
              <a:t> </a:t>
            </a:r>
            <a:r>
              <a:rPr sz="1500" spc="-50" dirty="0"/>
              <a:t>и </a:t>
            </a:r>
            <a:r>
              <a:rPr sz="1500" spc="-10" dirty="0"/>
              <a:t>одежду:</a:t>
            </a:r>
            <a:r>
              <a:rPr sz="1500" spc="-40" dirty="0"/>
              <a:t> </a:t>
            </a:r>
            <a:r>
              <a:rPr sz="1500" spc="-10" dirty="0"/>
              <a:t>грязная</a:t>
            </a:r>
            <a:r>
              <a:rPr sz="1500" spc="-50" dirty="0"/>
              <a:t> </a:t>
            </a:r>
            <a:r>
              <a:rPr sz="1500" dirty="0"/>
              <a:t>обувь,</a:t>
            </a:r>
            <a:r>
              <a:rPr sz="1500" spc="-20" dirty="0"/>
              <a:t> одежда</a:t>
            </a:r>
            <a:r>
              <a:rPr sz="1500" spc="-50" dirty="0"/>
              <a:t> </a:t>
            </a:r>
            <a:r>
              <a:rPr sz="1500" dirty="0"/>
              <a:t>в</a:t>
            </a:r>
            <a:r>
              <a:rPr sz="1500" spc="-40" dirty="0"/>
              <a:t> </a:t>
            </a:r>
            <a:r>
              <a:rPr sz="1500" dirty="0"/>
              <a:t>следах</a:t>
            </a:r>
            <a:r>
              <a:rPr sz="1500" spc="-45" dirty="0"/>
              <a:t> </a:t>
            </a:r>
            <a:r>
              <a:rPr sz="1500" dirty="0"/>
              <a:t>от</a:t>
            </a:r>
            <a:r>
              <a:rPr sz="1500" spc="-35" dirty="0"/>
              <a:t> </a:t>
            </a:r>
            <a:r>
              <a:rPr sz="1500" spc="-10" dirty="0"/>
              <a:t>аэрозольных</a:t>
            </a:r>
            <a:r>
              <a:rPr sz="1500" spc="-60" dirty="0"/>
              <a:t> </a:t>
            </a:r>
            <a:r>
              <a:rPr sz="1500" spc="-10" dirty="0"/>
              <a:t>баллончиков.</a:t>
            </a:r>
            <a:r>
              <a:rPr sz="1500" spc="-30" dirty="0"/>
              <a:t> </a:t>
            </a:r>
            <a:r>
              <a:rPr sz="1500" dirty="0"/>
              <a:t>С</a:t>
            </a:r>
            <a:r>
              <a:rPr sz="1500" spc="-35" dirty="0"/>
              <a:t> </a:t>
            </a:r>
            <a:r>
              <a:rPr sz="1500" dirty="0"/>
              <a:t>помощью</a:t>
            </a:r>
            <a:r>
              <a:rPr sz="1500" spc="-40" dirty="0"/>
              <a:t> </a:t>
            </a:r>
            <a:r>
              <a:rPr sz="1500" dirty="0"/>
              <a:t>них</a:t>
            </a:r>
            <a:r>
              <a:rPr sz="1500" spc="-30" dirty="0"/>
              <a:t> </a:t>
            </a:r>
            <a:r>
              <a:rPr sz="1500" spc="-20" dirty="0"/>
              <a:t>можно</a:t>
            </a:r>
            <a:r>
              <a:rPr sz="1500" spc="-50" dirty="0"/>
              <a:t> </a:t>
            </a:r>
            <a:r>
              <a:rPr sz="1500" spc="-10" dirty="0"/>
              <a:t>наносить</a:t>
            </a:r>
            <a:endParaRPr sz="1500"/>
          </a:p>
          <a:p>
            <a:pPr marL="350520" marR="563880">
              <a:lnSpc>
                <a:spcPct val="100000"/>
              </a:lnSpc>
            </a:pPr>
            <a:r>
              <a:rPr sz="1500" spc="-10" dirty="0"/>
              <a:t>«рекламу»</a:t>
            </a:r>
            <a:r>
              <a:rPr sz="1500" spc="5" dirty="0"/>
              <a:t> </a:t>
            </a:r>
            <a:r>
              <a:rPr sz="1500" spc="-25" dirty="0"/>
              <a:t>наркомагазинов </a:t>
            </a:r>
            <a:r>
              <a:rPr sz="1500" dirty="0"/>
              <a:t>по</a:t>
            </a:r>
            <a:r>
              <a:rPr sz="1500" spc="-25" dirty="0"/>
              <a:t> </a:t>
            </a:r>
            <a:r>
              <a:rPr sz="1500" dirty="0"/>
              <a:t>всему</a:t>
            </a:r>
            <a:r>
              <a:rPr sz="1500" spc="-35" dirty="0"/>
              <a:t> городу.</a:t>
            </a:r>
            <a:r>
              <a:rPr sz="1500" spc="-30" dirty="0"/>
              <a:t> </a:t>
            </a:r>
            <a:r>
              <a:rPr sz="1500" spc="-25" dirty="0"/>
              <a:t>«Трафаретчики»</a:t>
            </a:r>
            <a:r>
              <a:rPr sz="1500" spc="-5" dirty="0"/>
              <a:t> </a:t>
            </a:r>
            <a:r>
              <a:rPr sz="1500" spc="390" dirty="0"/>
              <a:t>–</a:t>
            </a:r>
            <a:r>
              <a:rPr sz="1500" spc="-25" dirty="0"/>
              <a:t> </a:t>
            </a:r>
            <a:r>
              <a:rPr sz="1500" spc="-10" dirty="0"/>
              <a:t>так</a:t>
            </a:r>
            <a:r>
              <a:rPr sz="1500" spc="-30" dirty="0"/>
              <a:t> </a:t>
            </a:r>
            <a:r>
              <a:rPr sz="1500" spc="-20" dirty="0"/>
              <a:t>называют</a:t>
            </a:r>
            <a:r>
              <a:rPr sz="1500" spc="-40" dirty="0"/>
              <a:t> </a:t>
            </a:r>
            <a:r>
              <a:rPr sz="1500" dirty="0"/>
              <a:t>людей,</a:t>
            </a:r>
            <a:r>
              <a:rPr sz="1500" spc="-40" dirty="0"/>
              <a:t> </a:t>
            </a:r>
            <a:r>
              <a:rPr sz="1500" spc="-20" dirty="0"/>
              <a:t>которые</a:t>
            </a:r>
            <a:r>
              <a:rPr sz="1500" spc="-30" dirty="0"/>
              <a:t> </a:t>
            </a:r>
            <a:r>
              <a:rPr sz="1500" dirty="0"/>
              <a:t>на</a:t>
            </a:r>
            <a:r>
              <a:rPr sz="1500" spc="-30" dirty="0"/>
              <a:t> </a:t>
            </a:r>
            <a:r>
              <a:rPr sz="1500" spc="-20" dirty="0"/>
              <a:t>этом </a:t>
            </a:r>
            <a:r>
              <a:rPr sz="1500" spc="-10" dirty="0"/>
              <a:t>зарабатывают.</a:t>
            </a:r>
            <a:endParaRPr sz="15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20" y="774191"/>
            <a:ext cx="9716262" cy="11193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100833" y="910209"/>
            <a:ext cx="9080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занимается</a:t>
            </a:r>
            <a:r>
              <a:rPr sz="40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распространением</a:t>
            </a:r>
            <a:r>
              <a:rPr sz="40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ПАВ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7347" y="2935223"/>
            <a:ext cx="989330" cy="3619500"/>
            <a:chOff x="117347" y="2935223"/>
            <a:chExt cx="989330" cy="36195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871" y="2935223"/>
              <a:ext cx="987552" cy="9875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871" y="4255007"/>
              <a:ext cx="987552" cy="9860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347" y="5567172"/>
              <a:ext cx="987552" cy="98755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05155" y="0"/>
            <a:ext cx="2918460" cy="2559050"/>
            <a:chOff x="105155" y="0"/>
            <a:chExt cx="2918460" cy="255905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871" y="1616963"/>
              <a:ext cx="943356" cy="9418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155" y="303275"/>
              <a:ext cx="914400" cy="9144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3567" y="0"/>
              <a:ext cx="2670048" cy="22905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70052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solidFill>
                  <a:srgbClr val="A9ACED"/>
                </a:solidFill>
                <a:latin typeface="Lucida Sans Unicode"/>
                <a:cs typeface="Lucida Sans Unicode"/>
              </a:rPr>
              <a:t>◤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10128" y="91439"/>
            <a:ext cx="8882380" cy="1668145"/>
            <a:chOff x="3310128" y="91439"/>
            <a:chExt cx="8882380" cy="16681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0128" y="91439"/>
              <a:ext cx="8881872" cy="11193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2924" y="640080"/>
              <a:ext cx="7532370" cy="111937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85115" marR="5080" indent="-273050">
              <a:lnSpc>
                <a:spcPts val="4320"/>
              </a:lnSpc>
              <a:spcBef>
                <a:spcPts val="640"/>
              </a:spcBef>
            </a:pPr>
            <a:r>
              <a:rPr spc="-20" dirty="0"/>
              <a:t>Ответственность</a:t>
            </a:r>
            <a:r>
              <a:rPr spc="-120" dirty="0"/>
              <a:t> </a:t>
            </a:r>
            <a:r>
              <a:rPr dirty="0"/>
              <a:t>за</a:t>
            </a:r>
            <a:r>
              <a:rPr spc="-155" dirty="0"/>
              <a:t> </a:t>
            </a:r>
            <a:r>
              <a:rPr spc="-10" dirty="0"/>
              <a:t>участие </a:t>
            </a:r>
            <a:r>
              <a:rPr dirty="0"/>
              <a:t>в</a:t>
            </a:r>
            <a:r>
              <a:rPr spc="-135" dirty="0"/>
              <a:t> </a:t>
            </a:r>
            <a:r>
              <a:rPr spc="-10" dirty="0"/>
              <a:t>незаконном</a:t>
            </a:r>
            <a:r>
              <a:rPr spc="-135" dirty="0"/>
              <a:t> </a:t>
            </a:r>
            <a:r>
              <a:rPr dirty="0"/>
              <a:t>обороте</a:t>
            </a:r>
            <a:r>
              <a:rPr spc="-125" dirty="0"/>
              <a:t> </a:t>
            </a:r>
            <a:r>
              <a:rPr spc="-25" dirty="0"/>
              <a:t>ПАВ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60573" y="1618005"/>
            <a:ext cx="8018145" cy="5007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155" marR="359410" indent="-339090">
              <a:lnSpc>
                <a:spcPct val="120000"/>
              </a:lnSpc>
              <a:spcBef>
                <a:spcPts val="100"/>
              </a:spcBef>
              <a:buClr>
                <a:srgbClr val="A9ACED"/>
              </a:buClr>
              <a:buSzPct val="88636"/>
              <a:buFont typeface="Wingdings"/>
              <a:buChar char=""/>
              <a:tabLst>
                <a:tab pos="351155" algn="l"/>
              </a:tabLst>
            </a:pP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КоАП</a:t>
            </a:r>
            <a:r>
              <a:rPr sz="2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РФ</a:t>
            </a:r>
            <a:r>
              <a:rPr sz="2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Статья</a:t>
            </a:r>
            <a:r>
              <a:rPr sz="2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6.8.</a:t>
            </a:r>
            <a:r>
              <a:rPr sz="2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Незаконный</a:t>
            </a:r>
            <a:r>
              <a:rPr sz="2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оборот</a:t>
            </a:r>
            <a:r>
              <a:rPr sz="2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наркотических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средств,</a:t>
            </a:r>
            <a:r>
              <a:rPr sz="2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психотропных</a:t>
            </a:r>
            <a:r>
              <a:rPr sz="2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веществ</a:t>
            </a:r>
            <a:r>
              <a:rPr sz="2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r>
              <a:rPr sz="2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аналогов</a:t>
            </a:r>
            <a:r>
              <a:rPr sz="2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2200">
              <a:latin typeface="Microsoft Sans Serif"/>
              <a:cs typeface="Microsoft Sans Serif"/>
            </a:endParaRPr>
          </a:p>
          <a:p>
            <a:pPr marL="351155" marR="5080">
              <a:lnSpc>
                <a:spcPct val="120000"/>
              </a:lnSpc>
            </a:pP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незаконные</a:t>
            </a:r>
            <a:r>
              <a:rPr sz="2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приобретение,</a:t>
            </a:r>
            <a:r>
              <a:rPr sz="2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хранение,</a:t>
            </a:r>
            <a:r>
              <a:rPr sz="2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перевозка</a:t>
            </a:r>
            <a:r>
              <a:rPr sz="2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растений, содержащих</a:t>
            </a:r>
            <a:r>
              <a:rPr sz="2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наркотические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средства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психотропные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вещества,</a:t>
            </a:r>
            <a:r>
              <a:rPr sz="2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либо</a:t>
            </a:r>
            <a:r>
              <a:rPr sz="2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r>
              <a:rPr sz="2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частей,</a:t>
            </a:r>
            <a:r>
              <a:rPr sz="2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содержащих</a:t>
            </a:r>
            <a:r>
              <a:rPr sz="2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наркотические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средства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психотропные</a:t>
            </a:r>
            <a:r>
              <a:rPr sz="2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вещества</a:t>
            </a:r>
            <a:endParaRPr sz="2200">
              <a:latin typeface="Microsoft Sans Serif"/>
              <a:cs typeface="Microsoft Sans Serif"/>
            </a:endParaRPr>
          </a:p>
          <a:p>
            <a:pPr marL="351155" marR="41275" indent="-339090">
              <a:lnSpc>
                <a:spcPct val="120000"/>
              </a:lnSpc>
              <a:spcBef>
                <a:spcPts val="1200"/>
              </a:spcBef>
              <a:buClr>
                <a:srgbClr val="A9ACED"/>
              </a:buClr>
              <a:buSzPct val="88636"/>
              <a:buFont typeface="Wingdings"/>
              <a:buChar char=""/>
              <a:tabLst>
                <a:tab pos="351155" algn="l"/>
              </a:tabLst>
            </a:pP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</a:t>
            </a:r>
            <a:r>
              <a:rPr sz="2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РФ</a:t>
            </a:r>
            <a:r>
              <a:rPr sz="2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Статья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228.1.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Незаконные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производство,</a:t>
            </a:r>
            <a:r>
              <a:rPr sz="2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сбыт</a:t>
            </a:r>
            <a:r>
              <a:rPr sz="2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пересылка</a:t>
            </a:r>
            <a:r>
              <a:rPr sz="2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наркотических</a:t>
            </a:r>
            <a:r>
              <a:rPr sz="2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средств,</a:t>
            </a:r>
            <a:r>
              <a:rPr sz="2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психотропных</a:t>
            </a:r>
            <a:r>
              <a:rPr sz="2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веществ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r>
              <a:rPr sz="2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аналогов,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также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незаконные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сбыт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пересылка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растений,</a:t>
            </a:r>
            <a:r>
              <a:rPr sz="2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содержащих</a:t>
            </a:r>
            <a:r>
              <a:rPr sz="2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наркотические</a:t>
            </a:r>
            <a:r>
              <a:rPr sz="2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средства</a:t>
            </a:r>
            <a:r>
              <a:rPr sz="2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психотропные</a:t>
            </a:r>
            <a:r>
              <a:rPr sz="2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вещества,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либо</a:t>
            </a:r>
            <a:r>
              <a:rPr sz="2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r>
              <a:rPr sz="2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частей,</a:t>
            </a:r>
            <a:r>
              <a:rPr sz="2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содержащих</a:t>
            </a:r>
            <a:endParaRPr sz="2200">
              <a:latin typeface="Microsoft Sans Serif"/>
              <a:cs typeface="Microsoft Sans Serif"/>
            </a:endParaRPr>
          </a:p>
          <a:p>
            <a:pPr marL="351155">
              <a:lnSpc>
                <a:spcPct val="100000"/>
              </a:lnSpc>
              <a:spcBef>
                <a:spcPts val="530"/>
              </a:spcBef>
            </a:pP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наркотические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средства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психотропные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вещества</a:t>
            </a:r>
            <a:endParaRPr sz="22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201" y="1534477"/>
            <a:ext cx="2985897" cy="51499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70052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solidFill>
                  <a:srgbClr val="A9ACED"/>
                </a:solidFill>
                <a:latin typeface="Lucida Sans Unicode"/>
                <a:cs typeface="Lucida Sans Unicode"/>
              </a:rPr>
              <a:t>◤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7795" y="623316"/>
            <a:ext cx="9425178" cy="111937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80310" y="759333"/>
            <a:ext cx="8786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Основные</a:t>
            </a:r>
            <a:r>
              <a:rPr spc="-140" dirty="0"/>
              <a:t> </a:t>
            </a:r>
            <a:r>
              <a:rPr dirty="0"/>
              <a:t>меры</a:t>
            </a:r>
            <a:r>
              <a:rPr spc="-150" dirty="0"/>
              <a:t> </a:t>
            </a:r>
            <a:r>
              <a:rPr spc="-10" dirty="0"/>
              <a:t>противодействия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0294" y="1671066"/>
            <a:ext cx="9600565" cy="4864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7820" marR="12700" indent="-337820" algn="r">
              <a:lnSpc>
                <a:spcPts val="3190"/>
              </a:lnSpc>
              <a:spcBef>
                <a:spcPts val="95"/>
              </a:spcBef>
              <a:buClr>
                <a:srgbClr val="A9ACED"/>
              </a:buClr>
              <a:buSzPct val="89285"/>
              <a:buFont typeface="Wingdings"/>
              <a:buChar char=""/>
              <a:tabLst>
                <a:tab pos="337820" algn="l"/>
              </a:tabLst>
            </a:pP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Развитие</a:t>
            </a:r>
            <a:r>
              <a:rPr sz="2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усиление</a:t>
            </a:r>
            <a:r>
              <a:rPr sz="2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позитивного</a:t>
            </a:r>
            <a:r>
              <a:rPr sz="2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восприятия</a:t>
            </a:r>
            <a:endParaRPr sz="2800">
              <a:latin typeface="Microsoft Sans Serif"/>
              <a:cs typeface="Microsoft Sans Serif"/>
            </a:endParaRPr>
          </a:p>
          <a:p>
            <a:pPr marR="9525" algn="r">
              <a:lnSpc>
                <a:spcPts val="3190"/>
              </a:lnSpc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действительности;</a:t>
            </a:r>
            <a:endParaRPr sz="2800">
              <a:latin typeface="Microsoft Sans Serif"/>
              <a:cs typeface="Microsoft Sans Serif"/>
            </a:endParaRPr>
          </a:p>
          <a:p>
            <a:pPr marL="337820" marR="13335" indent="-337820" algn="r">
              <a:lnSpc>
                <a:spcPts val="3195"/>
              </a:lnSpc>
              <a:spcBef>
                <a:spcPts val="565"/>
              </a:spcBef>
              <a:buClr>
                <a:srgbClr val="A9ACED"/>
              </a:buClr>
              <a:buSzPct val="89285"/>
              <a:buFont typeface="Wingdings"/>
              <a:buChar char=""/>
              <a:tabLst>
                <a:tab pos="337820" algn="l"/>
              </a:tabLst>
            </a:pP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2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ребенка</a:t>
            </a:r>
            <a:r>
              <a:rPr sz="2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конструктивного</a:t>
            </a:r>
            <a:r>
              <a:rPr sz="2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подхода</a:t>
            </a:r>
            <a:r>
              <a:rPr sz="2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endParaRPr sz="2800">
              <a:latin typeface="Microsoft Sans Serif"/>
              <a:cs typeface="Microsoft Sans Serif"/>
            </a:endParaRPr>
          </a:p>
          <a:p>
            <a:pPr marR="11430" algn="r">
              <a:lnSpc>
                <a:spcPts val="3195"/>
              </a:lnSpc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индивидуальному</a:t>
            </a:r>
            <a:r>
              <a:rPr sz="2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развитию;</a:t>
            </a:r>
            <a:endParaRPr sz="2800">
              <a:latin typeface="Microsoft Sans Serif"/>
              <a:cs typeface="Microsoft Sans Serif"/>
            </a:endParaRPr>
          </a:p>
          <a:p>
            <a:pPr marL="337820" marR="14604" lvl="1" indent="-337820" algn="r">
              <a:lnSpc>
                <a:spcPct val="100000"/>
              </a:lnSpc>
              <a:spcBef>
                <a:spcPts val="560"/>
              </a:spcBef>
              <a:buClr>
                <a:srgbClr val="A9ACED"/>
              </a:buClr>
              <a:buSzPct val="89285"/>
              <a:buFont typeface="Wingdings"/>
              <a:buChar char=""/>
              <a:tabLst>
                <a:tab pos="337820" algn="l"/>
              </a:tabLst>
            </a:pP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Укрепление</a:t>
            </a:r>
            <a:r>
              <a:rPr sz="28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стрессоустойчивости;</a:t>
            </a:r>
            <a:endParaRPr sz="2800">
              <a:latin typeface="Microsoft Sans Serif"/>
              <a:cs typeface="Microsoft Sans Serif"/>
            </a:endParaRPr>
          </a:p>
          <a:p>
            <a:pPr marL="337820" marR="12700" indent="-337820" algn="r">
              <a:lnSpc>
                <a:spcPts val="3195"/>
              </a:lnSpc>
              <a:spcBef>
                <a:spcPts val="565"/>
              </a:spcBef>
              <a:buClr>
                <a:srgbClr val="A9ACED"/>
              </a:buClr>
              <a:buSzPct val="89285"/>
              <a:buFont typeface="Wingdings"/>
              <a:buChar char=""/>
              <a:tabLst>
                <a:tab pos="337820" algn="l"/>
              </a:tabLst>
            </a:pP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2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стойкой</a:t>
            </a:r>
            <a:r>
              <a:rPr sz="2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мотивации,</a:t>
            </a:r>
            <a:r>
              <a:rPr sz="2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снижающей</a:t>
            </a:r>
            <a:endParaRPr sz="2800">
              <a:latin typeface="Microsoft Sans Serif"/>
              <a:cs typeface="Microsoft Sans Serif"/>
            </a:endParaRPr>
          </a:p>
          <a:p>
            <a:pPr marR="12700" algn="r">
              <a:lnSpc>
                <a:spcPts val="3195"/>
              </a:lnSpc>
            </a:pP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восприимчивость</a:t>
            </a:r>
            <a:r>
              <a:rPr sz="2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наркотизации;</a:t>
            </a:r>
            <a:endParaRPr sz="2800">
              <a:latin typeface="Microsoft Sans Serif"/>
              <a:cs typeface="Microsoft Sans Serif"/>
            </a:endParaRPr>
          </a:p>
          <a:p>
            <a:pPr marL="337820" marR="5080" indent="-337820" algn="r">
              <a:lnSpc>
                <a:spcPts val="3190"/>
              </a:lnSpc>
              <a:spcBef>
                <a:spcPts val="565"/>
              </a:spcBef>
              <a:buClr>
                <a:srgbClr val="A9ACED"/>
              </a:buClr>
              <a:buSzPct val="89285"/>
              <a:buFont typeface="Wingdings"/>
              <a:buChar char=""/>
              <a:tabLst>
                <a:tab pos="337820" algn="l"/>
              </a:tabLst>
            </a:pP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2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психологических</a:t>
            </a:r>
            <a:r>
              <a:rPr sz="2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установок,</a:t>
            </a:r>
            <a:r>
              <a:rPr sz="2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снижающих</a:t>
            </a:r>
            <a:endParaRPr sz="2800">
              <a:latin typeface="Microsoft Sans Serif"/>
              <a:cs typeface="Microsoft Sans Serif"/>
            </a:endParaRPr>
          </a:p>
          <a:p>
            <a:pPr marR="12700" algn="r">
              <a:lnSpc>
                <a:spcPts val="3190"/>
              </a:lnSpc>
            </a:pP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действие</a:t>
            </a:r>
            <a:r>
              <a:rPr sz="2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факторов</a:t>
            </a:r>
            <a:r>
              <a:rPr sz="2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риска;</a:t>
            </a:r>
            <a:endParaRPr sz="2800">
              <a:latin typeface="Microsoft Sans Serif"/>
              <a:cs typeface="Microsoft Sans Serif"/>
            </a:endParaRPr>
          </a:p>
          <a:p>
            <a:pPr marL="337820" marR="13335" lvl="1" indent="-337820" algn="r">
              <a:lnSpc>
                <a:spcPts val="3190"/>
              </a:lnSpc>
              <a:spcBef>
                <a:spcPts val="565"/>
              </a:spcBef>
              <a:buClr>
                <a:srgbClr val="A9ACED"/>
              </a:buClr>
              <a:buSzPct val="89285"/>
              <a:buFont typeface="Wingdings"/>
              <a:buChar char=""/>
              <a:tabLst>
                <a:tab pos="337820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Предоставление</a:t>
            </a:r>
            <a:r>
              <a:rPr sz="2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всех</a:t>
            </a:r>
            <a:r>
              <a:rPr sz="28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возможных</a:t>
            </a:r>
            <a:r>
              <a:rPr sz="2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способов</a:t>
            </a:r>
            <a:endParaRPr sz="2800">
              <a:latin typeface="Microsoft Sans Serif"/>
              <a:cs typeface="Microsoft Sans Serif"/>
            </a:endParaRPr>
          </a:p>
          <a:p>
            <a:pPr marR="10160" algn="r">
              <a:lnSpc>
                <a:spcPts val="3190"/>
              </a:lnSpc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самореализации.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940" y="0"/>
            <a:ext cx="2670048" cy="23850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4316" y="0"/>
            <a:ext cx="10400030" cy="6858000"/>
            <a:chOff x="1004316" y="0"/>
            <a:chExt cx="10400030" cy="6858000"/>
          </a:xfrm>
        </p:grpSpPr>
        <p:sp>
          <p:nvSpPr>
            <p:cNvPr id="3" name="object 3"/>
            <p:cNvSpPr/>
            <p:nvPr/>
          </p:nvSpPr>
          <p:spPr>
            <a:xfrm>
              <a:off x="1004316" y="0"/>
              <a:ext cx="10372725" cy="6858000"/>
            </a:xfrm>
            <a:custGeom>
              <a:avLst/>
              <a:gdLst/>
              <a:ahLst/>
              <a:cxnLst/>
              <a:rect l="l" t="t" r="r" b="b"/>
              <a:pathLst>
                <a:path w="10372725" h="6858000">
                  <a:moveTo>
                    <a:pt x="103723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372344" y="6858000"/>
                  </a:lnTo>
                  <a:lnTo>
                    <a:pt x="10372344" y="0"/>
                  </a:lnTo>
                  <a:close/>
                </a:path>
              </a:pathLst>
            </a:custGeom>
            <a:solidFill>
              <a:srgbClr val="1F282D">
                <a:alpha val="9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76659" y="0"/>
              <a:ext cx="27940" cy="6858000"/>
            </a:xfrm>
            <a:custGeom>
              <a:avLst/>
              <a:gdLst/>
              <a:ahLst/>
              <a:cxnLst/>
              <a:rect l="l" t="t" r="r" b="b"/>
              <a:pathLst>
                <a:path w="27940" h="6858000">
                  <a:moveTo>
                    <a:pt x="2743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7431" y="6858000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A9A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448" y="1741944"/>
              <a:ext cx="600443" cy="6370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73162" y="1755088"/>
              <a:ext cx="525145" cy="561975"/>
            </a:xfrm>
            <a:custGeom>
              <a:avLst/>
              <a:gdLst/>
              <a:ahLst/>
              <a:cxnLst/>
              <a:rect l="l" t="t" r="r" b="b"/>
              <a:pathLst>
                <a:path w="525144" h="561975">
                  <a:moveTo>
                    <a:pt x="252249" y="0"/>
                  </a:moveTo>
                  <a:lnTo>
                    <a:pt x="209900" y="3861"/>
                  </a:lnTo>
                  <a:lnTo>
                    <a:pt x="167338" y="16486"/>
                  </a:lnTo>
                  <a:lnTo>
                    <a:pt x="124572" y="37897"/>
                  </a:lnTo>
                  <a:lnTo>
                    <a:pt x="80233" y="70024"/>
                  </a:lnTo>
                  <a:lnTo>
                    <a:pt x="45515" y="107366"/>
                  </a:lnTo>
                  <a:lnTo>
                    <a:pt x="20416" y="149947"/>
                  </a:lnTo>
                  <a:lnTo>
                    <a:pt x="4938" y="197790"/>
                  </a:lnTo>
                  <a:lnTo>
                    <a:pt x="0" y="238739"/>
                  </a:lnTo>
                  <a:lnTo>
                    <a:pt x="2400" y="280962"/>
                  </a:lnTo>
                  <a:lnTo>
                    <a:pt x="12135" y="324453"/>
                  </a:lnTo>
                  <a:lnTo>
                    <a:pt x="29196" y="369206"/>
                  </a:lnTo>
                  <a:lnTo>
                    <a:pt x="53579" y="415214"/>
                  </a:lnTo>
                  <a:lnTo>
                    <a:pt x="88727" y="465268"/>
                  </a:lnTo>
                  <a:lnTo>
                    <a:pt x="127874" y="504940"/>
                  </a:lnTo>
                  <a:lnTo>
                    <a:pt x="171023" y="534229"/>
                  </a:lnTo>
                  <a:lnTo>
                    <a:pt x="218171" y="553136"/>
                  </a:lnTo>
                  <a:lnTo>
                    <a:pt x="266915" y="561730"/>
                  </a:lnTo>
                  <a:lnTo>
                    <a:pt x="315041" y="559883"/>
                  </a:lnTo>
                  <a:lnTo>
                    <a:pt x="362546" y="547582"/>
                  </a:lnTo>
                  <a:lnTo>
                    <a:pt x="409433" y="524815"/>
                  </a:lnTo>
                  <a:lnTo>
                    <a:pt x="444011" y="500832"/>
                  </a:lnTo>
                  <a:lnTo>
                    <a:pt x="472505" y="474206"/>
                  </a:lnTo>
                  <a:lnTo>
                    <a:pt x="511287" y="412928"/>
                  </a:lnTo>
                  <a:lnTo>
                    <a:pt x="525019" y="340744"/>
                  </a:lnTo>
                  <a:lnTo>
                    <a:pt x="522199" y="300396"/>
                  </a:lnTo>
                  <a:lnTo>
                    <a:pt x="512938" y="257226"/>
                  </a:lnTo>
                  <a:lnTo>
                    <a:pt x="403972" y="283261"/>
                  </a:lnTo>
                  <a:lnTo>
                    <a:pt x="411519" y="311286"/>
                  </a:lnTo>
                  <a:lnTo>
                    <a:pt x="415101" y="337061"/>
                  </a:lnTo>
                  <a:lnTo>
                    <a:pt x="410322" y="381813"/>
                  </a:lnTo>
                  <a:lnTo>
                    <a:pt x="391368" y="417627"/>
                  </a:lnTo>
                  <a:lnTo>
                    <a:pt x="360030" y="444678"/>
                  </a:lnTo>
                  <a:lnTo>
                    <a:pt x="308119" y="463061"/>
                  </a:lnTo>
                  <a:lnTo>
                    <a:pt x="281520" y="463038"/>
                  </a:lnTo>
                  <a:lnTo>
                    <a:pt x="227270" y="443249"/>
                  </a:lnTo>
                  <a:lnTo>
                    <a:pt x="173394" y="389719"/>
                  </a:lnTo>
                  <a:lnTo>
                    <a:pt x="146670" y="349809"/>
                  </a:lnTo>
                  <a:lnTo>
                    <a:pt x="125289" y="309683"/>
                  </a:lnTo>
                  <a:lnTo>
                    <a:pt x="111444" y="272926"/>
                  </a:lnTo>
                  <a:lnTo>
                    <a:pt x="105147" y="239527"/>
                  </a:lnTo>
                  <a:lnTo>
                    <a:pt x="106411" y="209474"/>
                  </a:lnTo>
                  <a:lnTo>
                    <a:pt x="126811" y="159087"/>
                  </a:lnTo>
                  <a:lnTo>
                    <a:pt x="168260" y="121463"/>
                  </a:lnTo>
                  <a:lnTo>
                    <a:pt x="206265" y="105810"/>
                  </a:lnTo>
                  <a:lnTo>
                    <a:pt x="225482" y="103211"/>
                  </a:lnTo>
                  <a:lnTo>
                    <a:pt x="244841" y="104064"/>
                  </a:lnTo>
                  <a:lnTo>
                    <a:pt x="263798" y="108279"/>
                  </a:lnTo>
                  <a:lnTo>
                    <a:pt x="281624" y="115780"/>
                  </a:lnTo>
                  <a:lnTo>
                    <a:pt x="298330" y="126567"/>
                  </a:lnTo>
                  <a:lnTo>
                    <a:pt x="313929" y="140640"/>
                  </a:lnTo>
                  <a:lnTo>
                    <a:pt x="393939" y="62154"/>
                  </a:lnTo>
                  <a:lnTo>
                    <a:pt x="369131" y="41132"/>
                  </a:lnTo>
                  <a:lnTo>
                    <a:pt x="344251" y="24562"/>
                  </a:lnTo>
                  <a:lnTo>
                    <a:pt x="319323" y="12469"/>
                  </a:lnTo>
                  <a:lnTo>
                    <a:pt x="294371" y="4877"/>
                  </a:lnTo>
                  <a:lnTo>
                    <a:pt x="252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7940" y="1606283"/>
              <a:ext cx="556234" cy="5791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80258" y="1618741"/>
              <a:ext cx="482600" cy="504825"/>
            </a:xfrm>
            <a:custGeom>
              <a:avLst/>
              <a:gdLst/>
              <a:ahLst/>
              <a:cxnLst/>
              <a:rect l="l" t="t" r="r" b="b"/>
              <a:pathLst>
                <a:path w="482600" h="504825">
                  <a:moveTo>
                    <a:pt x="319786" y="0"/>
                  </a:moveTo>
                  <a:lnTo>
                    <a:pt x="0" y="144399"/>
                  </a:lnTo>
                  <a:lnTo>
                    <a:pt x="162687" y="504571"/>
                  </a:lnTo>
                  <a:lnTo>
                    <a:pt x="257937" y="461518"/>
                  </a:lnTo>
                  <a:lnTo>
                    <a:pt x="130048" y="178308"/>
                  </a:lnTo>
                  <a:lnTo>
                    <a:pt x="259207" y="120015"/>
                  </a:lnTo>
                  <a:lnTo>
                    <a:pt x="387096" y="403098"/>
                  </a:lnTo>
                  <a:lnTo>
                    <a:pt x="482473" y="360045"/>
                  </a:lnTo>
                  <a:lnTo>
                    <a:pt x="3197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2760" y="1475193"/>
              <a:ext cx="512102" cy="51210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45458" y="1488537"/>
              <a:ext cx="437515" cy="436880"/>
            </a:xfrm>
            <a:custGeom>
              <a:avLst/>
              <a:gdLst/>
              <a:ahLst/>
              <a:cxnLst/>
              <a:rect l="l" t="t" r="r" b="b"/>
              <a:pathLst>
                <a:path w="437514" h="436880">
                  <a:moveTo>
                    <a:pt x="323881" y="88620"/>
                  </a:moveTo>
                  <a:lnTo>
                    <a:pt x="189904" y="88620"/>
                  </a:lnTo>
                  <a:lnTo>
                    <a:pt x="200407" y="90834"/>
                  </a:lnTo>
                  <a:lnTo>
                    <a:pt x="209049" y="95692"/>
                  </a:lnTo>
                  <a:lnTo>
                    <a:pt x="216679" y="103217"/>
                  </a:lnTo>
                  <a:lnTo>
                    <a:pt x="223285" y="113409"/>
                  </a:lnTo>
                  <a:lnTo>
                    <a:pt x="228855" y="126267"/>
                  </a:lnTo>
                  <a:lnTo>
                    <a:pt x="232411" y="136046"/>
                  </a:lnTo>
                  <a:lnTo>
                    <a:pt x="218479" y="147478"/>
                  </a:lnTo>
                  <a:lnTo>
                    <a:pt x="199343" y="161018"/>
                  </a:lnTo>
                  <a:lnTo>
                    <a:pt x="174993" y="176676"/>
                  </a:lnTo>
                  <a:lnTo>
                    <a:pt x="145416" y="194466"/>
                  </a:lnTo>
                  <a:lnTo>
                    <a:pt x="123175" y="208230"/>
                  </a:lnTo>
                  <a:lnTo>
                    <a:pt x="88123" y="233757"/>
                  </a:lnTo>
                  <a:lnTo>
                    <a:pt x="56976" y="270190"/>
                  </a:lnTo>
                  <a:lnTo>
                    <a:pt x="44691" y="313551"/>
                  </a:lnTo>
                  <a:lnTo>
                    <a:pt x="44780" y="322187"/>
                  </a:lnTo>
                  <a:lnTo>
                    <a:pt x="44848" y="328848"/>
                  </a:lnTo>
                  <a:lnTo>
                    <a:pt x="62009" y="382105"/>
                  </a:lnTo>
                  <a:lnTo>
                    <a:pt x="92679" y="415545"/>
                  </a:lnTo>
                  <a:lnTo>
                    <a:pt x="136089" y="434145"/>
                  </a:lnTo>
                  <a:lnTo>
                    <a:pt x="160688" y="436322"/>
                  </a:lnTo>
                  <a:lnTo>
                    <a:pt x="186953" y="433522"/>
                  </a:lnTo>
                  <a:lnTo>
                    <a:pt x="230651" y="419232"/>
                  </a:lnTo>
                  <a:lnTo>
                    <a:pt x="271781" y="391443"/>
                  </a:lnTo>
                  <a:lnTo>
                    <a:pt x="303785" y="351510"/>
                  </a:lnTo>
                  <a:lnTo>
                    <a:pt x="304681" y="349867"/>
                  </a:lnTo>
                  <a:lnTo>
                    <a:pt x="196343" y="349867"/>
                  </a:lnTo>
                  <a:lnTo>
                    <a:pt x="185346" y="348476"/>
                  </a:lnTo>
                  <a:lnTo>
                    <a:pt x="151107" y="324278"/>
                  </a:lnTo>
                  <a:lnTo>
                    <a:pt x="144202" y="304155"/>
                  </a:lnTo>
                  <a:lnTo>
                    <a:pt x="144559" y="293749"/>
                  </a:lnTo>
                  <a:lnTo>
                    <a:pt x="170070" y="257474"/>
                  </a:lnTo>
                  <a:lnTo>
                    <a:pt x="218465" y="225559"/>
                  </a:lnTo>
                  <a:lnTo>
                    <a:pt x="233395" y="215786"/>
                  </a:lnTo>
                  <a:lnTo>
                    <a:pt x="245706" y="207323"/>
                  </a:lnTo>
                  <a:lnTo>
                    <a:pt x="255398" y="200181"/>
                  </a:lnTo>
                  <a:lnTo>
                    <a:pt x="363523" y="200181"/>
                  </a:lnTo>
                  <a:lnTo>
                    <a:pt x="331090" y="107090"/>
                  </a:lnTo>
                  <a:lnTo>
                    <a:pt x="323881" y="88620"/>
                  </a:lnTo>
                  <a:close/>
                </a:path>
                <a:path w="437514" h="436880">
                  <a:moveTo>
                    <a:pt x="436400" y="335436"/>
                  </a:moveTo>
                  <a:lnTo>
                    <a:pt x="312548" y="335436"/>
                  </a:lnTo>
                  <a:lnTo>
                    <a:pt x="313818" y="336960"/>
                  </a:lnTo>
                  <a:lnTo>
                    <a:pt x="316358" y="340516"/>
                  </a:lnTo>
                  <a:lnTo>
                    <a:pt x="326068" y="353768"/>
                  </a:lnTo>
                  <a:lnTo>
                    <a:pt x="331360" y="360741"/>
                  </a:lnTo>
                  <a:lnTo>
                    <a:pt x="336009" y="366619"/>
                  </a:lnTo>
                  <a:lnTo>
                    <a:pt x="339980" y="371377"/>
                  </a:lnTo>
                  <a:lnTo>
                    <a:pt x="437389" y="336452"/>
                  </a:lnTo>
                  <a:lnTo>
                    <a:pt x="436400" y="335436"/>
                  </a:lnTo>
                  <a:close/>
                </a:path>
                <a:path w="437514" h="436880">
                  <a:moveTo>
                    <a:pt x="363523" y="200181"/>
                  </a:moveTo>
                  <a:lnTo>
                    <a:pt x="255398" y="200181"/>
                  </a:lnTo>
                  <a:lnTo>
                    <a:pt x="262383" y="219739"/>
                  </a:lnTo>
                  <a:lnTo>
                    <a:pt x="268003" y="236120"/>
                  </a:lnTo>
                  <a:lnTo>
                    <a:pt x="272099" y="249822"/>
                  </a:lnTo>
                  <a:lnTo>
                    <a:pt x="274670" y="260834"/>
                  </a:lnTo>
                  <a:lnTo>
                    <a:pt x="275718" y="269142"/>
                  </a:lnTo>
                  <a:lnTo>
                    <a:pt x="275480" y="279695"/>
                  </a:lnTo>
                  <a:lnTo>
                    <a:pt x="254408" y="322187"/>
                  </a:lnTo>
                  <a:lnTo>
                    <a:pt x="219457" y="345850"/>
                  </a:lnTo>
                  <a:lnTo>
                    <a:pt x="196343" y="349867"/>
                  </a:lnTo>
                  <a:lnTo>
                    <a:pt x="304681" y="349867"/>
                  </a:lnTo>
                  <a:lnTo>
                    <a:pt x="312548" y="335436"/>
                  </a:lnTo>
                  <a:lnTo>
                    <a:pt x="436400" y="335436"/>
                  </a:lnTo>
                  <a:lnTo>
                    <a:pt x="426743" y="325520"/>
                  </a:lnTo>
                  <a:lnTo>
                    <a:pt x="401829" y="292891"/>
                  </a:lnTo>
                  <a:lnTo>
                    <a:pt x="379701" y="245117"/>
                  </a:lnTo>
                  <a:lnTo>
                    <a:pt x="371222" y="222279"/>
                  </a:lnTo>
                  <a:lnTo>
                    <a:pt x="363523" y="200181"/>
                  </a:lnTo>
                  <a:close/>
                </a:path>
                <a:path w="437514" h="436880">
                  <a:moveTo>
                    <a:pt x="206201" y="0"/>
                  </a:moveTo>
                  <a:lnTo>
                    <a:pt x="181297" y="3256"/>
                  </a:lnTo>
                  <a:lnTo>
                    <a:pt x="181640" y="3256"/>
                  </a:lnTo>
                  <a:lnTo>
                    <a:pt x="154385" y="9767"/>
                  </a:lnTo>
                  <a:lnTo>
                    <a:pt x="89733" y="33627"/>
                  </a:lnTo>
                  <a:lnTo>
                    <a:pt x="39770" y="66151"/>
                  </a:lnTo>
                  <a:lnTo>
                    <a:pt x="11431" y="105729"/>
                  </a:lnTo>
                  <a:lnTo>
                    <a:pt x="0" y="153697"/>
                  </a:lnTo>
                  <a:lnTo>
                    <a:pt x="1" y="183417"/>
                  </a:lnTo>
                  <a:lnTo>
                    <a:pt x="94997" y="167415"/>
                  </a:lnTo>
                  <a:lnTo>
                    <a:pt x="95556" y="154981"/>
                  </a:lnTo>
                  <a:lnTo>
                    <a:pt x="95614" y="153697"/>
                  </a:lnTo>
                  <a:lnTo>
                    <a:pt x="97648" y="141682"/>
                  </a:lnTo>
                  <a:lnTo>
                    <a:pt x="120667" y="108630"/>
                  </a:lnTo>
                  <a:lnTo>
                    <a:pt x="161277" y="92049"/>
                  </a:lnTo>
                  <a:lnTo>
                    <a:pt x="189904" y="88620"/>
                  </a:lnTo>
                  <a:lnTo>
                    <a:pt x="323881" y="88620"/>
                  </a:lnTo>
                  <a:lnTo>
                    <a:pt x="319658" y="77801"/>
                  </a:lnTo>
                  <a:lnTo>
                    <a:pt x="297318" y="36081"/>
                  </a:lnTo>
                  <a:lnTo>
                    <a:pt x="260653" y="8157"/>
                  </a:lnTo>
                  <a:lnTo>
                    <a:pt x="226823" y="283"/>
                  </a:lnTo>
                  <a:lnTo>
                    <a:pt x="206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1860" y="1345717"/>
              <a:ext cx="461772" cy="49222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64099" y="1358820"/>
              <a:ext cx="387350" cy="416559"/>
            </a:xfrm>
            <a:custGeom>
              <a:avLst/>
              <a:gdLst/>
              <a:ahLst/>
              <a:cxnLst/>
              <a:rect l="l" t="t" r="r" b="b"/>
              <a:pathLst>
                <a:path w="387350" h="416560">
                  <a:moveTo>
                    <a:pt x="203152" y="0"/>
                  </a:moveTo>
                  <a:lnTo>
                    <a:pt x="138763" y="10366"/>
                  </a:lnTo>
                  <a:lnTo>
                    <a:pt x="99498" y="25181"/>
                  </a:lnTo>
                  <a:lnTo>
                    <a:pt x="66484" y="45259"/>
                  </a:lnTo>
                  <a:lnTo>
                    <a:pt x="19256" y="101298"/>
                  </a:lnTo>
                  <a:lnTo>
                    <a:pt x="0" y="174815"/>
                  </a:lnTo>
                  <a:lnTo>
                    <a:pt x="1914" y="216687"/>
                  </a:lnTo>
                  <a:lnTo>
                    <a:pt x="11509" y="261953"/>
                  </a:lnTo>
                  <a:lnTo>
                    <a:pt x="27203" y="305083"/>
                  </a:lnTo>
                  <a:lnTo>
                    <a:pt x="47625" y="341344"/>
                  </a:lnTo>
                  <a:lnTo>
                    <a:pt x="72784" y="370770"/>
                  </a:lnTo>
                  <a:lnTo>
                    <a:pt x="136171" y="408733"/>
                  </a:lnTo>
                  <a:lnTo>
                    <a:pt x="172005" y="416258"/>
                  </a:lnTo>
                  <a:lnTo>
                    <a:pt x="210173" y="415972"/>
                  </a:lnTo>
                  <a:lnTo>
                    <a:pt x="250650" y="407876"/>
                  </a:lnTo>
                  <a:lnTo>
                    <a:pt x="314086" y="380349"/>
                  </a:lnTo>
                  <a:lnTo>
                    <a:pt x="357711" y="339677"/>
                  </a:lnTo>
                  <a:lnTo>
                    <a:pt x="381984" y="286257"/>
                  </a:lnTo>
                  <a:lnTo>
                    <a:pt x="387302" y="220170"/>
                  </a:lnTo>
                  <a:lnTo>
                    <a:pt x="283797" y="231600"/>
                  </a:lnTo>
                  <a:lnTo>
                    <a:pt x="284626" y="251271"/>
                  </a:lnTo>
                  <a:lnTo>
                    <a:pt x="283289" y="268382"/>
                  </a:lnTo>
                  <a:lnTo>
                    <a:pt x="266305" y="304903"/>
                  </a:lnTo>
                  <a:lnTo>
                    <a:pt x="231854" y="324691"/>
                  </a:lnTo>
                  <a:lnTo>
                    <a:pt x="213185" y="328118"/>
                  </a:lnTo>
                  <a:lnTo>
                    <a:pt x="195468" y="327532"/>
                  </a:lnTo>
                  <a:lnTo>
                    <a:pt x="148252" y="300652"/>
                  </a:lnTo>
                  <a:lnTo>
                    <a:pt x="123209" y="256162"/>
                  </a:lnTo>
                  <a:lnTo>
                    <a:pt x="106136" y="196631"/>
                  </a:lnTo>
                  <a:lnTo>
                    <a:pt x="103489" y="171561"/>
                  </a:lnTo>
                  <a:lnTo>
                    <a:pt x="104890" y="150062"/>
                  </a:lnTo>
                  <a:lnTo>
                    <a:pt x="130921" y="105187"/>
                  </a:lnTo>
                  <a:lnTo>
                    <a:pt x="176553" y="86098"/>
                  </a:lnTo>
                  <a:lnTo>
                    <a:pt x="189531" y="85455"/>
                  </a:lnTo>
                  <a:lnTo>
                    <a:pt x="201699" y="87050"/>
                  </a:lnTo>
                  <a:lnTo>
                    <a:pt x="241329" y="116083"/>
                  </a:lnTo>
                  <a:lnTo>
                    <a:pt x="248618" y="129111"/>
                  </a:lnTo>
                  <a:lnTo>
                    <a:pt x="342598" y="82756"/>
                  </a:lnTo>
                  <a:lnTo>
                    <a:pt x="303641" y="36242"/>
                  </a:lnTo>
                  <a:lnTo>
                    <a:pt x="257635" y="8588"/>
                  </a:lnTo>
                  <a:lnTo>
                    <a:pt x="231632" y="1918"/>
                  </a:lnTo>
                  <a:lnTo>
                    <a:pt x="20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2672" y="1214589"/>
              <a:ext cx="515124" cy="53953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864736" y="1227708"/>
              <a:ext cx="441325" cy="464820"/>
            </a:xfrm>
            <a:custGeom>
              <a:avLst/>
              <a:gdLst/>
              <a:ahLst/>
              <a:cxnLst/>
              <a:rect l="l" t="t" r="r" b="b"/>
              <a:pathLst>
                <a:path w="441325" h="464819">
                  <a:moveTo>
                    <a:pt x="355218" y="0"/>
                  </a:moveTo>
                  <a:lnTo>
                    <a:pt x="255015" y="22351"/>
                  </a:lnTo>
                  <a:lnTo>
                    <a:pt x="152018" y="299465"/>
                  </a:lnTo>
                  <a:lnTo>
                    <a:pt x="98171" y="57276"/>
                  </a:lnTo>
                  <a:lnTo>
                    <a:pt x="0" y="78993"/>
                  </a:lnTo>
                  <a:lnTo>
                    <a:pt x="85851" y="464819"/>
                  </a:lnTo>
                  <a:lnTo>
                    <a:pt x="183896" y="442975"/>
                  </a:lnTo>
                  <a:lnTo>
                    <a:pt x="288163" y="160908"/>
                  </a:lnTo>
                  <a:lnTo>
                    <a:pt x="343026" y="407542"/>
                  </a:lnTo>
                  <a:lnTo>
                    <a:pt x="441071" y="385699"/>
                  </a:lnTo>
                  <a:lnTo>
                    <a:pt x="355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7492" y="972286"/>
              <a:ext cx="498348" cy="66753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331549" y="984630"/>
              <a:ext cx="422909" cy="593725"/>
            </a:xfrm>
            <a:custGeom>
              <a:avLst/>
              <a:gdLst/>
              <a:ahLst/>
              <a:cxnLst/>
              <a:rect l="l" t="t" r="r" b="b"/>
              <a:pathLst>
                <a:path w="422910" h="593725">
                  <a:moveTo>
                    <a:pt x="344971" y="0"/>
                  </a:moveTo>
                  <a:lnTo>
                    <a:pt x="274867" y="11430"/>
                  </a:lnTo>
                  <a:lnTo>
                    <a:pt x="271345" y="18645"/>
                  </a:lnTo>
                  <a:lnTo>
                    <a:pt x="265739" y="24288"/>
                  </a:lnTo>
                  <a:lnTo>
                    <a:pt x="258062" y="28360"/>
                  </a:lnTo>
                  <a:lnTo>
                    <a:pt x="248324" y="30861"/>
                  </a:lnTo>
                  <a:lnTo>
                    <a:pt x="196127" y="39370"/>
                  </a:lnTo>
                  <a:lnTo>
                    <a:pt x="137285" y="52968"/>
                  </a:lnTo>
                  <a:lnTo>
                    <a:pt x="89336" y="72628"/>
                  </a:lnTo>
                  <a:lnTo>
                    <a:pt x="52270" y="98359"/>
                  </a:lnTo>
                  <a:lnTo>
                    <a:pt x="26074" y="130175"/>
                  </a:lnTo>
                  <a:lnTo>
                    <a:pt x="9334" y="169461"/>
                  </a:lnTo>
                  <a:lnTo>
                    <a:pt x="642" y="217582"/>
                  </a:lnTo>
                  <a:lnTo>
                    <a:pt x="216" y="255333"/>
                  </a:lnTo>
                  <a:lnTo>
                    <a:pt x="91" y="266384"/>
                  </a:lnTo>
                  <a:lnTo>
                    <a:pt x="7405" y="340233"/>
                  </a:lnTo>
                  <a:lnTo>
                    <a:pt x="17766" y="395430"/>
                  </a:lnTo>
                  <a:lnTo>
                    <a:pt x="29233" y="441769"/>
                  </a:lnTo>
                  <a:lnTo>
                    <a:pt x="41820" y="479250"/>
                  </a:lnTo>
                  <a:lnTo>
                    <a:pt x="71352" y="530350"/>
                  </a:lnTo>
                  <a:lnTo>
                    <a:pt x="111599" y="565540"/>
                  </a:lnTo>
                  <a:lnTo>
                    <a:pt x="162607" y="587257"/>
                  </a:lnTo>
                  <a:lnTo>
                    <a:pt x="219567" y="593215"/>
                  </a:lnTo>
                  <a:lnTo>
                    <a:pt x="249975" y="590169"/>
                  </a:lnTo>
                  <a:lnTo>
                    <a:pt x="292385" y="579429"/>
                  </a:lnTo>
                  <a:lnTo>
                    <a:pt x="329318" y="562070"/>
                  </a:lnTo>
                  <a:lnTo>
                    <a:pt x="360775" y="538091"/>
                  </a:lnTo>
                  <a:lnTo>
                    <a:pt x="386754" y="507492"/>
                  </a:lnTo>
                  <a:lnTo>
                    <a:pt x="387843" y="505537"/>
                  </a:lnTo>
                  <a:lnTo>
                    <a:pt x="217501" y="505537"/>
                  </a:lnTo>
                  <a:lnTo>
                    <a:pt x="199509" y="502523"/>
                  </a:lnTo>
                  <a:lnTo>
                    <a:pt x="151701" y="469124"/>
                  </a:lnTo>
                  <a:lnTo>
                    <a:pt x="131508" y="429170"/>
                  </a:lnTo>
                  <a:lnTo>
                    <a:pt x="123336" y="379021"/>
                  </a:lnTo>
                  <a:lnTo>
                    <a:pt x="124678" y="357632"/>
                  </a:lnTo>
                  <a:lnTo>
                    <a:pt x="124785" y="355933"/>
                  </a:lnTo>
                  <a:lnTo>
                    <a:pt x="130091" y="334964"/>
                  </a:lnTo>
                  <a:lnTo>
                    <a:pt x="139231" y="316103"/>
                  </a:lnTo>
                  <a:lnTo>
                    <a:pt x="151304" y="300051"/>
                  </a:lnTo>
                  <a:lnTo>
                    <a:pt x="152554" y="298958"/>
                  </a:lnTo>
                  <a:lnTo>
                    <a:pt x="73064" y="298958"/>
                  </a:lnTo>
                  <a:lnTo>
                    <a:pt x="69322" y="266384"/>
                  </a:lnTo>
                  <a:lnTo>
                    <a:pt x="68780" y="239879"/>
                  </a:lnTo>
                  <a:lnTo>
                    <a:pt x="68746" y="238204"/>
                  </a:lnTo>
                  <a:lnTo>
                    <a:pt x="77001" y="195072"/>
                  </a:lnTo>
                  <a:lnTo>
                    <a:pt x="106969" y="153798"/>
                  </a:lnTo>
                  <a:lnTo>
                    <a:pt x="154693" y="130762"/>
                  </a:lnTo>
                  <a:lnTo>
                    <a:pt x="198921" y="120777"/>
                  </a:lnTo>
                  <a:lnTo>
                    <a:pt x="218733" y="117856"/>
                  </a:lnTo>
                  <a:lnTo>
                    <a:pt x="225337" y="116840"/>
                  </a:lnTo>
                  <a:lnTo>
                    <a:pt x="269351" y="108055"/>
                  </a:lnTo>
                  <a:lnTo>
                    <a:pt x="319452" y="87532"/>
                  </a:lnTo>
                  <a:lnTo>
                    <a:pt x="343939" y="42290"/>
                  </a:lnTo>
                  <a:lnTo>
                    <a:pt x="345807" y="22383"/>
                  </a:lnTo>
                  <a:lnTo>
                    <a:pt x="344971" y="0"/>
                  </a:lnTo>
                  <a:close/>
                </a:path>
                <a:path w="422910" h="593725">
                  <a:moveTo>
                    <a:pt x="384902" y="272944"/>
                  </a:moveTo>
                  <a:lnTo>
                    <a:pt x="219168" y="272944"/>
                  </a:lnTo>
                  <a:lnTo>
                    <a:pt x="237609" y="276050"/>
                  </a:lnTo>
                  <a:lnTo>
                    <a:pt x="255121" y="283370"/>
                  </a:lnTo>
                  <a:lnTo>
                    <a:pt x="286293" y="310132"/>
                  </a:lnTo>
                  <a:lnTo>
                    <a:pt x="306589" y="349704"/>
                  </a:lnTo>
                  <a:lnTo>
                    <a:pt x="314522" y="397710"/>
                  </a:lnTo>
                  <a:lnTo>
                    <a:pt x="314592" y="398470"/>
                  </a:lnTo>
                  <a:lnTo>
                    <a:pt x="313174" y="421163"/>
                  </a:lnTo>
                  <a:lnTo>
                    <a:pt x="308143" y="441769"/>
                  </a:lnTo>
                  <a:lnTo>
                    <a:pt x="308064" y="442094"/>
                  </a:lnTo>
                  <a:lnTo>
                    <a:pt x="287321" y="477619"/>
                  </a:lnTo>
                  <a:lnTo>
                    <a:pt x="255889" y="499233"/>
                  </a:lnTo>
                  <a:lnTo>
                    <a:pt x="217501" y="505537"/>
                  </a:lnTo>
                  <a:lnTo>
                    <a:pt x="387843" y="505537"/>
                  </a:lnTo>
                  <a:lnTo>
                    <a:pt x="406181" y="472628"/>
                  </a:lnTo>
                  <a:lnTo>
                    <a:pt x="418155" y="436038"/>
                  </a:lnTo>
                  <a:lnTo>
                    <a:pt x="422562" y="398470"/>
                  </a:lnTo>
                  <a:lnTo>
                    <a:pt x="422652" y="397710"/>
                  </a:lnTo>
                  <a:lnTo>
                    <a:pt x="419647" y="357632"/>
                  </a:lnTo>
                  <a:lnTo>
                    <a:pt x="410122" y="320103"/>
                  </a:lnTo>
                  <a:lnTo>
                    <a:pt x="394311" y="286004"/>
                  </a:lnTo>
                  <a:lnTo>
                    <a:pt x="384902" y="272944"/>
                  </a:lnTo>
                  <a:close/>
                </a:path>
                <a:path w="422910" h="593725">
                  <a:moveTo>
                    <a:pt x="241637" y="187426"/>
                  </a:moveTo>
                  <a:lnTo>
                    <a:pt x="204128" y="189738"/>
                  </a:lnTo>
                  <a:lnTo>
                    <a:pt x="179690" y="195072"/>
                  </a:lnTo>
                  <a:lnTo>
                    <a:pt x="179899" y="195072"/>
                  </a:lnTo>
                  <a:lnTo>
                    <a:pt x="158503" y="202580"/>
                  </a:lnTo>
                  <a:lnTo>
                    <a:pt x="121451" y="225044"/>
                  </a:lnTo>
                  <a:lnTo>
                    <a:pt x="93067" y="257143"/>
                  </a:lnTo>
                  <a:lnTo>
                    <a:pt x="73064" y="298958"/>
                  </a:lnTo>
                  <a:lnTo>
                    <a:pt x="152554" y="298958"/>
                  </a:lnTo>
                  <a:lnTo>
                    <a:pt x="165425" y="287702"/>
                  </a:lnTo>
                  <a:lnTo>
                    <a:pt x="181594" y="279044"/>
                  </a:lnTo>
                  <a:lnTo>
                    <a:pt x="199810" y="274066"/>
                  </a:lnTo>
                  <a:lnTo>
                    <a:pt x="219168" y="272944"/>
                  </a:lnTo>
                  <a:lnTo>
                    <a:pt x="384902" y="272944"/>
                  </a:lnTo>
                  <a:lnTo>
                    <a:pt x="372213" y="255333"/>
                  </a:lnTo>
                  <a:lnTo>
                    <a:pt x="343828" y="228092"/>
                  </a:lnTo>
                  <a:lnTo>
                    <a:pt x="311463" y="206615"/>
                  </a:lnTo>
                  <a:lnTo>
                    <a:pt x="277407" y="193055"/>
                  </a:lnTo>
                  <a:lnTo>
                    <a:pt x="241637" y="1874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02124" y="1086611"/>
              <a:ext cx="483082" cy="48920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815236" y="1100246"/>
              <a:ext cx="408305" cy="413384"/>
            </a:xfrm>
            <a:custGeom>
              <a:avLst/>
              <a:gdLst/>
              <a:ahLst/>
              <a:cxnLst/>
              <a:rect l="l" t="t" r="r" b="b"/>
              <a:pathLst>
                <a:path w="408304" h="413384">
                  <a:moveTo>
                    <a:pt x="224410" y="0"/>
                  </a:moveTo>
                  <a:lnTo>
                    <a:pt x="181451" y="1097"/>
                  </a:lnTo>
                  <a:lnTo>
                    <a:pt x="127222" y="13495"/>
                  </a:lnTo>
                  <a:lnTo>
                    <a:pt x="79851" y="38181"/>
                  </a:lnTo>
                  <a:lnTo>
                    <a:pt x="41830" y="73995"/>
                  </a:lnTo>
                  <a:lnTo>
                    <a:pt x="15716" y="120096"/>
                  </a:lnTo>
                  <a:lnTo>
                    <a:pt x="2000" y="171451"/>
                  </a:lnTo>
                  <a:lnTo>
                    <a:pt x="0" y="197231"/>
                  </a:lnTo>
                  <a:lnTo>
                    <a:pt x="1238" y="223093"/>
                  </a:lnTo>
                  <a:lnTo>
                    <a:pt x="14493" y="284910"/>
                  </a:lnTo>
                  <a:lnTo>
                    <a:pt x="39465" y="335107"/>
                  </a:lnTo>
                  <a:lnTo>
                    <a:pt x="75390" y="373127"/>
                  </a:lnTo>
                  <a:lnTo>
                    <a:pt x="121888" y="398480"/>
                  </a:lnTo>
                  <a:lnTo>
                    <a:pt x="174101" y="411243"/>
                  </a:lnTo>
                  <a:lnTo>
                    <a:pt x="200665" y="412910"/>
                  </a:lnTo>
                  <a:lnTo>
                    <a:pt x="227552" y="411434"/>
                  </a:lnTo>
                  <a:lnTo>
                    <a:pt x="268914" y="403197"/>
                  </a:lnTo>
                  <a:lnTo>
                    <a:pt x="305752" y="388018"/>
                  </a:lnTo>
                  <a:lnTo>
                    <a:pt x="338066" y="365910"/>
                  </a:lnTo>
                  <a:lnTo>
                    <a:pt x="365855" y="336885"/>
                  </a:lnTo>
                  <a:lnTo>
                    <a:pt x="372113" y="327092"/>
                  </a:lnTo>
                  <a:lnTo>
                    <a:pt x="198060" y="327092"/>
                  </a:lnTo>
                  <a:lnTo>
                    <a:pt x="179514" y="323248"/>
                  </a:lnTo>
                  <a:lnTo>
                    <a:pt x="146127" y="303438"/>
                  </a:lnTo>
                  <a:lnTo>
                    <a:pt x="120967" y="267733"/>
                  </a:lnTo>
                  <a:lnTo>
                    <a:pt x="108299" y="216870"/>
                  </a:lnTo>
                  <a:lnTo>
                    <a:pt x="107043" y="189170"/>
                  </a:lnTo>
                  <a:lnTo>
                    <a:pt x="109585" y="164530"/>
                  </a:lnTo>
                  <a:lnTo>
                    <a:pt x="126206" y="124287"/>
                  </a:lnTo>
                  <a:lnTo>
                    <a:pt x="154622" y="97601"/>
                  </a:lnTo>
                  <a:lnTo>
                    <a:pt x="191230" y="85679"/>
                  </a:lnTo>
                  <a:lnTo>
                    <a:pt x="371906" y="85512"/>
                  </a:lnTo>
                  <a:lnTo>
                    <a:pt x="362265" y="70927"/>
                  </a:lnTo>
                  <a:lnTo>
                    <a:pt x="333978" y="42880"/>
                  </a:lnTo>
                  <a:lnTo>
                    <a:pt x="300662" y="20903"/>
                  </a:lnTo>
                  <a:lnTo>
                    <a:pt x="264144" y="6605"/>
                  </a:lnTo>
                  <a:lnTo>
                    <a:pt x="224410" y="0"/>
                  </a:lnTo>
                  <a:close/>
                </a:path>
                <a:path w="408304" h="413384">
                  <a:moveTo>
                    <a:pt x="371906" y="85512"/>
                  </a:moveTo>
                  <a:lnTo>
                    <a:pt x="210923" y="85512"/>
                  </a:lnTo>
                  <a:lnTo>
                    <a:pt x="229425" y="89394"/>
                  </a:lnTo>
                  <a:lnTo>
                    <a:pt x="246737" y="97323"/>
                  </a:lnTo>
                  <a:lnTo>
                    <a:pt x="276836" y="125160"/>
                  </a:lnTo>
                  <a:lnTo>
                    <a:pt x="295505" y="168022"/>
                  </a:lnTo>
                  <a:lnTo>
                    <a:pt x="301520" y="223093"/>
                  </a:lnTo>
                  <a:lnTo>
                    <a:pt x="299053" y="247874"/>
                  </a:lnTo>
                  <a:lnTo>
                    <a:pt x="282670" y="288244"/>
                  </a:lnTo>
                  <a:lnTo>
                    <a:pt x="254365" y="314930"/>
                  </a:lnTo>
                  <a:lnTo>
                    <a:pt x="217773" y="326852"/>
                  </a:lnTo>
                  <a:lnTo>
                    <a:pt x="198060" y="327092"/>
                  </a:lnTo>
                  <a:lnTo>
                    <a:pt x="372113" y="327092"/>
                  </a:lnTo>
                  <a:lnTo>
                    <a:pt x="387572" y="302902"/>
                  </a:lnTo>
                  <a:lnTo>
                    <a:pt x="401669" y="265908"/>
                  </a:lnTo>
                  <a:lnTo>
                    <a:pt x="408146" y="225889"/>
                  </a:lnTo>
                  <a:lnTo>
                    <a:pt x="407003" y="182834"/>
                  </a:lnTo>
                  <a:lnTo>
                    <a:pt x="398789" y="140928"/>
                  </a:lnTo>
                  <a:lnTo>
                    <a:pt x="383873" y="103618"/>
                  </a:lnTo>
                  <a:lnTo>
                    <a:pt x="372016" y="85679"/>
                  </a:lnTo>
                  <a:lnTo>
                    <a:pt x="371906" y="855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5063" y="1039355"/>
              <a:ext cx="414540" cy="48769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478144" y="1051941"/>
              <a:ext cx="340360" cy="412750"/>
            </a:xfrm>
            <a:custGeom>
              <a:avLst/>
              <a:gdLst/>
              <a:ahLst/>
              <a:cxnLst/>
              <a:rect l="l" t="t" r="r" b="b"/>
              <a:pathLst>
                <a:path w="340360" h="412750">
                  <a:moveTo>
                    <a:pt x="159765" y="0"/>
                  </a:moveTo>
                  <a:lnTo>
                    <a:pt x="107029" y="8858"/>
                  </a:lnTo>
                  <a:lnTo>
                    <a:pt x="60959" y="30480"/>
                  </a:lnTo>
                  <a:lnTo>
                    <a:pt x="26177" y="64595"/>
                  </a:lnTo>
                  <a:lnTo>
                    <a:pt x="7112" y="110998"/>
                  </a:lnTo>
                  <a:lnTo>
                    <a:pt x="96519" y="126111"/>
                  </a:lnTo>
                  <a:lnTo>
                    <a:pt x="102687" y="110587"/>
                  </a:lnTo>
                  <a:lnTo>
                    <a:pt x="109378" y="98123"/>
                  </a:lnTo>
                  <a:lnTo>
                    <a:pt x="141509" y="74914"/>
                  </a:lnTo>
                  <a:lnTo>
                    <a:pt x="161162" y="71882"/>
                  </a:lnTo>
                  <a:lnTo>
                    <a:pt x="173900" y="72261"/>
                  </a:lnTo>
                  <a:lnTo>
                    <a:pt x="208853" y="93666"/>
                  </a:lnTo>
                  <a:lnTo>
                    <a:pt x="217550" y="119634"/>
                  </a:lnTo>
                  <a:lnTo>
                    <a:pt x="217295" y="128109"/>
                  </a:lnTo>
                  <a:lnTo>
                    <a:pt x="197262" y="162687"/>
                  </a:lnTo>
                  <a:lnTo>
                    <a:pt x="158900" y="173737"/>
                  </a:lnTo>
                  <a:lnTo>
                    <a:pt x="146303" y="174498"/>
                  </a:lnTo>
                  <a:lnTo>
                    <a:pt x="149351" y="242570"/>
                  </a:lnTo>
                  <a:lnTo>
                    <a:pt x="167131" y="241808"/>
                  </a:lnTo>
                  <a:lnTo>
                    <a:pt x="181324" y="241998"/>
                  </a:lnTo>
                  <a:lnTo>
                    <a:pt x="194182" y="243903"/>
                  </a:lnTo>
                  <a:lnTo>
                    <a:pt x="230393" y="267906"/>
                  </a:lnTo>
                  <a:lnTo>
                    <a:pt x="235838" y="288289"/>
                  </a:lnTo>
                  <a:lnTo>
                    <a:pt x="235196" y="298386"/>
                  </a:lnTo>
                  <a:lnTo>
                    <a:pt x="210575" y="332414"/>
                  </a:lnTo>
                  <a:lnTo>
                    <a:pt x="173481" y="342773"/>
                  </a:lnTo>
                  <a:lnTo>
                    <a:pt x="148623" y="340223"/>
                  </a:lnTo>
                  <a:lnTo>
                    <a:pt x="127206" y="330279"/>
                  </a:lnTo>
                  <a:lnTo>
                    <a:pt x="109241" y="312929"/>
                  </a:lnTo>
                  <a:lnTo>
                    <a:pt x="94741" y="288163"/>
                  </a:lnTo>
                  <a:lnTo>
                    <a:pt x="0" y="309880"/>
                  </a:lnTo>
                  <a:lnTo>
                    <a:pt x="18758" y="348862"/>
                  </a:lnTo>
                  <a:lnTo>
                    <a:pt x="45917" y="378634"/>
                  </a:lnTo>
                  <a:lnTo>
                    <a:pt x="81463" y="399189"/>
                  </a:lnTo>
                  <a:lnTo>
                    <a:pt x="125386" y="410520"/>
                  </a:lnTo>
                  <a:lnTo>
                    <a:pt x="177672" y="412623"/>
                  </a:lnTo>
                  <a:lnTo>
                    <a:pt x="215773" y="408838"/>
                  </a:lnTo>
                  <a:lnTo>
                    <a:pt x="277113" y="389459"/>
                  </a:lnTo>
                  <a:lnTo>
                    <a:pt x="318476" y="355598"/>
                  </a:lnTo>
                  <a:lnTo>
                    <a:pt x="338288" y="314969"/>
                  </a:lnTo>
                  <a:lnTo>
                    <a:pt x="339978" y="292608"/>
                  </a:lnTo>
                  <a:lnTo>
                    <a:pt x="337883" y="275339"/>
                  </a:lnTo>
                  <a:lnTo>
                    <a:pt x="315594" y="233299"/>
                  </a:lnTo>
                  <a:lnTo>
                    <a:pt x="269249" y="205938"/>
                  </a:lnTo>
                  <a:lnTo>
                    <a:pt x="248412" y="200151"/>
                  </a:lnTo>
                  <a:lnTo>
                    <a:pt x="264987" y="190505"/>
                  </a:lnTo>
                  <a:lnTo>
                    <a:pt x="299974" y="160020"/>
                  </a:lnTo>
                  <a:lnTo>
                    <a:pt x="314297" y="123015"/>
                  </a:lnTo>
                  <a:lnTo>
                    <a:pt x="314705" y="108204"/>
                  </a:lnTo>
                  <a:lnTo>
                    <a:pt x="311177" y="84677"/>
                  </a:lnTo>
                  <a:lnTo>
                    <a:pt x="289738" y="44481"/>
                  </a:lnTo>
                  <a:lnTo>
                    <a:pt x="249562" y="14430"/>
                  </a:lnTo>
                  <a:lnTo>
                    <a:pt x="193555" y="523"/>
                  </a:lnTo>
                  <a:lnTo>
                    <a:pt x="1597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0636" y="1028687"/>
              <a:ext cx="446506" cy="48769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864041" y="1041908"/>
              <a:ext cx="371475" cy="413384"/>
            </a:xfrm>
            <a:custGeom>
              <a:avLst/>
              <a:gdLst/>
              <a:ahLst/>
              <a:cxnLst/>
              <a:rect l="l" t="t" r="r" b="b"/>
              <a:pathLst>
                <a:path w="371475" h="413384">
                  <a:moveTo>
                    <a:pt x="340791" y="80009"/>
                  </a:moveTo>
                  <a:lnTo>
                    <a:pt x="173411" y="80009"/>
                  </a:lnTo>
                  <a:lnTo>
                    <a:pt x="193756" y="80773"/>
                  </a:lnTo>
                  <a:lnTo>
                    <a:pt x="192769" y="80773"/>
                  </a:lnTo>
                  <a:lnTo>
                    <a:pt x="229672" y="92582"/>
                  </a:lnTo>
                  <a:lnTo>
                    <a:pt x="244785" y="135508"/>
                  </a:lnTo>
                  <a:lnTo>
                    <a:pt x="244785" y="145922"/>
                  </a:lnTo>
                  <a:lnTo>
                    <a:pt x="227876" y="152064"/>
                  </a:lnTo>
                  <a:lnTo>
                    <a:pt x="205335" y="158480"/>
                  </a:lnTo>
                  <a:lnTo>
                    <a:pt x="177151" y="165157"/>
                  </a:lnTo>
                  <a:lnTo>
                    <a:pt x="143312" y="172084"/>
                  </a:lnTo>
                  <a:lnTo>
                    <a:pt x="117761" y="177633"/>
                  </a:lnTo>
                  <a:lnTo>
                    <a:pt x="76232" y="190015"/>
                  </a:lnTo>
                  <a:lnTo>
                    <a:pt x="34727" y="213994"/>
                  </a:lnTo>
                  <a:lnTo>
                    <a:pt x="8751" y="250832"/>
                  </a:lnTo>
                  <a:lnTo>
                    <a:pt x="6" y="295687"/>
                  </a:lnTo>
                  <a:lnTo>
                    <a:pt x="0" y="297795"/>
                  </a:lnTo>
                  <a:lnTo>
                    <a:pt x="2171" y="320547"/>
                  </a:lnTo>
                  <a:lnTo>
                    <a:pt x="2235" y="321218"/>
                  </a:lnTo>
                  <a:lnTo>
                    <a:pt x="8946" y="343217"/>
                  </a:lnTo>
                  <a:lnTo>
                    <a:pt x="19947" y="362862"/>
                  </a:lnTo>
                  <a:lnTo>
                    <a:pt x="20038" y="363025"/>
                  </a:lnTo>
                  <a:lnTo>
                    <a:pt x="54727" y="395005"/>
                  </a:lnTo>
                  <a:lnTo>
                    <a:pt x="102872" y="411301"/>
                  </a:lnTo>
                  <a:lnTo>
                    <a:pt x="131755" y="413257"/>
                  </a:lnTo>
                  <a:lnTo>
                    <a:pt x="148828" y="412353"/>
                  </a:lnTo>
                  <a:lnTo>
                    <a:pt x="196906" y="399922"/>
                  </a:lnTo>
                  <a:lnTo>
                    <a:pt x="240368" y="372871"/>
                  </a:lnTo>
                  <a:lnTo>
                    <a:pt x="253929" y="360552"/>
                  </a:lnTo>
                  <a:lnTo>
                    <a:pt x="354901" y="360552"/>
                  </a:lnTo>
                  <a:lnTo>
                    <a:pt x="352354" y="350265"/>
                  </a:lnTo>
                  <a:lnTo>
                    <a:pt x="350619" y="339470"/>
                  </a:lnTo>
                  <a:lnTo>
                    <a:pt x="162743" y="339470"/>
                  </a:lnTo>
                  <a:lnTo>
                    <a:pt x="120960" y="323595"/>
                  </a:lnTo>
                  <a:lnTo>
                    <a:pt x="104462" y="285876"/>
                  </a:lnTo>
                  <a:lnTo>
                    <a:pt x="105018" y="280741"/>
                  </a:lnTo>
                  <a:lnTo>
                    <a:pt x="133318" y="244272"/>
                  </a:lnTo>
                  <a:lnTo>
                    <a:pt x="201857" y="225782"/>
                  </a:lnTo>
                  <a:lnTo>
                    <a:pt x="219210" y="221519"/>
                  </a:lnTo>
                  <a:lnTo>
                    <a:pt x="233634" y="217590"/>
                  </a:lnTo>
                  <a:lnTo>
                    <a:pt x="245166" y="213994"/>
                  </a:lnTo>
                  <a:lnTo>
                    <a:pt x="347267" y="213994"/>
                  </a:lnTo>
                  <a:lnTo>
                    <a:pt x="347394" y="183610"/>
                  </a:lnTo>
                  <a:lnTo>
                    <a:pt x="347498" y="158480"/>
                  </a:lnTo>
                  <a:lnTo>
                    <a:pt x="347528" y="151383"/>
                  </a:lnTo>
                  <a:lnTo>
                    <a:pt x="346549" y="121533"/>
                  </a:lnTo>
                  <a:lnTo>
                    <a:pt x="346500" y="120026"/>
                  </a:lnTo>
                  <a:lnTo>
                    <a:pt x="343781" y="93979"/>
                  </a:lnTo>
                  <a:lnTo>
                    <a:pt x="340791" y="80009"/>
                  </a:lnTo>
                  <a:close/>
                </a:path>
                <a:path w="371475" h="413384">
                  <a:moveTo>
                    <a:pt x="354901" y="360552"/>
                  </a:moveTo>
                  <a:lnTo>
                    <a:pt x="253929" y="360552"/>
                  </a:lnTo>
                  <a:lnTo>
                    <a:pt x="254691" y="362584"/>
                  </a:lnTo>
                  <a:lnTo>
                    <a:pt x="255961" y="366649"/>
                  </a:lnTo>
                  <a:lnTo>
                    <a:pt x="267899" y="403732"/>
                  </a:lnTo>
                  <a:lnTo>
                    <a:pt x="371404" y="403225"/>
                  </a:lnTo>
                  <a:lnTo>
                    <a:pt x="364998" y="389342"/>
                  </a:lnTo>
                  <a:lnTo>
                    <a:pt x="359688" y="375888"/>
                  </a:lnTo>
                  <a:lnTo>
                    <a:pt x="355526" y="363025"/>
                  </a:lnTo>
                  <a:lnTo>
                    <a:pt x="354901" y="360552"/>
                  </a:lnTo>
                  <a:close/>
                </a:path>
                <a:path w="371475" h="413384">
                  <a:moveTo>
                    <a:pt x="347267" y="213994"/>
                  </a:moveTo>
                  <a:lnTo>
                    <a:pt x="245166" y="213994"/>
                  </a:lnTo>
                  <a:lnTo>
                    <a:pt x="245119" y="239680"/>
                  </a:lnTo>
                  <a:lnTo>
                    <a:pt x="244999" y="252140"/>
                  </a:lnTo>
                  <a:lnTo>
                    <a:pt x="244358" y="265366"/>
                  </a:lnTo>
                  <a:lnTo>
                    <a:pt x="244308" y="266398"/>
                  </a:lnTo>
                  <a:lnTo>
                    <a:pt x="243094" y="277631"/>
                  </a:lnTo>
                  <a:lnTo>
                    <a:pt x="225211" y="313023"/>
                  </a:lnTo>
                  <a:lnTo>
                    <a:pt x="190333" y="334629"/>
                  </a:lnTo>
                  <a:lnTo>
                    <a:pt x="162743" y="339470"/>
                  </a:lnTo>
                  <a:lnTo>
                    <a:pt x="350619" y="339470"/>
                  </a:lnTo>
                  <a:lnTo>
                    <a:pt x="350091" y="336188"/>
                  </a:lnTo>
                  <a:lnTo>
                    <a:pt x="348448" y="318706"/>
                  </a:lnTo>
                  <a:lnTo>
                    <a:pt x="347424" y="297795"/>
                  </a:lnTo>
                  <a:lnTo>
                    <a:pt x="347226" y="285876"/>
                  </a:lnTo>
                  <a:lnTo>
                    <a:pt x="347267" y="213994"/>
                  </a:lnTo>
                  <a:close/>
                </a:path>
                <a:path w="371475" h="413384">
                  <a:moveTo>
                    <a:pt x="180523" y="0"/>
                  </a:moveTo>
                  <a:lnTo>
                    <a:pt x="113022" y="7223"/>
                  </a:lnTo>
                  <a:lnTo>
                    <a:pt x="64572" y="28066"/>
                  </a:lnTo>
                  <a:lnTo>
                    <a:pt x="31393" y="63230"/>
                  </a:lnTo>
                  <a:lnTo>
                    <a:pt x="9835" y="113156"/>
                  </a:lnTo>
                  <a:lnTo>
                    <a:pt x="104831" y="129793"/>
                  </a:lnTo>
                  <a:lnTo>
                    <a:pt x="109974" y="117082"/>
                  </a:lnTo>
                  <a:lnTo>
                    <a:pt x="115880" y="106394"/>
                  </a:lnTo>
                  <a:lnTo>
                    <a:pt x="148646" y="82883"/>
                  </a:lnTo>
                  <a:lnTo>
                    <a:pt x="173411" y="80009"/>
                  </a:lnTo>
                  <a:lnTo>
                    <a:pt x="340791" y="80009"/>
                  </a:lnTo>
                  <a:lnTo>
                    <a:pt x="339348" y="73267"/>
                  </a:lnTo>
                  <a:lnTo>
                    <a:pt x="314031" y="34734"/>
                  </a:lnTo>
                  <a:lnTo>
                    <a:pt x="265408" y="8965"/>
                  </a:lnTo>
                  <a:lnTo>
                    <a:pt x="213263" y="877"/>
                  </a:lnTo>
                  <a:lnTo>
                    <a:pt x="1805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09004" y="1046949"/>
              <a:ext cx="463283" cy="48467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521069" y="1058925"/>
              <a:ext cx="388620" cy="410209"/>
            </a:xfrm>
            <a:custGeom>
              <a:avLst/>
              <a:gdLst/>
              <a:ahLst/>
              <a:cxnLst/>
              <a:rect l="l" t="t" r="r" b="b"/>
              <a:pathLst>
                <a:path w="388620" h="410209">
                  <a:moveTo>
                    <a:pt x="24256" y="0"/>
                  </a:moveTo>
                  <a:lnTo>
                    <a:pt x="0" y="394335"/>
                  </a:lnTo>
                  <a:lnTo>
                    <a:pt x="249887" y="409793"/>
                  </a:lnTo>
                  <a:lnTo>
                    <a:pt x="279558" y="409793"/>
                  </a:lnTo>
                  <a:lnTo>
                    <a:pt x="330422" y="398450"/>
                  </a:lnTo>
                  <a:lnTo>
                    <a:pt x="365829" y="372421"/>
                  </a:lnTo>
                  <a:lnTo>
                    <a:pt x="383622" y="339663"/>
                  </a:lnTo>
                  <a:lnTo>
                    <a:pt x="212457" y="339663"/>
                  </a:lnTo>
                  <a:lnTo>
                    <a:pt x="191642" y="339089"/>
                  </a:lnTo>
                  <a:lnTo>
                    <a:pt x="109220" y="334010"/>
                  </a:lnTo>
                  <a:lnTo>
                    <a:pt x="115315" y="233679"/>
                  </a:lnTo>
                  <a:lnTo>
                    <a:pt x="354769" y="233679"/>
                  </a:lnTo>
                  <a:lnTo>
                    <a:pt x="348313" y="228171"/>
                  </a:lnTo>
                  <a:lnTo>
                    <a:pt x="332301" y="218870"/>
                  </a:lnTo>
                  <a:lnTo>
                    <a:pt x="313562" y="211582"/>
                  </a:lnTo>
                  <a:lnTo>
                    <a:pt x="327757" y="207367"/>
                  </a:lnTo>
                  <a:lnTo>
                    <a:pt x="340820" y="201009"/>
                  </a:lnTo>
                  <a:lnTo>
                    <a:pt x="352764" y="192508"/>
                  </a:lnTo>
                  <a:lnTo>
                    <a:pt x="363600" y="181863"/>
                  </a:lnTo>
                  <a:lnTo>
                    <a:pt x="368745" y="175015"/>
                  </a:lnTo>
                  <a:lnTo>
                    <a:pt x="209176" y="175015"/>
                  </a:lnTo>
                  <a:lnTo>
                    <a:pt x="186435" y="174371"/>
                  </a:lnTo>
                  <a:lnTo>
                    <a:pt x="119252" y="170179"/>
                  </a:lnTo>
                  <a:lnTo>
                    <a:pt x="125222" y="73278"/>
                  </a:lnTo>
                  <a:lnTo>
                    <a:pt x="376843" y="73278"/>
                  </a:lnTo>
                  <a:lnTo>
                    <a:pt x="370510" y="61485"/>
                  </a:lnTo>
                  <a:lnTo>
                    <a:pt x="337202" y="33670"/>
                  </a:lnTo>
                  <a:lnTo>
                    <a:pt x="285438" y="17668"/>
                  </a:lnTo>
                  <a:lnTo>
                    <a:pt x="252602" y="14097"/>
                  </a:lnTo>
                  <a:lnTo>
                    <a:pt x="24256" y="0"/>
                  </a:lnTo>
                  <a:close/>
                </a:path>
                <a:path w="388620" h="410209">
                  <a:moveTo>
                    <a:pt x="354769" y="233679"/>
                  </a:moveTo>
                  <a:lnTo>
                    <a:pt x="115315" y="233679"/>
                  </a:lnTo>
                  <a:lnTo>
                    <a:pt x="168909" y="236982"/>
                  </a:lnTo>
                  <a:lnTo>
                    <a:pt x="199842" y="239599"/>
                  </a:lnTo>
                  <a:lnTo>
                    <a:pt x="244990" y="247929"/>
                  </a:lnTo>
                  <a:lnTo>
                    <a:pt x="279495" y="281461"/>
                  </a:lnTo>
                  <a:lnTo>
                    <a:pt x="280161" y="294894"/>
                  </a:lnTo>
                  <a:lnTo>
                    <a:pt x="278090" y="307730"/>
                  </a:lnTo>
                  <a:lnTo>
                    <a:pt x="245274" y="336286"/>
                  </a:lnTo>
                  <a:lnTo>
                    <a:pt x="212457" y="339663"/>
                  </a:lnTo>
                  <a:lnTo>
                    <a:pt x="383622" y="339663"/>
                  </a:lnTo>
                  <a:lnTo>
                    <a:pt x="384940" y="336286"/>
                  </a:lnTo>
                  <a:lnTo>
                    <a:pt x="385018" y="336087"/>
                  </a:lnTo>
                  <a:lnTo>
                    <a:pt x="388492" y="314325"/>
                  </a:lnTo>
                  <a:lnTo>
                    <a:pt x="388254" y="298201"/>
                  </a:lnTo>
                  <a:lnTo>
                    <a:pt x="372109" y="252857"/>
                  </a:lnTo>
                  <a:lnTo>
                    <a:pt x="358640" y="236982"/>
                  </a:lnTo>
                  <a:lnTo>
                    <a:pt x="354769" y="233679"/>
                  </a:lnTo>
                  <a:close/>
                </a:path>
                <a:path w="388620" h="410209">
                  <a:moveTo>
                    <a:pt x="376843" y="73278"/>
                  </a:moveTo>
                  <a:lnTo>
                    <a:pt x="125222" y="73278"/>
                  </a:lnTo>
                  <a:lnTo>
                    <a:pt x="192404" y="77470"/>
                  </a:lnTo>
                  <a:lnTo>
                    <a:pt x="216217" y="79561"/>
                  </a:lnTo>
                  <a:lnTo>
                    <a:pt x="263651" y="92456"/>
                  </a:lnTo>
                  <a:lnTo>
                    <a:pt x="281685" y="129159"/>
                  </a:lnTo>
                  <a:lnTo>
                    <a:pt x="279578" y="141430"/>
                  </a:lnTo>
                  <a:lnTo>
                    <a:pt x="244800" y="171067"/>
                  </a:lnTo>
                  <a:lnTo>
                    <a:pt x="209176" y="175015"/>
                  </a:lnTo>
                  <a:lnTo>
                    <a:pt x="368745" y="175015"/>
                  </a:lnTo>
                  <a:lnTo>
                    <a:pt x="372796" y="169624"/>
                  </a:lnTo>
                  <a:lnTo>
                    <a:pt x="379634" y="156146"/>
                  </a:lnTo>
                  <a:lnTo>
                    <a:pt x="384139" y="141430"/>
                  </a:lnTo>
                  <a:lnTo>
                    <a:pt x="386333" y="125475"/>
                  </a:lnTo>
                  <a:lnTo>
                    <a:pt x="385647" y="101161"/>
                  </a:lnTo>
                  <a:lnTo>
                    <a:pt x="380364" y="79835"/>
                  </a:lnTo>
                  <a:lnTo>
                    <a:pt x="376843" y="732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64680" y="1078979"/>
              <a:ext cx="475526" cy="50598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977633" y="1091057"/>
              <a:ext cx="400685" cy="432434"/>
            </a:xfrm>
            <a:custGeom>
              <a:avLst/>
              <a:gdLst/>
              <a:ahLst/>
              <a:cxnLst/>
              <a:rect l="l" t="t" r="r" b="b"/>
              <a:pathLst>
                <a:path w="400684" h="432434">
                  <a:moveTo>
                    <a:pt x="43561" y="0"/>
                  </a:moveTo>
                  <a:lnTo>
                    <a:pt x="0" y="392683"/>
                  </a:lnTo>
                  <a:lnTo>
                    <a:pt x="104013" y="404240"/>
                  </a:lnTo>
                  <a:lnTo>
                    <a:pt x="122300" y="239267"/>
                  </a:lnTo>
                  <a:lnTo>
                    <a:pt x="270891" y="255777"/>
                  </a:lnTo>
                  <a:lnTo>
                    <a:pt x="252602" y="420623"/>
                  </a:lnTo>
                  <a:lnTo>
                    <a:pt x="356870" y="432180"/>
                  </a:lnTo>
                  <a:lnTo>
                    <a:pt x="400431" y="39496"/>
                  </a:lnTo>
                  <a:lnTo>
                    <a:pt x="296164" y="27939"/>
                  </a:lnTo>
                  <a:lnTo>
                    <a:pt x="280289" y="171830"/>
                  </a:lnTo>
                  <a:lnTo>
                    <a:pt x="131572" y="155320"/>
                  </a:lnTo>
                  <a:lnTo>
                    <a:pt x="147574" y="11429"/>
                  </a:lnTo>
                  <a:lnTo>
                    <a:pt x="43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18831" y="1133830"/>
              <a:ext cx="496836" cy="52275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431024" y="1146428"/>
              <a:ext cx="423545" cy="448945"/>
            </a:xfrm>
            <a:custGeom>
              <a:avLst/>
              <a:gdLst/>
              <a:ahLst/>
              <a:cxnLst/>
              <a:rect l="l" t="t" r="r" b="b"/>
              <a:pathLst>
                <a:path w="423545" h="448944">
                  <a:moveTo>
                    <a:pt x="63880" y="0"/>
                  </a:moveTo>
                  <a:lnTo>
                    <a:pt x="0" y="389890"/>
                  </a:lnTo>
                  <a:lnTo>
                    <a:pt x="99186" y="406146"/>
                  </a:lnTo>
                  <a:lnTo>
                    <a:pt x="300862" y="183134"/>
                  </a:lnTo>
                  <a:lnTo>
                    <a:pt x="259969" y="432435"/>
                  </a:lnTo>
                  <a:lnTo>
                    <a:pt x="359155" y="448691"/>
                  </a:lnTo>
                  <a:lnTo>
                    <a:pt x="423036" y="58800"/>
                  </a:lnTo>
                  <a:lnTo>
                    <a:pt x="321691" y="42163"/>
                  </a:lnTo>
                  <a:lnTo>
                    <a:pt x="122935" y="261112"/>
                  </a:lnTo>
                  <a:lnTo>
                    <a:pt x="163068" y="16129"/>
                  </a:lnTo>
                  <a:lnTo>
                    <a:pt x="63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79080" y="1216139"/>
              <a:ext cx="606564" cy="56084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891907" y="1228344"/>
              <a:ext cx="532765" cy="487045"/>
            </a:xfrm>
            <a:custGeom>
              <a:avLst/>
              <a:gdLst/>
              <a:ahLst/>
              <a:cxnLst/>
              <a:rect l="l" t="t" r="r" b="b"/>
              <a:pathLst>
                <a:path w="532765" h="487044">
                  <a:moveTo>
                    <a:pt x="88011" y="0"/>
                  </a:moveTo>
                  <a:lnTo>
                    <a:pt x="0" y="385190"/>
                  </a:lnTo>
                  <a:lnTo>
                    <a:pt x="86995" y="405129"/>
                  </a:lnTo>
                  <a:lnTo>
                    <a:pt x="144907" y="151510"/>
                  </a:lnTo>
                  <a:lnTo>
                    <a:pt x="176657" y="425576"/>
                  </a:lnTo>
                  <a:lnTo>
                    <a:pt x="263651" y="445515"/>
                  </a:lnTo>
                  <a:lnTo>
                    <a:pt x="415544" y="213359"/>
                  </a:lnTo>
                  <a:lnTo>
                    <a:pt x="357632" y="466978"/>
                  </a:lnTo>
                  <a:lnTo>
                    <a:pt x="444246" y="486790"/>
                  </a:lnTo>
                  <a:lnTo>
                    <a:pt x="532384" y="101600"/>
                  </a:lnTo>
                  <a:lnTo>
                    <a:pt x="406526" y="72770"/>
                  </a:lnTo>
                  <a:lnTo>
                    <a:pt x="248666" y="319150"/>
                  </a:lnTo>
                  <a:lnTo>
                    <a:pt x="214249" y="28828"/>
                  </a:lnTo>
                  <a:lnTo>
                    <a:pt x="880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06384" y="1371625"/>
              <a:ext cx="470916" cy="52880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419972" y="1384172"/>
              <a:ext cx="394970" cy="454659"/>
            </a:xfrm>
            <a:custGeom>
              <a:avLst/>
              <a:gdLst/>
              <a:ahLst/>
              <a:cxnLst/>
              <a:rect l="l" t="t" r="r" b="b"/>
              <a:pathLst>
                <a:path w="394970" h="454660">
                  <a:moveTo>
                    <a:pt x="329301" y="379095"/>
                  </a:moveTo>
                  <a:lnTo>
                    <a:pt x="229234" y="379095"/>
                  </a:lnTo>
                  <a:lnTo>
                    <a:pt x="229361" y="381254"/>
                  </a:lnTo>
                  <a:lnTo>
                    <a:pt x="229447" y="410970"/>
                  </a:lnTo>
                  <a:lnTo>
                    <a:pt x="229665" y="418248"/>
                  </a:lnTo>
                  <a:lnTo>
                    <a:pt x="229997" y="424434"/>
                  </a:lnTo>
                  <a:lnTo>
                    <a:pt x="329056" y="454279"/>
                  </a:lnTo>
                  <a:lnTo>
                    <a:pt x="327032" y="439112"/>
                  </a:lnTo>
                  <a:lnTo>
                    <a:pt x="325913" y="424672"/>
                  </a:lnTo>
                  <a:lnTo>
                    <a:pt x="325813" y="418248"/>
                  </a:lnTo>
                  <a:lnTo>
                    <a:pt x="325710" y="410765"/>
                  </a:lnTo>
                  <a:lnTo>
                    <a:pt x="326226" y="401077"/>
                  </a:lnTo>
                  <a:lnTo>
                    <a:pt x="326281" y="400050"/>
                  </a:lnTo>
                  <a:lnTo>
                    <a:pt x="326390" y="398018"/>
                  </a:lnTo>
                  <a:lnTo>
                    <a:pt x="328320" y="383897"/>
                  </a:lnTo>
                  <a:lnTo>
                    <a:pt x="329301" y="379095"/>
                  </a:lnTo>
                  <a:close/>
                </a:path>
                <a:path w="394970" h="454660">
                  <a:moveTo>
                    <a:pt x="129397" y="163576"/>
                  </a:moveTo>
                  <a:lnTo>
                    <a:pt x="76682" y="169459"/>
                  </a:lnTo>
                  <a:lnTo>
                    <a:pt x="37337" y="191516"/>
                  </a:lnTo>
                  <a:lnTo>
                    <a:pt x="10548" y="228806"/>
                  </a:lnTo>
                  <a:lnTo>
                    <a:pt x="47" y="267954"/>
                  </a:lnTo>
                  <a:lnTo>
                    <a:pt x="0" y="290957"/>
                  </a:lnTo>
                  <a:lnTo>
                    <a:pt x="4810" y="313102"/>
                  </a:lnTo>
                  <a:lnTo>
                    <a:pt x="28698" y="353822"/>
                  </a:lnTo>
                  <a:lnTo>
                    <a:pt x="69949" y="383540"/>
                  </a:lnTo>
                  <a:lnTo>
                    <a:pt x="113903" y="398018"/>
                  </a:lnTo>
                  <a:lnTo>
                    <a:pt x="114114" y="398018"/>
                  </a:lnTo>
                  <a:lnTo>
                    <a:pt x="130159" y="400367"/>
                  </a:lnTo>
                  <a:lnTo>
                    <a:pt x="179675" y="397383"/>
                  </a:lnTo>
                  <a:lnTo>
                    <a:pt x="229234" y="379095"/>
                  </a:lnTo>
                  <a:lnTo>
                    <a:pt x="329301" y="379095"/>
                  </a:lnTo>
                  <a:lnTo>
                    <a:pt x="331835" y="366680"/>
                  </a:lnTo>
                  <a:lnTo>
                    <a:pt x="336944" y="346368"/>
                  </a:lnTo>
                  <a:lnTo>
                    <a:pt x="339990" y="335756"/>
                  </a:lnTo>
                  <a:lnTo>
                    <a:pt x="176006" y="335756"/>
                  </a:lnTo>
                  <a:lnTo>
                    <a:pt x="136923" y="327804"/>
                  </a:lnTo>
                  <a:lnTo>
                    <a:pt x="108452" y="294856"/>
                  </a:lnTo>
                  <a:lnTo>
                    <a:pt x="106027" y="274333"/>
                  </a:lnTo>
                  <a:lnTo>
                    <a:pt x="108076" y="263906"/>
                  </a:lnTo>
                  <a:lnTo>
                    <a:pt x="138302" y="234442"/>
                  </a:lnTo>
                  <a:lnTo>
                    <a:pt x="160972" y="231886"/>
                  </a:lnTo>
                  <a:lnTo>
                    <a:pt x="371967" y="231886"/>
                  </a:lnTo>
                  <a:lnTo>
                    <a:pt x="379856" y="206502"/>
                  </a:lnTo>
                  <a:lnTo>
                    <a:pt x="388052" y="176158"/>
                  </a:lnTo>
                  <a:lnTo>
                    <a:pt x="388834" y="172122"/>
                  </a:lnTo>
                  <a:lnTo>
                    <a:pt x="265233" y="172122"/>
                  </a:lnTo>
                  <a:lnTo>
                    <a:pt x="241792" y="171656"/>
                  </a:lnTo>
                  <a:lnTo>
                    <a:pt x="212897" y="169785"/>
                  </a:lnTo>
                  <a:lnTo>
                    <a:pt x="178561" y="166497"/>
                  </a:lnTo>
                  <a:lnTo>
                    <a:pt x="152509" y="164381"/>
                  </a:lnTo>
                  <a:lnTo>
                    <a:pt x="129397" y="163576"/>
                  </a:lnTo>
                  <a:close/>
                </a:path>
                <a:path w="394970" h="454660">
                  <a:moveTo>
                    <a:pt x="371967" y="231886"/>
                  </a:moveTo>
                  <a:lnTo>
                    <a:pt x="160972" y="231886"/>
                  </a:lnTo>
                  <a:lnTo>
                    <a:pt x="177736" y="232138"/>
                  </a:lnTo>
                  <a:lnTo>
                    <a:pt x="198120" y="233426"/>
                  </a:lnTo>
                  <a:lnTo>
                    <a:pt x="218860" y="234971"/>
                  </a:lnTo>
                  <a:lnTo>
                    <a:pt x="236696" y="235981"/>
                  </a:lnTo>
                  <a:lnTo>
                    <a:pt x="251626" y="236444"/>
                  </a:lnTo>
                  <a:lnTo>
                    <a:pt x="263623" y="236444"/>
                  </a:lnTo>
                  <a:lnTo>
                    <a:pt x="257682" y="256413"/>
                  </a:lnTo>
                  <a:lnTo>
                    <a:pt x="243109" y="296703"/>
                  </a:lnTo>
                  <a:lnTo>
                    <a:pt x="215689" y="325326"/>
                  </a:lnTo>
                  <a:lnTo>
                    <a:pt x="176006" y="335756"/>
                  </a:lnTo>
                  <a:lnTo>
                    <a:pt x="339990" y="335756"/>
                  </a:lnTo>
                  <a:lnTo>
                    <a:pt x="343661" y="322961"/>
                  </a:lnTo>
                  <a:lnTo>
                    <a:pt x="371889" y="232138"/>
                  </a:lnTo>
                  <a:lnTo>
                    <a:pt x="371967" y="231886"/>
                  </a:lnTo>
                  <a:close/>
                </a:path>
                <a:path w="394970" h="454660">
                  <a:moveTo>
                    <a:pt x="380227" y="82788"/>
                  </a:moveTo>
                  <a:lnTo>
                    <a:pt x="209629" y="82788"/>
                  </a:lnTo>
                  <a:lnTo>
                    <a:pt x="221378" y="84183"/>
                  </a:lnTo>
                  <a:lnTo>
                    <a:pt x="234187" y="87376"/>
                  </a:lnTo>
                  <a:lnTo>
                    <a:pt x="277229" y="107824"/>
                  </a:lnTo>
                  <a:lnTo>
                    <a:pt x="290067" y="135445"/>
                  </a:lnTo>
                  <a:lnTo>
                    <a:pt x="289353" y="147542"/>
                  </a:lnTo>
                  <a:lnTo>
                    <a:pt x="286257" y="161163"/>
                  </a:lnTo>
                  <a:lnTo>
                    <a:pt x="283209" y="171196"/>
                  </a:lnTo>
                  <a:lnTo>
                    <a:pt x="265233" y="172122"/>
                  </a:lnTo>
                  <a:lnTo>
                    <a:pt x="388834" y="172122"/>
                  </a:lnTo>
                  <a:lnTo>
                    <a:pt x="393033" y="150447"/>
                  </a:lnTo>
                  <a:lnTo>
                    <a:pt x="394823" y="129331"/>
                  </a:lnTo>
                  <a:lnTo>
                    <a:pt x="393446" y="112776"/>
                  </a:lnTo>
                  <a:lnTo>
                    <a:pt x="389038" y="98750"/>
                  </a:lnTo>
                  <a:lnTo>
                    <a:pt x="381904" y="85058"/>
                  </a:lnTo>
                  <a:lnTo>
                    <a:pt x="380227" y="82788"/>
                  </a:lnTo>
                  <a:close/>
                </a:path>
                <a:path w="394970" h="454660">
                  <a:moveTo>
                    <a:pt x="197707" y="0"/>
                  </a:moveTo>
                  <a:lnTo>
                    <a:pt x="145287" y="5842"/>
                  </a:lnTo>
                  <a:lnTo>
                    <a:pt x="103298" y="29733"/>
                  </a:lnTo>
                  <a:lnTo>
                    <a:pt x="68072" y="71247"/>
                  </a:lnTo>
                  <a:lnTo>
                    <a:pt x="154050" y="114935"/>
                  </a:lnTo>
                  <a:lnTo>
                    <a:pt x="162692" y="104221"/>
                  </a:lnTo>
                  <a:lnTo>
                    <a:pt x="171465" y="95710"/>
                  </a:lnTo>
                  <a:lnTo>
                    <a:pt x="180357" y="89413"/>
                  </a:lnTo>
                  <a:lnTo>
                    <a:pt x="189356" y="85344"/>
                  </a:lnTo>
                  <a:lnTo>
                    <a:pt x="198951" y="83179"/>
                  </a:lnTo>
                  <a:lnTo>
                    <a:pt x="209629" y="82788"/>
                  </a:lnTo>
                  <a:lnTo>
                    <a:pt x="380227" y="82788"/>
                  </a:lnTo>
                  <a:lnTo>
                    <a:pt x="372032" y="71699"/>
                  </a:lnTo>
                  <a:lnTo>
                    <a:pt x="342959" y="46170"/>
                  </a:lnTo>
                  <a:lnTo>
                    <a:pt x="295437" y="23258"/>
                  </a:lnTo>
                  <a:lnTo>
                    <a:pt x="229262" y="4091"/>
                  </a:lnTo>
                  <a:lnTo>
                    <a:pt x="197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01099" y="1478280"/>
              <a:ext cx="551700" cy="5715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814308" y="1490725"/>
              <a:ext cx="476250" cy="497205"/>
            </a:xfrm>
            <a:custGeom>
              <a:avLst/>
              <a:gdLst/>
              <a:ahLst/>
              <a:cxnLst/>
              <a:rect l="l" t="t" r="r" b="b"/>
              <a:pathLst>
                <a:path w="476250" h="497205">
                  <a:moveTo>
                    <a:pt x="139953" y="0"/>
                  </a:moveTo>
                  <a:lnTo>
                    <a:pt x="0" y="369443"/>
                  </a:lnTo>
                  <a:lnTo>
                    <a:pt x="97790" y="406526"/>
                  </a:lnTo>
                  <a:lnTo>
                    <a:pt x="156591" y="251333"/>
                  </a:lnTo>
                  <a:lnTo>
                    <a:pt x="296418" y="304419"/>
                  </a:lnTo>
                  <a:lnTo>
                    <a:pt x="237617" y="459613"/>
                  </a:lnTo>
                  <a:lnTo>
                    <a:pt x="335661" y="496697"/>
                  </a:lnTo>
                  <a:lnTo>
                    <a:pt x="475742" y="127253"/>
                  </a:lnTo>
                  <a:lnTo>
                    <a:pt x="377698" y="90043"/>
                  </a:lnTo>
                  <a:lnTo>
                    <a:pt x="326390" y="225425"/>
                  </a:lnTo>
                  <a:lnTo>
                    <a:pt x="186436" y="172338"/>
                  </a:lnTo>
                  <a:lnTo>
                    <a:pt x="237744" y="37084"/>
                  </a:lnTo>
                  <a:lnTo>
                    <a:pt x="139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23247" y="1655064"/>
              <a:ext cx="574522" cy="58978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235821" y="1667764"/>
              <a:ext cx="500380" cy="514350"/>
            </a:xfrm>
            <a:custGeom>
              <a:avLst/>
              <a:gdLst/>
              <a:ahLst/>
              <a:cxnLst/>
              <a:rect l="l" t="t" r="r" b="b"/>
              <a:pathLst>
                <a:path w="500379" h="514350">
                  <a:moveTo>
                    <a:pt x="172465" y="0"/>
                  </a:moveTo>
                  <a:lnTo>
                    <a:pt x="0" y="355600"/>
                  </a:lnTo>
                  <a:lnTo>
                    <a:pt x="90424" y="399414"/>
                  </a:lnTo>
                  <a:lnTo>
                    <a:pt x="347218" y="243205"/>
                  </a:lnTo>
                  <a:lnTo>
                    <a:pt x="236981" y="470535"/>
                  </a:lnTo>
                  <a:lnTo>
                    <a:pt x="327405" y="514350"/>
                  </a:lnTo>
                  <a:lnTo>
                    <a:pt x="499872" y="158876"/>
                  </a:lnTo>
                  <a:lnTo>
                    <a:pt x="407415" y="114046"/>
                  </a:lnTo>
                  <a:lnTo>
                    <a:pt x="154558" y="267208"/>
                  </a:lnTo>
                  <a:lnTo>
                    <a:pt x="262762" y="43941"/>
                  </a:lnTo>
                  <a:lnTo>
                    <a:pt x="1724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671304" y="1924824"/>
              <a:ext cx="467893" cy="49071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684131" y="1937918"/>
              <a:ext cx="392430" cy="415925"/>
            </a:xfrm>
            <a:custGeom>
              <a:avLst/>
              <a:gdLst/>
              <a:ahLst/>
              <a:cxnLst/>
              <a:rect l="l" t="t" r="r" b="b"/>
              <a:pathLst>
                <a:path w="392429" h="415925">
                  <a:moveTo>
                    <a:pt x="200741" y="0"/>
                  </a:moveTo>
                  <a:lnTo>
                    <a:pt x="129399" y="19931"/>
                  </a:lnTo>
                  <a:lnTo>
                    <a:pt x="96789" y="41709"/>
                  </a:lnTo>
                  <a:lnTo>
                    <a:pt x="66776" y="71417"/>
                  </a:lnTo>
                  <a:lnTo>
                    <a:pt x="39370" y="109067"/>
                  </a:lnTo>
                  <a:lnTo>
                    <a:pt x="20484" y="143642"/>
                  </a:lnTo>
                  <a:lnTo>
                    <a:pt x="811" y="211651"/>
                  </a:lnTo>
                  <a:lnTo>
                    <a:pt x="0" y="245084"/>
                  </a:lnTo>
                  <a:lnTo>
                    <a:pt x="8120" y="284997"/>
                  </a:lnTo>
                  <a:lnTo>
                    <a:pt x="26384" y="321315"/>
                  </a:lnTo>
                  <a:lnTo>
                    <a:pt x="54792" y="354062"/>
                  </a:lnTo>
                  <a:lnTo>
                    <a:pt x="93345" y="383260"/>
                  </a:lnTo>
                  <a:lnTo>
                    <a:pt x="147923" y="408676"/>
                  </a:lnTo>
                  <a:lnTo>
                    <a:pt x="201168" y="415518"/>
                  </a:lnTo>
                  <a:lnTo>
                    <a:pt x="227145" y="412158"/>
                  </a:lnTo>
                  <a:lnTo>
                    <a:pt x="252491" y="404358"/>
                  </a:lnTo>
                  <a:lnTo>
                    <a:pt x="277195" y="392104"/>
                  </a:lnTo>
                  <a:lnTo>
                    <a:pt x="301244" y="375386"/>
                  </a:lnTo>
                  <a:lnTo>
                    <a:pt x="248629" y="328533"/>
                  </a:lnTo>
                  <a:lnTo>
                    <a:pt x="167358" y="328533"/>
                  </a:lnTo>
                  <a:lnTo>
                    <a:pt x="156813" y="326856"/>
                  </a:lnTo>
                  <a:lnTo>
                    <a:pt x="122072" y="307133"/>
                  </a:lnTo>
                  <a:lnTo>
                    <a:pt x="98551" y="263753"/>
                  </a:lnTo>
                  <a:lnTo>
                    <a:pt x="97121" y="246010"/>
                  </a:lnTo>
                  <a:lnTo>
                    <a:pt x="99488" y="227637"/>
                  </a:lnTo>
                  <a:lnTo>
                    <a:pt x="105642" y="208621"/>
                  </a:lnTo>
                  <a:lnTo>
                    <a:pt x="115570" y="188950"/>
                  </a:lnTo>
                  <a:lnTo>
                    <a:pt x="235910" y="188950"/>
                  </a:lnTo>
                  <a:lnTo>
                    <a:pt x="151257" y="135737"/>
                  </a:lnTo>
                  <a:lnTo>
                    <a:pt x="176133" y="106130"/>
                  </a:lnTo>
                  <a:lnTo>
                    <a:pt x="221751" y="87211"/>
                  </a:lnTo>
                  <a:lnTo>
                    <a:pt x="365956" y="87211"/>
                  </a:lnTo>
                  <a:lnTo>
                    <a:pt x="363220" y="82190"/>
                  </a:lnTo>
                  <a:lnTo>
                    <a:pt x="337597" y="53201"/>
                  </a:lnTo>
                  <a:lnTo>
                    <a:pt x="304165" y="27914"/>
                  </a:lnTo>
                  <a:lnTo>
                    <a:pt x="270515" y="10910"/>
                  </a:lnTo>
                  <a:lnTo>
                    <a:pt x="236045" y="1609"/>
                  </a:lnTo>
                  <a:lnTo>
                    <a:pt x="200741" y="0"/>
                  </a:lnTo>
                  <a:close/>
                </a:path>
                <a:path w="392429" h="415925">
                  <a:moveTo>
                    <a:pt x="222376" y="305155"/>
                  </a:moveTo>
                  <a:lnTo>
                    <a:pt x="188712" y="325907"/>
                  </a:lnTo>
                  <a:lnTo>
                    <a:pt x="167358" y="328533"/>
                  </a:lnTo>
                  <a:lnTo>
                    <a:pt x="248629" y="328533"/>
                  </a:lnTo>
                  <a:lnTo>
                    <a:pt x="222376" y="305155"/>
                  </a:lnTo>
                  <a:close/>
                </a:path>
                <a:path w="392429" h="415925">
                  <a:moveTo>
                    <a:pt x="235910" y="188950"/>
                  </a:moveTo>
                  <a:lnTo>
                    <a:pt x="115570" y="188950"/>
                  </a:lnTo>
                  <a:lnTo>
                    <a:pt x="337439" y="328269"/>
                  </a:lnTo>
                  <a:lnTo>
                    <a:pt x="365494" y="279479"/>
                  </a:lnTo>
                  <a:lnTo>
                    <a:pt x="383762" y="233701"/>
                  </a:lnTo>
                  <a:lnTo>
                    <a:pt x="386702" y="218922"/>
                  </a:lnTo>
                  <a:lnTo>
                    <a:pt x="283591" y="218922"/>
                  </a:lnTo>
                  <a:lnTo>
                    <a:pt x="235910" y="188950"/>
                  </a:lnTo>
                  <a:close/>
                </a:path>
                <a:path w="392429" h="415925">
                  <a:moveTo>
                    <a:pt x="365956" y="87211"/>
                  </a:moveTo>
                  <a:lnTo>
                    <a:pt x="221751" y="87211"/>
                  </a:lnTo>
                  <a:lnTo>
                    <a:pt x="237220" y="87731"/>
                  </a:lnTo>
                  <a:lnTo>
                    <a:pt x="252283" y="91680"/>
                  </a:lnTo>
                  <a:lnTo>
                    <a:pt x="288861" y="119814"/>
                  </a:lnTo>
                  <a:lnTo>
                    <a:pt x="301789" y="164361"/>
                  </a:lnTo>
                  <a:lnTo>
                    <a:pt x="299418" y="181663"/>
                  </a:lnTo>
                  <a:lnTo>
                    <a:pt x="293356" y="199846"/>
                  </a:lnTo>
                  <a:lnTo>
                    <a:pt x="283591" y="218922"/>
                  </a:lnTo>
                  <a:lnTo>
                    <a:pt x="386702" y="218922"/>
                  </a:lnTo>
                  <a:lnTo>
                    <a:pt x="392267" y="190948"/>
                  </a:lnTo>
                  <a:lnTo>
                    <a:pt x="391033" y="151231"/>
                  </a:lnTo>
                  <a:lnTo>
                    <a:pt x="381031" y="114871"/>
                  </a:lnTo>
                  <a:lnTo>
                    <a:pt x="365956" y="872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65860" y="3648443"/>
              <a:ext cx="871740" cy="72391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178179" y="3661409"/>
              <a:ext cx="798195" cy="649605"/>
            </a:xfrm>
            <a:custGeom>
              <a:avLst/>
              <a:gdLst/>
              <a:ahLst/>
              <a:cxnLst/>
              <a:rect l="l" t="t" r="r" b="b"/>
              <a:pathLst>
                <a:path w="798194" h="649604">
                  <a:moveTo>
                    <a:pt x="414573" y="202437"/>
                  </a:moveTo>
                  <a:lnTo>
                    <a:pt x="145287" y="202437"/>
                  </a:lnTo>
                  <a:lnTo>
                    <a:pt x="278511" y="518921"/>
                  </a:lnTo>
                  <a:lnTo>
                    <a:pt x="168783" y="565150"/>
                  </a:lnTo>
                  <a:lnTo>
                    <a:pt x="204343" y="649477"/>
                  </a:lnTo>
                  <a:lnTo>
                    <a:pt x="398399" y="567689"/>
                  </a:lnTo>
                  <a:lnTo>
                    <a:pt x="379730" y="523494"/>
                  </a:lnTo>
                  <a:lnTo>
                    <a:pt x="619814" y="422401"/>
                  </a:lnTo>
                  <a:lnTo>
                    <a:pt x="337184" y="422401"/>
                  </a:lnTo>
                  <a:lnTo>
                    <a:pt x="256794" y="231394"/>
                  </a:lnTo>
                  <a:lnTo>
                    <a:pt x="293921" y="228712"/>
                  </a:lnTo>
                  <a:lnTo>
                    <a:pt x="335414" y="222193"/>
                  </a:lnTo>
                  <a:lnTo>
                    <a:pt x="381267" y="211843"/>
                  </a:lnTo>
                  <a:lnTo>
                    <a:pt x="414573" y="202437"/>
                  </a:lnTo>
                  <a:close/>
                </a:path>
                <a:path w="798194" h="649604">
                  <a:moveTo>
                    <a:pt x="707529" y="132206"/>
                  </a:moveTo>
                  <a:lnTo>
                    <a:pt x="608203" y="132206"/>
                  </a:lnTo>
                  <a:lnTo>
                    <a:pt x="671195" y="281685"/>
                  </a:lnTo>
                  <a:lnTo>
                    <a:pt x="337184" y="422401"/>
                  </a:lnTo>
                  <a:lnTo>
                    <a:pt x="619814" y="422401"/>
                  </a:lnTo>
                  <a:lnTo>
                    <a:pt x="798068" y="347344"/>
                  </a:lnTo>
                  <a:lnTo>
                    <a:pt x="707529" y="132206"/>
                  </a:lnTo>
                  <a:close/>
                </a:path>
                <a:path w="798194" h="649604">
                  <a:moveTo>
                    <a:pt x="194056" y="82550"/>
                  </a:moveTo>
                  <a:lnTo>
                    <a:pt x="0" y="164210"/>
                  </a:lnTo>
                  <a:lnTo>
                    <a:pt x="35521" y="248665"/>
                  </a:lnTo>
                  <a:lnTo>
                    <a:pt x="145287" y="202437"/>
                  </a:lnTo>
                  <a:lnTo>
                    <a:pt x="414573" y="202437"/>
                  </a:lnTo>
                  <a:lnTo>
                    <a:pt x="431477" y="197664"/>
                  </a:lnTo>
                  <a:lnTo>
                    <a:pt x="486040" y="179662"/>
                  </a:lnTo>
                  <a:lnTo>
                    <a:pt x="544949" y="157842"/>
                  </a:lnTo>
                  <a:lnTo>
                    <a:pt x="608203" y="132206"/>
                  </a:lnTo>
                  <a:lnTo>
                    <a:pt x="707529" y="132206"/>
                  </a:lnTo>
                  <a:lnTo>
                    <a:pt x="704594" y="125233"/>
                  </a:lnTo>
                  <a:lnTo>
                    <a:pt x="251541" y="125233"/>
                  </a:lnTo>
                  <a:lnTo>
                    <a:pt x="211962" y="125094"/>
                  </a:lnTo>
                  <a:lnTo>
                    <a:pt x="194056" y="82550"/>
                  </a:lnTo>
                  <a:close/>
                </a:path>
                <a:path w="798194" h="649604">
                  <a:moveTo>
                    <a:pt x="651891" y="0"/>
                  </a:moveTo>
                  <a:lnTo>
                    <a:pt x="548188" y="43139"/>
                  </a:lnTo>
                  <a:lnTo>
                    <a:pt x="500967" y="61610"/>
                  </a:lnTo>
                  <a:lnTo>
                    <a:pt x="457019" y="77764"/>
                  </a:lnTo>
                  <a:lnTo>
                    <a:pt x="416350" y="91602"/>
                  </a:lnTo>
                  <a:lnTo>
                    <a:pt x="378968" y="103123"/>
                  </a:lnTo>
                  <a:lnTo>
                    <a:pt x="335031" y="114272"/>
                  </a:lnTo>
                  <a:lnTo>
                    <a:pt x="292560" y="121634"/>
                  </a:lnTo>
                  <a:lnTo>
                    <a:pt x="251541" y="125233"/>
                  </a:lnTo>
                  <a:lnTo>
                    <a:pt x="704594" y="125233"/>
                  </a:lnTo>
                  <a:lnTo>
                    <a:pt x="6518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74292" y="4110240"/>
              <a:ext cx="519658" cy="55472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587941" y="4122455"/>
              <a:ext cx="443865" cy="480695"/>
            </a:xfrm>
            <a:custGeom>
              <a:avLst/>
              <a:gdLst/>
              <a:ahLst/>
              <a:cxnLst/>
              <a:rect l="l" t="t" r="r" b="b"/>
              <a:pathLst>
                <a:path w="443864" h="480695">
                  <a:moveTo>
                    <a:pt x="111047" y="100566"/>
                  </a:moveTo>
                  <a:lnTo>
                    <a:pt x="66900" y="111152"/>
                  </a:lnTo>
                  <a:lnTo>
                    <a:pt x="23369" y="146246"/>
                  </a:lnTo>
                  <a:lnTo>
                    <a:pt x="3124" y="186874"/>
                  </a:lnTo>
                  <a:lnTo>
                    <a:pt x="0" y="213024"/>
                  </a:lnTo>
                  <a:lnTo>
                    <a:pt x="1311" y="234072"/>
                  </a:lnTo>
                  <a:lnTo>
                    <a:pt x="20119" y="281316"/>
                  </a:lnTo>
                  <a:lnTo>
                    <a:pt x="49116" y="316918"/>
                  </a:lnTo>
                  <a:lnTo>
                    <a:pt x="89728" y="345404"/>
                  </a:lnTo>
                  <a:lnTo>
                    <a:pt x="138592" y="360977"/>
                  </a:lnTo>
                  <a:lnTo>
                    <a:pt x="156784" y="363311"/>
                  </a:lnTo>
                  <a:lnTo>
                    <a:pt x="155768" y="365216"/>
                  </a:lnTo>
                  <a:lnTo>
                    <a:pt x="153482" y="368772"/>
                  </a:lnTo>
                  <a:lnTo>
                    <a:pt x="149799" y="374233"/>
                  </a:lnTo>
                  <a:lnTo>
                    <a:pt x="144394" y="382613"/>
                  </a:lnTo>
                  <a:lnTo>
                    <a:pt x="139798" y="390028"/>
                  </a:lnTo>
                  <a:lnTo>
                    <a:pt x="136012" y="396468"/>
                  </a:lnTo>
                  <a:lnTo>
                    <a:pt x="133035" y="401919"/>
                  </a:lnTo>
                  <a:lnTo>
                    <a:pt x="200472" y="480405"/>
                  </a:lnTo>
                  <a:lnTo>
                    <a:pt x="206874" y="466496"/>
                  </a:lnTo>
                  <a:lnTo>
                    <a:pt x="213680" y="453719"/>
                  </a:lnTo>
                  <a:lnTo>
                    <a:pt x="237630" y="420647"/>
                  </a:lnTo>
                  <a:lnTo>
                    <a:pt x="265113" y="393684"/>
                  </a:lnTo>
                  <a:lnTo>
                    <a:pt x="362589" y="310647"/>
                  </a:lnTo>
                  <a:lnTo>
                    <a:pt x="174243" y="310647"/>
                  </a:lnTo>
                  <a:lnTo>
                    <a:pt x="135147" y="298128"/>
                  </a:lnTo>
                  <a:lnTo>
                    <a:pt x="106512" y="270416"/>
                  </a:lnTo>
                  <a:lnTo>
                    <a:pt x="98618" y="238216"/>
                  </a:lnTo>
                  <a:lnTo>
                    <a:pt x="100258" y="227312"/>
                  </a:lnTo>
                  <a:lnTo>
                    <a:pt x="125584" y="195032"/>
                  </a:lnTo>
                  <a:lnTo>
                    <a:pt x="146210" y="190753"/>
                  </a:lnTo>
                  <a:lnTo>
                    <a:pt x="272879" y="190753"/>
                  </a:lnTo>
                  <a:lnTo>
                    <a:pt x="255630" y="178129"/>
                  </a:lnTo>
                  <a:lnTo>
                    <a:pt x="207594" y="141053"/>
                  </a:lnTo>
                  <a:lnTo>
                    <a:pt x="171245" y="117431"/>
                  </a:lnTo>
                  <a:lnTo>
                    <a:pt x="126035" y="101389"/>
                  </a:lnTo>
                  <a:lnTo>
                    <a:pt x="111047" y="100566"/>
                  </a:lnTo>
                  <a:close/>
                </a:path>
                <a:path w="443864" h="480695">
                  <a:moveTo>
                    <a:pt x="272879" y="190753"/>
                  </a:moveTo>
                  <a:lnTo>
                    <a:pt x="146210" y="190753"/>
                  </a:lnTo>
                  <a:lnTo>
                    <a:pt x="157927" y="192496"/>
                  </a:lnTo>
                  <a:lnTo>
                    <a:pt x="166903" y="196091"/>
                  </a:lnTo>
                  <a:lnTo>
                    <a:pt x="178390" y="202497"/>
                  </a:lnTo>
                  <a:lnTo>
                    <a:pt x="192378" y="211712"/>
                  </a:lnTo>
                  <a:lnTo>
                    <a:pt x="208854" y="223738"/>
                  </a:lnTo>
                  <a:lnTo>
                    <a:pt x="225497" y="236188"/>
                  </a:lnTo>
                  <a:lnTo>
                    <a:pt x="239985" y="246661"/>
                  </a:lnTo>
                  <a:lnTo>
                    <a:pt x="252306" y="255135"/>
                  </a:lnTo>
                  <a:lnTo>
                    <a:pt x="262448" y="261584"/>
                  </a:lnTo>
                  <a:lnTo>
                    <a:pt x="246700" y="275173"/>
                  </a:lnTo>
                  <a:lnTo>
                    <a:pt x="212803" y="301247"/>
                  </a:lnTo>
                  <a:lnTo>
                    <a:pt x="184773" y="310647"/>
                  </a:lnTo>
                  <a:lnTo>
                    <a:pt x="362589" y="310647"/>
                  </a:lnTo>
                  <a:lnTo>
                    <a:pt x="399841" y="277673"/>
                  </a:lnTo>
                  <a:lnTo>
                    <a:pt x="430753" y="241859"/>
                  </a:lnTo>
                  <a:lnTo>
                    <a:pt x="438394" y="227312"/>
                  </a:lnTo>
                  <a:lnTo>
                    <a:pt x="438470" y="227167"/>
                  </a:lnTo>
                  <a:lnTo>
                    <a:pt x="441084" y="217467"/>
                  </a:lnTo>
                  <a:lnTo>
                    <a:pt x="441173" y="217134"/>
                  </a:lnTo>
                  <a:lnTo>
                    <a:pt x="314137" y="217134"/>
                  </a:lnTo>
                  <a:lnTo>
                    <a:pt x="298493" y="208228"/>
                  </a:lnTo>
                  <a:lnTo>
                    <a:pt x="278990" y="195226"/>
                  </a:lnTo>
                  <a:lnTo>
                    <a:pt x="272879" y="190753"/>
                  </a:lnTo>
                  <a:close/>
                </a:path>
                <a:path w="443864" h="480695">
                  <a:moveTo>
                    <a:pt x="399082" y="92844"/>
                  </a:moveTo>
                  <a:lnTo>
                    <a:pt x="271458" y="92844"/>
                  </a:lnTo>
                  <a:lnTo>
                    <a:pt x="281244" y="94198"/>
                  </a:lnTo>
                  <a:lnTo>
                    <a:pt x="290480" y="97603"/>
                  </a:lnTo>
                  <a:lnTo>
                    <a:pt x="329762" y="135010"/>
                  </a:lnTo>
                  <a:lnTo>
                    <a:pt x="344871" y="171033"/>
                  </a:lnTo>
                  <a:lnTo>
                    <a:pt x="343443" y="180844"/>
                  </a:lnTo>
                  <a:lnTo>
                    <a:pt x="314137" y="217134"/>
                  </a:lnTo>
                  <a:lnTo>
                    <a:pt x="441173" y="217134"/>
                  </a:lnTo>
                  <a:lnTo>
                    <a:pt x="442280" y="213024"/>
                  </a:lnTo>
                  <a:lnTo>
                    <a:pt x="443614" y="197655"/>
                  </a:lnTo>
                  <a:lnTo>
                    <a:pt x="442471" y="181072"/>
                  </a:lnTo>
                  <a:lnTo>
                    <a:pt x="438851" y="163286"/>
                  </a:lnTo>
                  <a:lnTo>
                    <a:pt x="431736" y="143881"/>
                  </a:lnTo>
                  <a:lnTo>
                    <a:pt x="420119" y="122439"/>
                  </a:lnTo>
                  <a:lnTo>
                    <a:pt x="404026" y="98974"/>
                  </a:lnTo>
                  <a:lnTo>
                    <a:pt x="399082" y="92844"/>
                  </a:lnTo>
                  <a:close/>
                </a:path>
                <a:path w="443864" h="480695">
                  <a:moveTo>
                    <a:pt x="263210" y="0"/>
                  </a:moveTo>
                  <a:lnTo>
                    <a:pt x="238636" y="1075"/>
                  </a:lnTo>
                  <a:lnTo>
                    <a:pt x="213109" y="6770"/>
                  </a:lnTo>
                  <a:lnTo>
                    <a:pt x="186629" y="17109"/>
                  </a:lnTo>
                  <a:lnTo>
                    <a:pt x="235524" y="100167"/>
                  </a:lnTo>
                  <a:lnTo>
                    <a:pt x="248598" y="95805"/>
                  </a:lnTo>
                  <a:lnTo>
                    <a:pt x="260575" y="93372"/>
                  </a:lnTo>
                  <a:lnTo>
                    <a:pt x="271458" y="92844"/>
                  </a:lnTo>
                  <a:lnTo>
                    <a:pt x="399082" y="92844"/>
                  </a:lnTo>
                  <a:lnTo>
                    <a:pt x="383479" y="73497"/>
                  </a:lnTo>
                  <a:lnTo>
                    <a:pt x="358574" y="47257"/>
                  </a:lnTo>
                  <a:lnTo>
                    <a:pt x="334156" y="26840"/>
                  </a:lnTo>
                  <a:lnTo>
                    <a:pt x="310238" y="12257"/>
                  </a:lnTo>
                  <a:lnTo>
                    <a:pt x="286832" y="3520"/>
                  </a:lnTo>
                  <a:lnTo>
                    <a:pt x="2632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47088" y="4344898"/>
              <a:ext cx="569988" cy="57762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860423" y="4357115"/>
              <a:ext cx="494665" cy="504190"/>
            </a:xfrm>
            <a:custGeom>
              <a:avLst/>
              <a:gdLst/>
              <a:ahLst/>
              <a:cxnLst/>
              <a:rect l="l" t="t" r="r" b="b"/>
              <a:pathLst>
                <a:path w="494664" h="504189">
                  <a:moveTo>
                    <a:pt x="245744" y="0"/>
                  </a:moveTo>
                  <a:lnTo>
                    <a:pt x="0" y="309498"/>
                  </a:lnTo>
                  <a:lnTo>
                    <a:pt x="194944" y="464184"/>
                  </a:lnTo>
                  <a:lnTo>
                    <a:pt x="220454" y="482165"/>
                  </a:lnTo>
                  <a:lnTo>
                    <a:pt x="244998" y="494776"/>
                  </a:lnTo>
                  <a:lnTo>
                    <a:pt x="268614" y="502029"/>
                  </a:lnTo>
                  <a:lnTo>
                    <a:pt x="291338" y="503935"/>
                  </a:lnTo>
                  <a:lnTo>
                    <a:pt x="312554" y="501007"/>
                  </a:lnTo>
                  <a:lnTo>
                    <a:pt x="349104" y="482165"/>
                  </a:lnTo>
                  <a:lnTo>
                    <a:pt x="380063" y="438467"/>
                  </a:lnTo>
                  <a:lnTo>
                    <a:pt x="386206" y="406526"/>
                  </a:lnTo>
                  <a:lnTo>
                    <a:pt x="386197" y="406366"/>
                  </a:lnTo>
                  <a:lnTo>
                    <a:pt x="257581" y="406366"/>
                  </a:lnTo>
                  <a:lnTo>
                    <a:pt x="246506" y="405891"/>
                  </a:lnTo>
                  <a:lnTo>
                    <a:pt x="205591" y="386246"/>
                  </a:lnTo>
                  <a:lnTo>
                    <a:pt x="124206" y="322452"/>
                  </a:lnTo>
                  <a:lnTo>
                    <a:pt x="186562" y="243839"/>
                  </a:lnTo>
                  <a:lnTo>
                    <a:pt x="289729" y="243839"/>
                  </a:lnTo>
                  <a:lnTo>
                    <a:pt x="278891" y="235838"/>
                  </a:lnTo>
                  <a:lnTo>
                    <a:pt x="226187" y="193928"/>
                  </a:lnTo>
                  <a:lnTo>
                    <a:pt x="286512" y="117982"/>
                  </a:lnTo>
                  <a:lnTo>
                    <a:pt x="394382" y="117982"/>
                  </a:lnTo>
                  <a:lnTo>
                    <a:pt x="245744" y="0"/>
                  </a:lnTo>
                  <a:close/>
                </a:path>
                <a:path w="494664" h="504189">
                  <a:moveTo>
                    <a:pt x="289729" y="243839"/>
                  </a:moveTo>
                  <a:lnTo>
                    <a:pt x="186562" y="243839"/>
                  </a:lnTo>
                  <a:lnTo>
                    <a:pt x="228600" y="277113"/>
                  </a:lnTo>
                  <a:lnTo>
                    <a:pt x="252503" y="296975"/>
                  </a:lnTo>
                  <a:lnTo>
                    <a:pt x="284785" y="329602"/>
                  </a:lnTo>
                  <a:lnTo>
                    <a:pt x="297306" y="365458"/>
                  </a:lnTo>
                  <a:lnTo>
                    <a:pt x="293830" y="376878"/>
                  </a:lnTo>
                  <a:lnTo>
                    <a:pt x="286638" y="388238"/>
                  </a:lnTo>
                  <a:lnTo>
                    <a:pt x="277635" y="397551"/>
                  </a:lnTo>
                  <a:lnTo>
                    <a:pt x="267954" y="403590"/>
                  </a:lnTo>
                  <a:lnTo>
                    <a:pt x="257581" y="406366"/>
                  </a:lnTo>
                  <a:lnTo>
                    <a:pt x="386197" y="406366"/>
                  </a:lnTo>
                  <a:lnTo>
                    <a:pt x="385183" y="389524"/>
                  </a:lnTo>
                  <a:lnTo>
                    <a:pt x="380777" y="372617"/>
                  </a:lnTo>
                  <a:lnTo>
                    <a:pt x="372991" y="355806"/>
                  </a:lnTo>
                  <a:lnTo>
                    <a:pt x="361822" y="339089"/>
                  </a:lnTo>
                  <a:lnTo>
                    <a:pt x="432968" y="339089"/>
                  </a:lnTo>
                  <a:lnTo>
                    <a:pt x="470662" y="310260"/>
                  </a:lnTo>
                  <a:lnTo>
                    <a:pt x="491545" y="270509"/>
                  </a:lnTo>
                  <a:lnTo>
                    <a:pt x="353615" y="270509"/>
                  </a:lnTo>
                  <a:lnTo>
                    <a:pt x="341756" y="270128"/>
                  </a:lnTo>
                  <a:lnTo>
                    <a:pt x="328612" y="266485"/>
                  </a:lnTo>
                  <a:lnTo>
                    <a:pt x="313753" y="259556"/>
                  </a:lnTo>
                  <a:lnTo>
                    <a:pt x="297179" y="249340"/>
                  </a:lnTo>
                  <a:lnTo>
                    <a:pt x="289729" y="243839"/>
                  </a:lnTo>
                  <a:close/>
                </a:path>
                <a:path w="494664" h="504189">
                  <a:moveTo>
                    <a:pt x="432968" y="339089"/>
                  </a:moveTo>
                  <a:lnTo>
                    <a:pt x="361822" y="339089"/>
                  </a:lnTo>
                  <a:lnTo>
                    <a:pt x="375874" y="343783"/>
                  </a:lnTo>
                  <a:lnTo>
                    <a:pt x="390223" y="346059"/>
                  </a:lnTo>
                  <a:lnTo>
                    <a:pt x="404881" y="345930"/>
                  </a:lnTo>
                  <a:lnTo>
                    <a:pt x="419862" y="343407"/>
                  </a:lnTo>
                  <a:lnTo>
                    <a:pt x="432968" y="339089"/>
                  </a:lnTo>
                  <a:close/>
                </a:path>
                <a:path w="494664" h="504189">
                  <a:moveTo>
                    <a:pt x="394382" y="117982"/>
                  </a:moveTo>
                  <a:lnTo>
                    <a:pt x="286512" y="117982"/>
                  </a:lnTo>
                  <a:lnTo>
                    <a:pt x="339344" y="159765"/>
                  </a:lnTo>
                  <a:lnTo>
                    <a:pt x="357606" y="175150"/>
                  </a:lnTo>
                  <a:lnTo>
                    <a:pt x="371998" y="189118"/>
                  </a:lnTo>
                  <a:lnTo>
                    <a:pt x="382510" y="201681"/>
                  </a:lnTo>
                  <a:lnTo>
                    <a:pt x="389127" y="212851"/>
                  </a:lnTo>
                  <a:lnTo>
                    <a:pt x="392227" y="223236"/>
                  </a:lnTo>
                  <a:lnTo>
                    <a:pt x="392207" y="233441"/>
                  </a:lnTo>
                  <a:lnTo>
                    <a:pt x="364426" y="267842"/>
                  </a:lnTo>
                  <a:lnTo>
                    <a:pt x="353615" y="270509"/>
                  </a:lnTo>
                  <a:lnTo>
                    <a:pt x="491545" y="270509"/>
                  </a:lnTo>
                  <a:lnTo>
                    <a:pt x="491982" y="269382"/>
                  </a:lnTo>
                  <a:lnTo>
                    <a:pt x="494391" y="249340"/>
                  </a:lnTo>
                  <a:lnTo>
                    <a:pt x="494468" y="248699"/>
                  </a:lnTo>
                  <a:lnTo>
                    <a:pt x="491489" y="227837"/>
                  </a:lnTo>
                  <a:lnTo>
                    <a:pt x="483038" y="206783"/>
                  </a:lnTo>
                  <a:lnTo>
                    <a:pt x="469122" y="185515"/>
                  </a:lnTo>
                  <a:lnTo>
                    <a:pt x="449752" y="164008"/>
                  </a:lnTo>
                  <a:lnTo>
                    <a:pt x="424941" y="142239"/>
                  </a:lnTo>
                  <a:lnTo>
                    <a:pt x="394382" y="1179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31136" y="4629924"/>
              <a:ext cx="499859" cy="55472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244012" y="4642230"/>
              <a:ext cx="426084" cy="480059"/>
            </a:xfrm>
            <a:custGeom>
              <a:avLst/>
              <a:gdLst/>
              <a:ahLst/>
              <a:cxnLst/>
              <a:rect l="l" t="t" r="r" b="b"/>
              <a:pathLst>
                <a:path w="426085" h="480060">
                  <a:moveTo>
                    <a:pt x="311023" y="382651"/>
                  </a:moveTo>
                  <a:lnTo>
                    <a:pt x="201626" y="382651"/>
                  </a:lnTo>
                  <a:lnTo>
                    <a:pt x="201245" y="384683"/>
                  </a:lnTo>
                  <a:lnTo>
                    <a:pt x="200229" y="388874"/>
                  </a:lnTo>
                  <a:lnTo>
                    <a:pt x="191339" y="426720"/>
                  </a:lnTo>
                  <a:lnTo>
                    <a:pt x="280239" y="479679"/>
                  </a:lnTo>
                  <a:lnTo>
                    <a:pt x="281930" y="464512"/>
                  </a:lnTo>
                  <a:lnTo>
                    <a:pt x="284335" y="450262"/>
                  </a:lnTo>
                  <a:lnTo>
                    <a:pt x="287454" y="436941"/>
                  </a:lnTo>
                  <a:lnTo>
                    <a:pt x="291288" y="424561"/>
                  </a:lnTo>
                  <a:lnTo>
                    <a:pt x="296548" y="411345"/>
                  </a:lnTo>
                  <a:lnTo>
                    <a:pt x="304131" y="395509"/>
                  </a:lnTo>
                  <a:lnTo>
                    <a:pt x="311023" y="382651"/>
                  </a:lnTo>
                  <a:close/>
                </a:path>
                <a:path w="426085" h="480060">
                  <a:moveTo>
                    <a:pt x="104526" y="142085"/>
                  </a:moveTo>
                  <a:lnTo>
                    <a:pt x="61164" y="154051"/>
                  </a:lnTo>
                  <a:lnTo>
                    <a:pt x="26035" y="183626"/>
                  </a:lnTo>
                  <a:lnTo>
                    <a:pt x="6338" y="219011"/>
                  </a:lnTo>
                  <a:lnTo>
                    <a:pt x="95" y="261000"/>
                  </a:lnTo>
                  <a:lnTo>
                    <a:pt x="0" y="263969"/>
                  </a:lnTo>
                  <a:lnTo>
                    <a:pt x="13239" y="309308"/>
                  </a:lnTo>
                  <a:lnTo>
                    <a:pt x="46057" y="348170"/>
                  </a:lnTo>
                  <a:lnTo>
                    <a:pt x="84869" y="372768"/>
                  </a:lnTo>
                  <a:lnTo>
                    <a:pt x="132411" y="386842"/>
                  </a:lnTo>
                  <a:lnTo>
                    <a:pt x="149084" y="388223"/>
                  </a:lnTo>
                  <a:lnTo>
                    <a:pt x="166161" y="387985"/>
                  </a:lnTo>
                  <a:lnTo>
                    <a:pt x="183667" y="386127"/>
                  </a:lnTo>
                  <a:lnTo>
                    <a:pt x="201626" y="382651"/>
                  </a:lnTo>
                  <a:lnTo>
                    <a:pt x="311023" y="382651"/>
                  </a:lnTo>
                  <a:lnTo>
                    <a:pt x="314023" y="377055"/>
                  </a:lnTo>
                  <a:lnTo>
                    <a:pt x="326213" y="355981"/>
                  </a:lnTo>
                  <a:lnTo>
                    <a:pt x="342406" y="329392"/>
                  </a:lnTo>
                  <a:lnTo>
                    <a:pt x="174966" y="329392"/>
                  </a:lnTo>
                  <a:lnTo>
                    <a:pt x="134443" y="317373"/>
                  </a:lnTo>
                  <a:lnTo>
                    <a:pt x="106757" y="282321"/>
                  </a:lnTo>
                  <a:lnTo>
                    <a:pt x="104894" y="271464"/>
                  </a:lnTo>
                  <a:lnTo>
                    <a:pt x="105103" y="263969"/>
                  </a:lnTo>
                  <a:lnTo>
                    <a:pt x="105185" y="261000"/>
                  </a:lnTo>
                  <a:lnTo>
                    <a:pt x="126934" y="226472"/>
                  </a:lnTo>
                  <a:lnTo>
                    <a:pt x="148540" y="220218"/>
                  </a:lnTo>
                  <a:lnTo>
                    <a:pt x="406937" y="220218"/>
                  </a:lnTo>
                  <a:lnTo>
                    <a:pt x="416113" y="200580"/>
                  </a:lnTo>
                  <a:lnTo>
                    <a:pt x="418351" y="194056"/>
                  </a:lnTo>
                  <a:lnTo>
                    <a:pt x="304496" y="194056"/>
                  </a:lnTo>
                  <a:lnTo>
                    <a:pt x="286855" y="190551"/>
                  </a:lnTo>
                  <a:lnTo>
                    <a:pt x="264237" y="184404"/>
                  </a:lnTo>
                  <a:lnTo>
                    <a:pt x="236666" y="175589"/>
                  </a:lnTo>
                  <a:lnTo>
                    <a:pt x="204166" y="164084"/>
                  </a:lnTo>
                  <a:lnTo>
                    <a:pt x="179423" y="155654"/>
                  </a:lnTo>
                  <a:lnTo>
                    <a:pt x="157192" y="149225"/>
                  </a:lnTo>
                  <a:lnTo>
                    <a:pt x="137461" y="144795"/>
                  </a:lnTo>
                  <a:lnTo>
                    <a:pt x="120219" y="142367"/>
                  </a:lnTo>
                  <a:lnTo>
                    <a:pt x="104526" y="142085"/>
                  </a:lnTo>
                  <a:close/>
                </a:path>
                <a:path w="426085" h="480060">
                  <a:moveTo>
                    <a:pt x="406937" y="220218"/>
                  </a:moveTo>
                  <a:lnTo>
                    <a:pt x="148540" y="220218"/>
                  </a:lnTo>
                  <a:lnTo>
                    <a:pt x="158255" y="220767"/>
                  </a:lnTo>
                  <a:lnTo>
                    <a:pt x="171209" y="223186"/>
                  </a:lnTo>
                  <a:lnTo>
                    <a:pt x="187402" y="227486"/>
                  </a:lnTo>
                  <a:lnTo>
                    <a:pt x="206833" y="233680"/>
                  </a:lnTo>
                  <a:lnTo>
                    <a:pt x="226550" y="240206"/>
                  </a:lnTo>
                  <a:lnTo>
                    <a:pt x="243599" y="245506"/>
                  </a:lnTo>
                  <a:lnTo>
                    <a:pt x="257982" y="249592"/>
                  </a:lnTo>
                  <a:lnTo>
                    <a:pt x="269698" y="252476"/>
                  </a:lnTo>
                  <a:lnTo>
                    <a:pt x="259030" y="270383"/>
                  </a:lnTo>
                  <a:lnTo>
                    <a:pt x="235152" y="305941"/>
                  </a:lnTo>
                  <a:lnTo>
                    <a:pt x="201560" y="327076"/>
                  </a:lnTo>
                  <a:lnTo>
                    <a:pt x="174966" y="329392"/>
                  </a:lnTo>
                  <a:lnTo>
                    <a:pt x="342406" y="329392"/>
                  </a:lnTo>
                  <a:lnTo>
                    <a:pt x="389713" y="251714"/>
                  </a:lnTo>
                  <a:lnTo>
                    <a:pt x="405026" y="224307"/>
                  </a:lnTo>
                  <a:lnTo>
                    <a:pt x="406937" y="220218"/>
                  </a:lnTo>
                  <a:close/>
                </a:path>
                <a:path w="426085" h="480060">
                  <a:moveTo>
                    <a:pt x="393327" y="87884"/>
                  </a:moveTo>
                  <a:lnTo>
                    <a:pt x="234392" y="87884"/>
                  </a:lnTo>
                  <a:lnTo>
                    <a:pt x="244226" y="88120"/>
                  </a:lnTo>
                  <a:lnTo>
                    <a:pt x="254680" y="90344"/>
                  </a:lnTo>
                  <a:lnTo>
                    <a:pt x="293330" y="111138"/>
                  </a:lnTo>
                  <a:lnTo>
                    <a:pt x="319101" y="140589"/>
                  </a:lnTo>
                  <a:lnTo>
                    <a:pt x="320813" y="150302"/>
                  </a:lnTo>
                  <a:lnTo>
                    <a:pt x="319847" y="160956"/>
                  </a:lnTo>
                  <a:lnTo>
                    <a:pt x="316190" y="172539"/>
                  </a:lnTo>
                  <a:lnTo>
                    <a:pt x="309830" y="185039"/>
                  </a:lnTo>
                  <a:lnTo>
                    <a:pt x="304496" y="194056"/>
                  </a:lnTo>
                  <a:lnTo>
                    <a:pt x="418351" y="194056"/>
                  </a:lnTo>
                  <a:lnTo>
                    <a:pt x="422985" y="180544"/>
                  </a:lnTo>
                  <a:lnTo>
                    <a:pt x="425654" y="164211"/>
                  </a:lnTo>
                  <a:lnTo>
                    <a:pt x="424820" y="150302"/>
                  </a:lnTo>
                  <a:lnTo>
                    <a:pt x="424707" y="149225"/>
                  </a:lnTo>
                  <a:lnTo>
                    <a:pt x="421161" y="134461"/>
                  </a:lnTo>
                  <a:lnTo>
                    <a:pt x="414813" y="119098"/>
                  </a:lnTo>
                  <a:lnTo>
                    <a:pt x="405715" y="103378"/>
                  </a:lnTo>
                  <a:lnTo>
                    <a:pt x="393327" y="87884"/>
                  </a:lnTo>
                  <a:close/>
                </a:path>
                <a:path w="426085" h="480060">
                  <a:moveTo>
                    <a:pt x="210897" y="0"/>
                  </a:moveTo>
                  <a:lnTo>
                    <a:pt x="187370" y="4216"/>
                  </a:lnTo>
                  <a:lnTo>
                    <a:pt x="164415" y="13065"/>
                  </a:lnTo>
                  <a:lnTo>
                    <a:pt x="142031" y="26556"/>
                  </a:lnTo>
                  <a:lnTo>
                    <a:pt x="120219" y="44704"/>
                  </a:lnTo>
                  <a:lnTo>
                    <a:pt x="192863" y="107950"/>
                  </a:lnTo>
                  <a:lnTo>
                    <a:pt x="203888" y="99689"/>
                  </a:lnTo>
                  <a:lnTo>
                    <a:pt x="214485" y="93583"/>
                  </a:lnTo>
                  <a:lnTo>
                    <a:pt x="224653" y="89644"/>
                  </a:lnTo>
                  <a:lnTo>
                    <a:pt x="234392" y="87884"/>
                  </a:lnTo>
                  <a:lnTo>
                    <a:pt x="393327" y="87884"/>
                  </a:lnTo>
                  <a:lnTo>
                    <a:pt x="392805" y="87231"/>
                  </a:lnTo>
                  <a:lnTo>
                    <a:pt x="352315" y="53461"/>
                  </a:lnTo>
                  <a:lnTo>
                    <a:pt x="292782" y="18788"/>
                  </a:lnTo>
                  <a:lnTo>
                    <a:pt x="235874" y="881"/>
                  </a:lnTo>
                  <a:lnTo>
                    <a:pt x="2108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83180" y="4671085"/>
              <a:ext cx="582155" cy="70253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596007" y="4684140"/>
              <a:ext cx="508000" cy="628015"/>
            </a:xfrm>
            <a:custGeom>
              <a:avLst/>
              <a:gdLst/>
              <a:ahLst/>
              <a:cxnLst/>
              <a:rect l="l" t="t" r="r" b="b"/>
              <a:pathLst>
                <a:path w="508000" h="628014">
                  <a:moveTo>
                    <a:pt x="456138" y="356615"/>
                  </a:moveTo>
                  <a:lnTo>
                    <a:pt x="345313" y="356615"/>
                  </a:lnTo>
                  <a:lnTo>
                    <a:pt x="238760" y="585596"/>
                  </a:lnTo>
                  <a:lnTo>
                    <a:pt x="329819" y="628014"/>
                  </a:lnTo>
                  <a:lnTo>
                    <a:pt x="456138" y="356615"/>
                  </a:lnTo>
                  <a:close/>
                </a:path>
                <a:path w="508000" h="628014">
                  <a:moveTo>
                    <a:pt x="166624" y="116204"/>
                  </a:moveTo>
                  <a:lnTo>
                    <a:pt x="0" y="474471"/>
                  </a:lnTo>
                  <a:lnTo>
                    <a:pt x="91059" y="516889"/>
                  </a:lnTo>
                  <a:lnTo>
                    <a:pt x="302601" y="383539"/>
                  </a:lnTo>
                  <a:lnTo>
                    <a:pt x="153035" y="383539"/>
                  </a:lnTo>
                  <a:lnTo>
                    <a:pt x="257682" y="158622"/>
                  </a:lnTo>
                  <a:lnTo>
                    <a:pt x="166624" y="116204"/>
                  </a:lnTo>
                  <a:close/>
                </a:path>
                <a:path w="508000" h="628014">
                  <a:moveTo>
                    <a:pt x="403479" y="226440"/>
                  </a:moveTo>
                  <a:lnTo>
                    <a:pt x="153035" y="383539"/>
                  </a:lnTo>
                  <a:lnTo>
                    <a:pt x="302601" y="383539"/>
                  </a:lnTo>
                  <a:lnTo>
                    <a:pt x="345313" y="356615"/>
                  </a:lnTo>
                  <a:lnTo>
                    <a:pt x="456138" y="356615"/>
                  </a:lnTo>
                  <a:lnTo>
                    <a:pt x="496569" y="269747"/>
                  </a:lnTo>
                  <a:lnTo>
                    <a:pt x="403479" y="226440"/>
                  </a:lnTo>
                  <a:close/>
                </a:path>
                <a:path w="508000" h="628014">
                  <a:moveTo>
                    <a:pt x="297053" y="0"/>
                  </a:moveTo>
                  <a:lnTo>
                    <a:pt x="290478" y="23362"/>
                  </a:lnTo>
                  <a:lnTo>
                    <a:pt x="288141" y="45100"/>
                  </a:lnTo>
                  <a:lnTo>
                    <a:pt x="288083" y="45640"/>
                  </a:lnTo>
                  <a:lnTo>
                    <a:pt x="289756" y="65658"/>
                  </a:lnTo>
                  <a:lnTo>
                    <a:pt x="289855" y="66847"/>
                  </a:lnTo>
                  <a:lnTo>
                    <a:pt x="305591" y="105473"/>
                  </a:lnTo>
                  <a:lnTo>
                    <a:pt x="336020" y="135572"/>
                  </a:lnTo>
                  <a:lnTo>
                    <a:pt x="378789" y="155477"/>
                  </a:lnTo>
                  <a:lnTo>
                    <a:pt x="400367" y="159559"/>
                  </a:lnTo>
                  <a:lnTo>
                    <a:pt x="421374" y="159426"/>
                  </a:lnTo>
                  <a:lnTo>
                    <a:pt x="461077" y="146565"/>
                  </a:lnTo>
                  <a:lnTo>
                    <a:pt x="493946" y="117990"/>
                  </a:lnTo>
                  <a:lnTo>
                    <a:pt x="501760" y="106519"/>
                  </a:lnTo>
                  <a:lnTo>
                    <a:pt x="417038" y="106519"/>
                  </a:lnTo>
                  <a:lnTo>
                    <a:pt x="405526" y="105838"/>
                  </a:lnTo>
                  <a:lnTo>
                    <a:pt x="367087" y="90751"/>
                  </a:lnTo>
                  <a:lnTo>
                    <a:pt x="339994" y="55754"/>
                  </a:lnTo>
                  <a:lnTo>
                    <a:pt x="338899" y="45100"/>
                  </a:lnTo>
                  <a:lnTo>
                    <a:pt x="339994" y="33708"/>
                  </a:lnTo>
                  <a:lnTo>
                    <a:pt x="343281" y="21589"/>
                  </a:lnTo>
                  <a:lnTo>
                    <a:pt x="297053" y="0"/>
                  </a:lnTo>
                  <a:close/>
                </a:path>
                <a:path w="508000" h="628014">
                  <a:moveTo>
                    <a:pt x="461391" y="76453"/>
                  </a:moveTo>
                  <a:lnTo>
                    <a:pt x="427609" y="104901"/>
                  </a:lnTo>
                  <a:lnTo>
                    <a:pt x="417038" y="106519"/>
                  </a:lnTo>
                  <a:lnTo>
                    <a:pt x="501760" y="106519"/>
                  </a:lnTo>
                  <a:lnTo>
                    <a:pt x="507619" y="97916"/>
                  </a:lnTo>
                  <a:lnTo>
                    <a:pt x="461391" y="764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076955" y="4951476"/>
              <a:ext cx="440461" cy="52578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090291" y="4964684"/>
              <a:ext cx="364490" cy="451484"/>
            </a:xfrm>
            <a:custGeom>
              <a:avLst/>
              <a:gdLst/>
              <a:ahLst/>
              <a:cxnLst/>
              <a:rect l="l" t="t" r="r" b="b"/>
              <a:pathLst>
                <a:path w="364489" h="451485">
                  <a:moveTo>
                    <a:pt x="29590" y="0"/>
                  </a:moveTo>
                  <a:lnTo>
                    <a:pt x="0" y="79121"/>
                  </a:lnTo>
                  <a:lnTo>
                    <a:pt x="118490" y="123444"/>
                  </a:lnTo>
                  <a:lnTo>
                    <a:pt x="9525" y="414401"/>
                  </a:lnTo>
                  <a:lnTo>
                    <a:pt x="107441" y="451104"/>
                  </a:lnTo>
                  <a:lnTo>
                    <a:pt x="216407" y="160147"/>
                  </a:lnTo>
                  <a:lnTo>
                    <a:pt x="334898" y="204470"/>
                  </a:lnTo>
                  <a:lnTo>
                    <a:pt x="364489" y="125476"/>
                  </a:lnTo>
                  <a:lnTo>
                    <a:pt x="29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77183" y="5116067"/>
              <a:ext cx="452627" cy="49071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390074" y="5129037"/>
              <a:ext cx="377825" cy="415925"/>
            </a:xfrm>
            <a:custGeom>
              <a:avLst/>
              <a:gdLst/>
              <a:ahLst/>
              <a:cxnLst/>
              <a:rect l="l" t="t" r="r" b="b"/>
              <a:pathLst>
                <a:path w="377825" h="415925">
                  <a:moveTo>
                    <a:pt x="210161" y="0"/>
                  </a:moveTo>
                  <a:lnTo>
                    <a:pt x="174370" y="0"/>
                  </a:lnTo>
                  <a:lnTo>
                    <a:pt x="139886" y="7657"/>
                  </a:lnTo>
                  <a:lnTo>
                    <a:pt x="76233" y="45519"/>
                  </a:lnTo>
                  <a:lnTo>
                    <a:pt x="50434" y="75056"/>
                  </a:lnTo>
                  <a:lnTo>
                    <a:pt x="29231" y="111571"/>
                  </a:lnTo>
                  <a:lnTo>
                    <a:pt x="12636" y="155051"/>
                  </a:lnTo>
                  <a:lnTo>
                    <a:pt x="3472" y="193413"/>
                  </a:lnTo>
                  <a:lnTo>
                    <a:pt x="0" y="229822"/>
                  </a:lnTo>
                  <a:lnTo>
                    <a:pt x="2242" y="264279"/>
                  </a:lnTo>
                  <a:lnTo>
                    <a:pt x="28465" y="333168"/>
                  </a:lnTo>
                  <a:lnTo>
                    <a:pt x="55578" y="363458"/>
                  </a:lnTo>
                  <a:lnTo>
                    <a:pt x="91572" y="387651"/>
                  </a:lnTo>
                  <a:lnTo>
                    <a:pt x="136461" y="405749"/>
                  </a:lnTo>
                  <a:lnTo>
                    <a:pt x="195722" y="415925"/>
                  </a:lnTo>
                  <a:lnTo>
                    <a:pt x="223097" y="414482"/>
                  </a:lnTo>
                  <a:lnTo>
                    <a:pt x="273153" y="398619"/>
                  </a:lnTo>
                  <a:lnTo>
                    <a:pt x="316206" y="366182"/>
                  </a:lnTo>
                  <a:lnTo>
                    <a:pt x="335089" y="343773"/>
                  </a:lnTo>
                  <a:lnTo>
                    <a:pt x="316791" y="334660"/>
                  </a:lnTo>
                  <a:lnTo>
                    <a:pt x="182911" y="334660"/>
                  </a:lnTo>
                  <a:lnTo>
                    <a:pt x="171838" y="333922"/>
                  </a:lnTo>
                  <a:lnTo>
                    <a:pt x="130540" y="315404"/>
                  </a:lnTo>
                  <a:lnTo>
                    <a:pt x="104195" y="272246"/>
                  </a:lnTo>
                  <a:lnTo>
                    <a:pt x="101695" y="253904"/>
                  </a:lnTo>
                  <a:lnTo>
                    <a:pt x="102649" y="234370"/>
                  </a:lnTo>
                  <a:lnTo>
                    <a:pt x="102671" y="233920"/>
                  </a:lnTo>
                  <a:lnTo>
                    <a:pt x="107124" y="212328"/>
                  </a:lnTo>
                  <a:lnTo>
                    <a:pt x="374509" y="212328"/>
                  </a:lnTo>
                  <a:lnTo>
                    <a:pt x="376242" y="197342"/>
                  </a:lnTo>
                  <a:lnTo>
                    <a:pt x="277050" y="197342"/>
                  </a:lnTo>
                  <a:lnTo>
                    <a:pt x="127571" y="151749"/>
                  </a:lnTo>
                  <a:lnTo>
                    <a:pt x="143859" y="116586"/>
                  </a:lnTo>
                  <a:lnTo>
                    <a:pt x="182905" y="86373"/>
                  </a:lnTo>
                  <a:lnTo>
                    <a:pt x="350593" y="82702"/>
                  </a:lnTo>
                  <a:lnTo>
                    <a:pt x="343965" y="71469"/>
                  </a:lnTo>
                  <a:lnTo>
                    <a:pt x="318214" y="44561"/>
                  </a:lnTo>
                  <a:lnTo>
                    <a:pt x="285914" y="23272"/>
                  </a:lnTo>
                  <a:lnTo>
                    <a:pt x="247211" y="7657"/>
                  </a:lnTo>
                  <a:lnTo>
                    <a:pt x="247338" y="7657"/>
                  </a:lnTo>
                  <a:lnTo>
                    <a:pt x="210161" y="0"/>
                  </a:lnTo>
                  <a:close/>
                </a:path>
                <a:path w="377825" h="415925">
                  <a:moveTo>
                    <a:pt x="240474" y="296656"/>
                  </a:moveTo>
                  <a:lnTo>
                    <a:pt x="213506" y="325445"/>
                  </a:lnTo>
                  <a:lnTo>
                    <a:pt x="182911" y="334660"/>
                  </a:lnTo>
                  <a:lnTo>
                    <a:pt x="316791" y="334660"/>
                  </a:lnTo>
                  <a:lnTo>
                    <a:pt x="240474" y="296656"/>
                  </a:lnTo>
                  <a:close/>
                </a:path>
                <a:path w="377825" h="415925">
                  <a:moveTo>
                    <a:pt x="374509" y="212328"/>
                  </a:moveTo>
                  <a:lnTo>
                    <a:pt x="107124" y="212328"/>
                  </a:lnTo>
                  <a:lnTo>
                    <a:pt x="357695" y="288782"/>
                  </a:lnTo>
                  <a:lnTo>
                    <a:pt x="371961" y="234370"/>
                  </a:lnTo>
                  <a:lnTo>
                    <a:pt x="374509" y="212328"/>
                  </a:lnTo>
                  <a:close/>
                </a:path>
                <a:path w="377825" h="415925">
                  <a:moveTo>
                    <a:pt x="350593" y="82702"/>
                  </a:moveTo>
                  <a:lnTo>
                    <a:pt x="213612" y="82702"/>
                  </a:lnTo>
                  <a:lnTo>
                    <a:pt x="229679" y="85963"/>
                  </a:lnTo>
                  <a:lnTo>
                    <a:pt x="243992" y="91868"/>
                  </a:lnTo>
                  <a:lnTo>
                    <a:pt x="274764" y="124444"/>
                  </a:lnTo>
                  <a:lnTo>
                    <a:pt x="282575" y="157226"/>
                  </a:lnTo>
                  <a:lnTo>
                    <a:pt x="281479" y="176361"/>
                  </a:lnTo>
                  <a:lnTo>
                    <a:pt x="277050" y="197342"/>
                  </a:lnTo>
                  <a:lnTo>
                    <a:pt x="376242" y="197342"/>
                  </a:lnTo>
                  <a:lnTo>
                    <a:pt x="377618" y="185435"/>
                  </a:lnTo>
                  <a:lnTo>
                    <a:pt x="374679" y="141978"/>
                  </a:lnTo>
                  <a:lnTo>
                    <a:pt x="363156" y="103997"/>
                  </a:lnTo>
                  <a:lnTo>
                    <a:pt x="350671" y="82835"/>
                  </a:lnTo>
                  <a:lnTo>
                    <a:pt x="350593" y="82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91355" y="5141976"/>
              <a:ext cx="530390" cy="62183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003712" y="5155051"/>
              <a:ext cx="456565" cy="547370"/>
            </a:xfrm>
            <a:custGeom>
              <a:avLst/>
              <a:gdLst/>
              <a:ahLst/>
              <a:cxnLst/>
              <a:rect l="l" t="t" r="r" b="b"/>
              <a:pathLst>
                <a:path w="456564" h="547370">
                  <a:moveTo>
                    <a:pt x="243471" y="0"/>
                  </a:moveTo>
                  <a:lnTo>
                    <a:pt x="191621" y="942"/>
                  </a:lnTo>
                  <a:lnTo>
                    <a:pt x="147701" y="11481"/>
                  </a:lnTo>
                  <a:lnTo>
                    <a:pt x="111722" y="31628"/>
                  </a:lnTo>
                  <a:lnTo>
                    <a:pt x="81883" y="62229"/>
                  </a:lnTo>
                  <a:lnTo>
                    <a:pt x="56366" y="103939"/>
                  </a:lnTo>
                  <a:lnTo>
                    <a:pt x="35159" y="156769"/>
                  </a:lnTo>
                  <a:lnTo>
                    <a:pt x="18250" y="220731"/>
                  </a:lnTo>
                  <a:lnTo>
                    <a:pt x="7896" y="275879"/>
                  </a:lnTo>
                  <a:lnTo>
                    <a:pt x="1803" y="323220"/>
                  </a:lnTo>
                  <a:lnTo>
                    <a:pt x="0" y="362717"/>
                  </a:lnTo>
                  <a:lnTo>
                    <a:pt x="2400" y="393051"/>
                  </a:lnTo>
                  <a:lnTo>
                    <a:pt x="19457" y="445731"/>
                  </a:lnTo>
                  <a:lnTo>
                    <a:pt x="52032" y="489082"/>
                  </a:lnTo>
                  <a:lnTo>
                    <a:pt x="97625" y="521852"/>
                  </a:lnTo>
                  <a:lnTo>
                    <a:pt x="153886" y="541457"/>
                  </a:lnTo>
                  <a:lnTo>
                    <a:pt x="197296" y="546851"/>
                  </a:lnTo>
                  <a:lnTo>
                    <a:pt x="237992" y="544061"/>
                  </a:lnTo>
                  <a:lnTo>
                    <a:pt x="275973" y="533088"/>
                  </a:lnTo>
                  <a:lnTo>
                    <a:pt x="311239" y="513936"/>
                  </a:lnTo>
                  <a:lnTo>
                    <a:pt x="341983" y="488529"/>
                  </a:lnTo>
                  <a:lnTo>
                    <a:pt x="366322" y="458892"/>
                  </a:lnTo>
                  <a:lnTo>
                    <a:pt x="192248" y="458892"/>
                  </a:lnTo>
                  <a:lnTo>
                    <a:pt x="172174" y="456723"/>
                  </a:lnTo>
                  <a:lnTo>
                    <a:pt x="125186" y="428676"/>
                  </a:lnTo>
                  <a:lnTo>
                    <a:pt x="106086" y="393051"/>
                  </a:lnTo>
                  <a:lnTo>
                    <a:pt x="101807" y="347856"/>
                  </a:lnTo>
                  <a:lnTo>
                    <a:pt x="105372" y="323220"/>
                  </a:lnTo>
                  <a:lnTo>
                    <a:pt x="122041" y="277786"/>
                  </a:lnTo>
                  <a:lnTo>
                    <a:pt x="149949" y="245877"/>
                  </a:lnTo>
                  <a:lnTo>
                    <a:pt x="184572" y="228923"/>
                  </a:lnTo>
                  <a:lnTo>
                    <a:pt x="202795" y="226732"/>
                  </a:lnTo>
                  <a:lnTo>
                    <a:pt x="364526" y="226732"/>
                  </a:lnTo>
                  <a:lnTo>
                    <a:pt x="350115" y="206240"/>
                  </a:lnTo>
                  <a:lnTo>
                    <a:pt x="349857" y="205999"/>
                  </a:lnTo>
                  <a:lnTo>
                    <a:pt x="94450" y="205999"/>
                  </a:lnTo>
                  <a:lnTo>
                    <a:pt x="102757" y="174307"/>
                  </a:lnTo>
                  <a:lnTo>
                    <a:pt x="123418" y="126543"/>
                  </a:lnTo>
                  <a:lnTo>
                    <a:pt x="163475" y="89334"/>
                  </a:lnTo>
                  <a:lnTo>
                    <a:pt x="212056" y="78243"/>
                  </a:lnTo>
                  <a:lnTo>
                    <a:pt x="430269" y="78243"/>
                  </a:lnTo>
                  <a:lnTo>
                    <a:pt x="439954" y="64887"/>
                  </a:lnTo>
                  <a:lnTo>
                    <a:pt x="448911" y="47037"/>
                  </a:lnTo>
                  <a:lnTo>
                    <a:pt x="456273" y="25913"/>
                  </a:lnTo>
                  <a:lnTo>
                    <a:pt x="432153" y="20808"/>
                  </a:lnTo>
                  <a:lnTo>
                    <a:pt x="364924" y="20808"/>
                  </a:lnTo>
                  <a:lnTo>
                    <a:pt x="355637" y="19770"/>
                  </a:lnTo>
                  <a:lnTo>
                    <a:pt x="355298" y="19770"/>
                  </a:lnTo>
                  <a:lnTo>
                    <a:pt x="303238" y="8641"/>
                  </a:lnTo>
                  <a:lnTo>
                    <a:pt x="243471" y="0"/>
                  </a:lnTo>
                  <a:close/>
                </a:path>
                <a:path w="456564" h="547370">
                  <a:moveTo>
                    <a:pt x="364526" y="226732"/>
                  </a:moveTo>
                  <a:lnTo>
                    <a:pt x="202795" y="226732"/>
                  </a:lnTo>
                  <a:lnTo>
                    <a:pt x="221577" y="228732"/>
                  </a:lnTo>
                  <a:lnTo>
                    <a:pt x="240062" y="234711"/>
                  </a:lnTo>
                  <a:lnTo>
                    <a:pt x="281013" y="274198"/>
                  </a:lnTo>
                  <a:lnTo>
                    <a:pt x="293300" y="314886"/>
                  </a:lnTo>
                  <a:lnTo>
                    <a:pt x="293657" y="337903"/>
                  </a:lnTo>
                  <a:lnTo>
                    <a:pt x="290157" y="362717"/>
                  </a:lnTo>
                  <a:lnTo>
                    <a:pt x="273980" y="406898"/>
                  </a:lnTo>
                  <a:lnTo>
                    <a:pt x="246469" y="439171"/>
                  </a:lnTo>
                  <a:lnTo>
                    <a:pt x="211234" y="456723"/>
                  </a:lnTo>
                  <a:lnTo>
                    <a:pt x="211047" y="456723"/>
                  </a:lnTo>
                  <a:lnTo>
                    <a:pt x="192248" y="458892"/>
                  </a:lnTo>
                  <a:lnTo>
                    <a:pt x="366351" y="458892"/>
                  </a:lnTo>
                  <a:lnTo>
                    <a:pt x="384516" y="424727"/>
                  </a:lnTo>
                  <a:lnTo>
                    <a:pt x="396329" y="386339"/>
                  </a:lnTo>
                  <a:lnTo>
                    <a:pt x="400907" y="348561"/>
                  </a:lnTo>
                  <a:lnTo>
                    <a:pt x="400992" y="347856"/>
                  </a:lnTo>
                  <a:lnTo>
                    <a:pt x="398583" y="310314"/>
                  </a:lnTo>
                  <a:lnTo>
                    <a:pt x="389078" y="273700"/>
                  </a:lnTo>
                  <a:lnTo>
                    <a:pt x="372453" y="238003"/>
                  </a:lnTo>
                  <a:lnTo>
                    <a:pt x="364526" y="226732"/>
                  </a:lnTo>
                  <a:close/>
                </a:path>
                <a:path w="456564" h="547370">
                  <a:moveTo>
                    <a:pt x="208988" y="147167"/>
                  </a:moveTo>
                  <a:lnTo>
                    <a:pt x="166332" y="154691"/>
                  </a:lnTo>
                  <a:lnTo>
                    <a:pt x="128178" y="174307"/>
                  </a:lnTo>
                  <a:lnTo>
                    <a:pt x="94450" y="205999"/>
                  </a:lnTo>
                  <a:lnTo>
                    <a:pt x="349857" y="205999"/>
                  </a:lnTo>
                  <a:lnTo>
                    <a:pt x="291961" y="163048"/>
                  </a:lnTo>
                  <a:lnTo>
                    <a:pt x="232001" y="147905"/>
                  </a:lnTo>
                  <a:lnTo>
                    <a:pt x="208988" y="147167"/>
                  </a:lnTo>
                  <a:close/>
                </a:path>
                <a:path w="456564" h="547370">
                  <a:moveTo>
                    <a:pt x="430269" y="78243"/>
                  </a:moveTo>
                  <a:lnTo>
                    <a:pt x="212056" y="78243"/>
                  </a:lnTo>
                  <a:lnTo>
                    <a:pt x="231483" y="78825"/>
                  </a:lnTo>
                  <a:lnTo>
                    <a:pt x="252910" y="81240"/>
                  </a:lnTo>
                  <a:lnTo>
                    <a:pt x="276314" y="85476"/>
                  </a:lnTo>
                  <a:lnTo>
                    <a:pt x="289395" y="88270"/>
                  </a:lnTo>
                  <a:lnTo>
                    <a:pt x="295872" y="89921"/>
                  </a:lnTo>
                  <a:lnTo>
                    <a:pt x="302349" y="91445"/>
                  </a:lnTo>
                  <a:lnTo>
                    <a:pt x="308953" y="92842"/>
                  </a:lnTo>
                  <a:lnTo>
                    <a:pt x="346577" y="99222"/>
                  </a:lnTo>
                  <a:lnTo>
                    <a:pt x="377152" y="101018"/>
                  </a:lnTo>
                  <a:lnTo>
                    <a:pt x="400679" y="98218"/>
                  </a:lnTo>
                  <a:lnTo>
                    <a:pt x="417157" y="90810"/>
                  </a:lnTo>
                  <a:lnTo>
                    <a:pt x="429340" y="79507"/>
                  </a:lnTo>
                  <a:lnTo>
                    <a:pt x="430269" y="78243"/>
                  </a:lnTo>
                  <a:close/>
                </a:path>
                <a:path w="456564" h="547370">
                  <a:moveTo>
                    <a:pt x="386677" y="11181"/>
                  </a:moveTo>
                  <a:lnTo>
                    <a:pt x="380823" y="16565"/>
                  </a:lnTo>
                  <a:lnTo>
                    <a:pt x="373564" y="19770"/>
                  </a:lnTo>
                  <a:lnTo>
                    <a:pt x="364924" y="20808"/>
                  </a:lnTo>
                  <a:lnTo>
                    <a:pt x="432153" y="20808"/>
                  </a:lnTo>
                  <a:lnTo>
                    <a:pt x="386677" y="11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25695" y="5353811"/>
              <a:ext cx="446506" cy="489203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439148" y="5365940"/>
              <a:ext cx="370840" cy="415290"/>
            </a:xfrm>
            <a:custGeom>
              <a:avLst/>
              <a:gdLst/>
              <a:ahLst/>
              <a:cxnLst/>
              <a:rect l="l" t="t" r="r" b="b"/>
              <a:pathLst>
                <a:path w="370839" h="415289">
                  <a:moveTo>
                    <a:pt x="177649" y="0"/>
                  </a:moveTo>
                  <a:lnTo>
                    <a:pt x="109208" y="17335"/>
                  </a:lnTo>
                  <a:lnTo>
                    <a:pt x="51413" y="63722"/>
                  </a:lnTo>
                  <a:lnTo>
                    <a:pt x="29981" y="96583"/>
                  </a:lnTo>
                  <a:lnTo>
                    <a:pt x="14075" y="135731"/>
                  </a:lnTo>
                  <a:lnTo>
                    <a:pt x="3692" y="181165"/>
                  </a:lnTo>
                  <a:lnTo>
                    <a:pt x="0" y="220384"/>
                  </a:lnTo>
                  <a:lnTo>
                    <a:pt x="1676" y="256884"/>
                  </a:lnTo>
                  <a:lnTo>
                    <a:pt x="17707" y="313228"/>
                  </a:lnTo>
                  <a:lnTo>
                    <a:pt x="44267" y="355191"/>
                  </a:lnTo>
                  <a:lnTo>
                    <a:pt x="75336" y="381398"/>
                  </a:lnTo>
                  <a:lnTo>
                    <a:pt x="114335" y="400335"/>
                  </a:lnTo>
                  <a:lnTo>
                    <a:pt x="161299" y="412000"/>
                  </a:lnTo>
                  <a:lnTo>
                    <a:pt x="192424" y="415008"/>
                  </a:lnTo>
                  <a:lnTo>
                    <a:pt x="221418" y="413894"/>
                  </a:lnTo>
                  <a:lnTo>
                    <a:pt x="273059" y="399300"/>
                  </a:lnTo>
                  <a:lnTo>
                    <a:pt x="315890" y="368808"/>
                  </a:lnTo>
                  <a:lnTo>
                    <a:pt x="341232" y="335997"/>
                  </a:lnTo>
                  <a:lnTo>
                    <a:pt x="186322" y="335997"/>
                  </a:lnTo>
                  <a:lnTo>
                    <a:pt x="174507" y="334987"/>
                  </a:lnTo>
                  <a:lnTo>
                    <a:pt x="129966" y="313228"/>
                  </a:lnTo>
                  <a:lnTo>
                    <a:pt x="105673" y="266544"/>
                  </a:lnTo>
                  <a:lnTo>
                    <a:pt x="103864" y="246639"/>
                  </a:lnTo>
                  <a:lnTo>
                    <a:pt x="105292" y="224637"/>
                  </a:lnTo>
                  <a:lnTo>
                    <a:pt x="368879" y="224637"/>
                  </a:lnTo>
                  <a:lnTo>
                    <a:pt x="370639" y="209550"/>
                  </a:lnTo>
                  <a:lnTo>
                    <a:pt x="370056" y="185991"/>
                  </a:lnTo>
                  <a:lnTo>
                    <a:pt x="271535" y="185991"/>
                  </a:lnTo>
                  <a:lnTo>
                    <a:pt x="117103" y="161734"/>
                  </a:lnTo>
                  <a:lnTo>
                    <a:pt x="128327" y="124698"/>
                  </a:lnTo>
                  <a:lnTo>
                    <a:pt x="162814" y="89306"/>
                  </a:lnTo>
                  <a:lnTo>
                    <a:pt x="192670" y="81357"/>
                  </a:lnTo>
                  <a:lnTo>
                    <a:pt x="343481" y="81357"/>
                  </a:lnTo>
                  <a:lnTo>
                    <a:pt x="320216" y="52089"/>
                  </a:lnTo>
                  <a:lnTo>
                    <a:pt x="290998" y="29083"/>
                  </a:lnTo>
                  <a:lnTo>
                    <a:pt x="256018" y="12553"/>
                  </a:lnTo>
                  <a:lnTo>
                    <a:pt x="215274" y="2476"/>
                  </a:lnTo>
                  <a:lnTo>
                    <a:pt x="177649" y="0"/>
                  </a:lnTo>
                  <a:close/>
                </a:path>
                <a:path w="370839" h="415289">
                  <a:moveTo>
                    <a:pt x="249183" y="289496"/>
                  </a:moveTo>
                  <a:lnTo>
                    <a:pt x="226413" y="321788"/>
                  </a:lnTo>
                  <a:lnTo>
                    <a:pt x="186322" y="335997"/>
                  </a:lnTo>
                  <a:lnTo>
                    <a:pt x="341232" y="335997"/>
                  </a:lnTo>
                  <a:lnTo>
                    <a:pt x="349386" y="322999"/>
                  </a:lnTo>
                  <a:lnTo>
                    <a:pt x="249183" y="289496"/>
                  </a:lnTo>
                  <a:close/>
                </a:path>
                <a:path w="370839" h="415289">
                  <a:moveTo>
                    <a:pt x="368879" y="224637"/>
                  </a:moveTo>
                  <a:lnTo>
                    <a:pt x="105292" y="224637"/>
                  </a:lnTo>
                  <a:lnTo>
                    <a:pt x="364118" y="265430"/>
                  </a:lnTo>
                  <a:lnTo>
                    <a:pt x="368879" y="224637"/>
                  </a:lnTo>
                  <a:close/>
                </a:path>
                <a:path w="370839" h="415289">
                  <a:moveTo>
                    <a:pt x="343481" y="81357"/>
                  </a:moveTo>
                  <a:lnTo>
                    <a:pt x="192670" y="81357"/>
                  </a:lnTo>
                  <a:lnTo>
                    <a:pt x="209051" y="82359"/>
                  </a:lnTo>
                  <a:lnTo>
                    <a:pt x="224049" y="86268"/>
                  </a:lnTo>
                  <a:lnTo>
                    <a:pt x="259089" y="114236"/>
                  </a:lnTo>
                  <a:lnTo>
                    <a:pt x="272966" y="164653"/>
                  </a:lnTo>
                  <a:lnTo>
                    <a:pt x="271535" y="185991"/>
                  </a:lnTo>
                  <a:lnTo>
                    <a:pt x="370056" y="185991"/>
                  </a:lnTo>
                  <a:lnTo>
                    <a:pt x="369528" y="164653"/>
                  </a:lnTo>
                  <a:lnTo>
                    <a:pt x="369421" y="160297"/>
                  </a:lnTo>
                  <a:lnTo>
                    <a:pt x="360439" y="117652"/>
                  </a:lnTo>
                  <a:lnTo>
                    <a:pt x="343671" y="81597"/>
                  </a:lnTo>
                  <a:lnTo>
                    <a:pt x="343481" y="813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24983" y="5401055"/>
              <a:ext cx="498348" cy="62787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838319" y="5414009"/>
              <a:ext cx="422909" cy="553720"/>
            </a:xfrm>
            <a:custGeom>
              <a:avLst/>
              <a:gdLst/>
              <a:ahLst/>
              <a:cxnLst/>
              <a:rect l="l" t="t" r="r" b="b"/>
              <a:pathLst>
                <a:path w="422910" h="553720">
                  <a:moveTo>
                    <a:pt x="58800" y="0"/>
                  </a:moveTo>
                  <a:lnTo>
                    <a:pt x="0" y="542239"/>
                  </a:lnTo>
                  <a:lnTo>
                    <a:pt x="103885" y="553504"/>
                  </a:lnTo>
                  <a:lnTo>
                    <a:pt x="125336" y="355727"/>
                  </a:lnTo>
                  <a:lnTo>
                    <a:pt x="380571" y="355727"/>
                  </a:lnTo>
                  <a:lnTo>
                    <a:pt x="389240" y="340197"/>
                  </a:lnTo>
                  <a:lnTo>
                    <a:pt x="217599" y="340197"/>
                  </a:lnTo>
                  <a:lnTo>
                    <a:pt x="199366" y="336185"/>
                  </a:lnTo>
                  <a:lnTo>
                    <a:pt x="156717" y="301561"/>
                  </a:lnTo>
                  <a:lnTo>
                    <a:pt x="141382" y="259153"/>
                  </a:lnTo>
                  <a:lnTo>
                    <a:pt x="139358" y="231999"/>
                  </a:lnTo>
                  <a:lnTo>
                    <a:pt x="141096" y="200875"/>
                  </a:lnTo>
                  <a:lnTo>
                    <a:pt x="152796" y="150918"/>
                  </a:lnTo>
                  <a:lnTo>
                    <a:pt x="175640" y="116458"/>
                  </a:lnTo>
                  <a:lnTo>
                    <a:pt x="223629" y="93813"/>
                  </a:lnTo>
                  <a:lnTo>
                    <a:pt x="396455" y="93813"/>
                  </a:lnTo>
                  <a:lnTo>
                    <a:pt x="389381" y="81152"/>
                  </a:lnTo>
                  <a:lnTo>
                    <a:pt x="378241" y="68198"/>
                  </a:lnTo>
                  <a:lnTo>
                    <a:pt x="149478" y="68198"/>
                  </a:lnTo>
                  <a:lnTo>
                    <a:pt x="155701" y="10413"/>
                  </a:lnTo>
                  <a:lnTo>
                    <a:pt x="58800" y="0"/>
                  </a:lnTo>
                  <a:close/>
                </a:path>
                <a:path w="422910" h="553720">
                  <a:moveTo>
                    <a:pt x="380571" y="355727"/>
                  </a:moveTo>
                  <a:lnTo>
                    <a:pt x="125440" y="355727"/>
                  </a:lnTo>
                  <a:lnTo>
                    <a:pt x="138235" y="371743"/>
                  </a:lnTo>
                  <a:lnTo>
                    <a:pt x="176275" y="406044"/>
                  </a:lnTo>
                  <a:lnTo>
                    <a:pt x="217995" y="422855"/>
                  </a:lnTo>
                  <a:lnTo>
                    <a:pt x="267116" y="425552"/>
                  </a:lnTo>
                  <a:lnTo>
                    <a:pt x="298640" y="418622"/>
                  </a:lnTo>
                  <a:lnTo>
                    <a:pt x="328354" y="404592"/>
                  </a:lnTo>
                  <a:lnTo>
                    <a:pt x="356234" y="383463"/>
                  </a:lnTo>
                  <a:lnTo>
                    <a:pt x="380571" y="355727"/>
                  </a:lnTo>
                  <a:close/>
                </a:path>
                <a:path w="422910" h="553720">
                  <a:moveTo>
                    <a:pt x="396455" y="93813"/>
                  </a:moveTo>
                  <a:lnTo>
                    <a:pt x="223629" y="93813"/>
                  </a:lnTo>
                  <a:lnTo>
                    <a:pt x="242061" y="93979"/>
                  </a:lnTo>
                  <a:lnTo>
                    <a:pt x="259419" y="97766"/>
                  </a:lnTo>
                  <a:lnTo>
                    <a:pt x="300227" y="130555"/>
                  </a:lnTo>
                  <a:lnTo>
                    <a:pt x="314705" y="170521"/>
                  </a:lnTo>
                  <a:lnTo>
                    <a:pt x="316658" y="195933"/>
                  </a:lnTo>
                  <a:lnTo>
                    <a:pt x="315086" y="224993"/>
                  </a:lnTo>
                  <a:lnTo>
                    <a:pt x="302879" y="281260"/>
                  </a:lnTo>
                  <a:lnTo>
                    <a:pt x="280669" y="317639"/>
                  </a:lnTo>
                  <a:lnTo>
                    <a:pt x="234824" y="340197"/>
                  </a:lnTo>
                  <a:lnTo>
                    <a:pt x="389240" y="340197"/>
                  </a:lnTo>
                  <a:lnTo>
                    <a:pt x="399478" y="321857"/>
                  </a:lnTo>
                  <a:lnTo>
                    <a:pt x="412956" y="281856"/>
                  </a:lnTo>
                  <a:lnTo>
                    <a:pt x="421004" y="235724"/>
                  </a:lnTo>
                  <a:lnTo>
                    <a:pt x="422886" y="190118"/>
                  </a:lnTo>
                  <a:lnTo>
                    <a:pt x="418242" y="149147"/>
                  </a:lnTo>
                  <a:lnTo>
                    <a:pt x="407074" y="112821"/>
                  </a:lnTo>
                  <a:lnTo>
                    <a:pt x="396548" y="93979"/>
                  </a:lnTo>
                  <a:lnTo>
                    <a:pt x="396455" y="93813"/>
                  </a:lnTo>
                  <a:close/>
                </a:path>
                <a:path w="422910" h="553720">
                  <a:moveTo>
                    <a:pt x="259836" y="13956"/>
                  </a:moveTo>
                  <a:lnTo>
                    <a:pt x="205739" y="25653"/>
                  </a:lnTo>
                  <a:lnTo>
                    <a:pt x="161270" y="55193"/>
                  </a:lnTo>
                  <a:lnTo>
                    <a:pt x="149478" y="68198"/>
                  </a:lnTo>
                  <a:lnTo>
                    <a:pt x="378241" y="68198"/>
                  </a:lnTo>
                  <a:lnTo>
                    <a:pt x="340931" y="35147"/>
                  </a:lnTo>
                  <a:lnTo>
                    <a:pt x="279145" y="14858"/>
                  </a:lnTo>
                  <a:lnTo>
                    <a:pt x="259836" y="13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83707" y="5446776"/>
              <a:ext cx="443484" cy="48920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5297400" y="5459857"/>
              <a:ext cx="368300" cy="413384"/>
            </a:xfrm>
            <a:custGeom>
              <a:avLst/>
              <a:gdLst/>
              <a:ahLst/>
              <a:cxnLst/>
              <a:rect l="l" t="t" r="r" b="b"/>
              <a:pathLst>
                <a:path w="368300" h="413385">
                  <a:moveTo>
                    <a:pt x="194206" y="0"/>
                  </a:moveTo>
                  <a:lnTo>
                    <a:pt x="121705" y="9350"/>
                  </a:lnTo>
                  <a:lnTo>
                    <a:pt x="61110" y="47371"/>
                  </a:lnTo>
                  <a:lnTo>
                    <a:pt x="18422" y="111039"/>
                  </a:lnTo>
                  <a:lnTo>
                    <a:pt x="6193" y="151469"/>
                  </a:lnTo>
                  <a:lnTo>
                    <a:pt x="23" y="197624"/>
                  </a:lnTo>
                  <a:lnTo>
                    <a:pt x="0" y="237048"/>
                  </a:lnTo>
                  <a:lnTo>
                    <a:pt x="5072" y="273253"/>
                  </a:lnTo>
                  <a:lnTo>
                    <a:pt x="30503" y="336003"/>
                  </a:lnTo>
                  <a:lnTo>
                    <a:pt x="56675" y="367181"/>
                  </a:lnTo>
                  <a:lnTo>
                    <a:pt x="90050" y="390382"/>
                  </a:lnTo>
                  <a:lnTo>
                    <a:pt x="130641" y="405605"/>
                  </a:lnTo>
                  <a:lnTo>
                    <a:pt x="179148" y="412956"/>
                  </a:lnTo>
                  <a:lnTo>
                    <a:pt x="209700" y="412956"/>
                  </a:lnTo>
                  <a:lnTo>
                    <a:pt x="264755" y="401444"/>
                  </a:lnTo>
                  <a:lnTo>
                    <a:pt x="309806" y="374448"/>
                  </a:lnTo>
                  <a:lnTo>
                    <a:pt x="342803" y="334949"/>
                  </a:lnTo>
                  <a:lnTo>
                    <a:pt x="184554" y="334949"/>
                  </a:lnTo>
                  <a:lnTo>
                    <a:pt x="167387" y="332242"/>
                  </a:lnTo>
                  <a:lnTo>
                    <a:pt x="126007" y="305333"/>
                  </a:lnTo>
                  <a:lnTo>
                    <a:pt x="105898" y="253553"/>
                  </a:lnTo>
                  <a:lnTo>
                    <a:pt x="105306" y="231508"/>
                  </a:lnTo>
                  <a:lnTo>
                    <a:pt x="367079" y="231508"/>
                  </a:lnTo>
                  <a:lnTo>
                    <a:pt x="368053" y="191821"/>
                  </a:lnTo>
                  <a:lnTo>
                    <a:pt x="366383" y="177634"/>
                  </a:lnTo>
                  <a:lnTo>
                    <a:pt x="267104" y="177634"/>
                  </a:lnTo>
                  <a:lnTo>
                    <a:pt x="111148" y="167754"/>
                  </a:lnTo>
                  <a:lnTo>
                    <a:pt x="118911" y="129857"/>
                  </a:lnTo>
                  <a:lnTo>
                    <a:pt x="149988" y="91479"/>
                  </a:lnTo>
                  <a:lnTo>
                    <a:pt x="195476" y="80264"/>
                  </a:lnTo>
                  <a:lnTo>
                    <a:pt x="337124" y="80264"/>
                  </a:lnTo>
                  <a:lnTo>
                    <a:pt x="329334" y="66929"/>
                  </a:lnTo>
                  <a:lnTo>
                    <a:pt x="303184" y="39737"/>
                  </a:lnTo>
                  <a:lnTo>
                    <a:pt x="271962" y="19510"/>
                  </a:lnTo>
                  <a:lnTo>
                    <a:pt x="235644" y="6260"/>
                  </a:lnTo>
                  <a:lnTo>
                    <a:pt x="194206" y="0"/>
                  </a:lnTo>
                  <a:close/>
                </a:path>
                <a:path w="368300" h="413385">
                  <a:moveTo>
                    <a:pt x="254531" y="282714"/>
                  </a:moveTo>
                  <a:lnTo>
                    <a:pt x="234904" y="316985"/>
                  </a:lnTo>
                  <a:lnTo>
                    <a:pt x="195779" y="334949"/>
                  </a:lnTo>
                  <a:lnTo>
                    <a:pt x="342803" y="334949"/>
                  </a:lnTo>
                  <a:lnTo>
                    <a:pt x="344151" y="333033"/>
                  </a:lnTo>
                  <a:lnTo>
                    <a:pt x="344573" y="332242"/>
                  </a:lnTo>
                  <a:lnTo>
                    <a:pt x="357401" y="306755"/>
                  </a:lnTo>
                  <a:lnTo>
                    <a:pt x="254531" y="282714"/>
                  </a:lnTo>
                  <a:close/>
                </a:path>
                <a:path w="368300" h="413385">
                  <a:moveTo>
                    <a:pt x="367079" y="231508"/>
                  </a:moveTo>
                  <a:lnTo>
                    <a:pt x="105306" y="231508"/>
                  </a:lnTo>
                  <a:lnTo>
                    <a:pt x="366672" y="248069"/>
                  </a:lnTo>
                  <a:lnTo>
                    <a:pt x="367079" y="231508"/>
                  </a:lnTo>
                  <a:close/>
                </a:path>
                <a:path w="368300" h="413385">
                  <a:moveTo>
                    <a:pt x="337124" y="80264"/>
                  </a:moveTo>
                  <a:lnTo>
                    <a:pt x="195476" y="80264"/>
                  </a:lnTo>
                  <a:lnTo>
                    <a:pt x="210712" y="82722"/>
                  </a:lnTo>
                  <a:lnTo>
                    <a:pt x="224591" y="88026"/>
                  </a:lnTo>
                  <a:lnTo>
                    <a:pt x="257157" y="121067"/>
                  </a:lnTo>
                  <a:lnTo>
                    <a:pt x="267104" y="177634"/>
                  </a:lnTo>
                  <a:lnTo>
                    <a:pt x="366383" y="177634"/>
                  </a:lnTo>
                  <a:lnTo>
                    <a:pt x="362291" y="142882"/>
                  </a:lnTo>
                  <a:lnTo>
                    <a:pt x="349492" y="101600"/>
                  </a:lnTo>
                  <a:lnTo>
                    <a:pt x="349384" y="101252"/>
                  </a:lnTo>
                  <a:lnTo>
                    <a:pt x="337124" y="802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96712" y="5469635"/>
              <a:ext cx="428205" cy="477037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710174" y="5481701"/>
              <a:ext cx="352425" cy="402590"/>
            </a:xfrm>
            <a:custGeom>
              <a:avLst/>
              <a:gdLst/>
              <a:ahLst/>
              <a:cxnLst/>
              <a:rect l="l" t="t" r="r" b="b"/>
              <a:pathLst>
                <a:path w="352425" h="402589">
                  <a:moveTo>
                    <a:pt x="2031" y="0"/>
                  </a:moveTo>
                  <a:lnTo>
                    <a:pt x="0" y="94487"/>
                  </a:lnTo>
                  <a:lnTo>
                    <a:pt x="335" y="119953"/>
                  </a:lnTo>
                  <a:lnTo>
                    <a:pt x="2492" y="142781"/>
                  </a:lnTo>
                  <a:lnTo>
                    <a:pt x="12318" y="180530"/>
                  </a:lnTo>
                  <a:lnTo>
                    <a:pt x="46216" y="223046"/>
                  </a:lnTo>
                  <a:lnTo>
                    <a:pt x="83202" y="243916"/>
                  </a:lnTo>
                  <a:lnTo>
                    <a:pt x="126116" y="255150"/>
                  </a:lnTo>
                  <a:lnTo>
                    <a:pt x="149478" y="256933"/>
                  </a:lnTo>
                  <a:lnTo>
                    <a:pt x="167314" y="256290"/>
                  </a:lnTo>
                  <a:lnTo>
                    <a:pt x="188817" y="253677"/>
                  </a:lnTo>
                  <a:lnTo>
                    <a:pt x="213987" y="249095"/>
                  </a:lnTo>
                  <a:lnTo>
                    <a:pt x="242824" y="242544"/>
                  </a:lnTo>
                  <a:lnTo>
                    <a:pt x="239522" y="400265"/>
                  </a:lnTo>
                  <a:lnTo>
                    <a:pt x="344042" y="402475"/>
                  </a:lnTo>
                  <a:lnTo>
                    <a:pt x="352425" y="7493"/>
                  </a:lnTo>
                  <a:lnTo>
                    <a:pt x="247903" y="5207"/>
                  </a:lnTo>
                  <a:lnTo>
                    <a:pt x="244348" y="173723"/>
                  </a:lnTo>
                  <a:lnTo>
                    <a:pt x="227345" y="178902"/>
                  </a:lnTo>
                  <a:lnTo>
                    <a:pt x="211200" y="182516"/>
                  </a:lnTo>
                  <a:lnTo>
                    <a:pt x="195913" y="184565"/>
                  </a:lnTo>
                  <a:lnTo>
                    <a:pt x="181483" y="185051"/>
                  </a:lnTo>
                  <a:lnTo>
                    <a:pt x="167816" y="184051"/>
                  </a:lnTo>
                  <a:lnTo>
                    <a:pt x="125936" y="166563"/>
                  </a:lnTo>
                  <a:lnTo>
                    <a:pt x="106489" y="124988"/>
                  </a:lnTo>
                  <a:lnTo>
                    <a:pt x="105663" y="96774"/>
                  </a:lnTo>
                  <a:lnTo>
                    <a:pt x="107696" y="2286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134100" y="5474208"/>
              <a:ext cx="461772" cy="47242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146545" y="5486653"/>
              <a:ext cx="387985" cy="397510"/>
            </a:xfrm>
            <a:custGeom>
              <a:avLst/>
              <a:gdLst/>
              <a:ahLst/>
              <a:cxnLst/>
              <a:rect l="l" t="t" r="r" b="b"/>
              <a:pathLst>
                <a:path w="387984" h="397510">
                  <a:moveTo>
                    <a:pt x="104520" y="0"/>
                  </a:moveTo>
                  <a:lnTo>
                    <a:pt x="0" y="2413"/>
                  </a:lnTo>
                  <a:lnTo>
                    <a:pt x="8962" y="389627"/>
                  </a:lnTo>
                  <a:lnTo>
                    <a:pt x="9023" y="392277"/>
                  </a:lnTo>
                  <a:lnTo>
                    <a:pt x="9143" y="397471"/>
                  </a:lnTo>
                  <a:lnTo>
                    <a:pt x="233425" y="392277"/>
                  </a:lnTo>
                  <a:lnTo>
                    <a:pt x="270170" y="389627"/>
                  </a:lnTo>
                  <a:lnTo>
                    <a:pt x="328705" y="373853"/>
                  </a:lnTo>
                  <a:lnTo>
                    <a:pt x="367282" y="344140"/>
                  </a:lnTo>
                  <a:lnTo>
                    <a:pt x="376291" y="328841"/>
                  </a:lnTo>
                  <a:lnTo>
                    <a:pt x="112140" y="328841"/>
                  </a:lnTo>
                  <a:lnTo>
                    <a:pt x="110056" y="242089"/>
                  </a:lnTo>
                  <a:lnTo>
                    <a:pt x="109938" y="237153"/>
                  </a:lnTo>
                  <a:lnTo>
                    <a:pt x="109905" y="235800"/>
                  </a:lnTo>
                  <a:lnTo>
                    <a:pt x="109799" y="231388"/>
                  </a:lnTo>
                  <a:lnTo>
                    <a:pt x="109728" y="228422"/>
                  </a:lnTo>
                  <a:lnTo>
                    <a:pt x="109179" y="228422"/>
                  </a:lnTo>
                  <a:lnTo>
                    <a:pt x="174832" y="226903"/>
                  </a:lnTo>
                  <a:lnTo>
                    <a:pt x="376851" y="226903"/>
                  </a:lnTo>
                  <a:lnTo>
                    <a:pt x="374140" y="220746"/>
                  </a:lnTo>
                  <a:lnTo>
                    <a:pt x="338899" y="181756"/>
                  </a:lnTo>
                  <a:lnTo>
                    <a:pt x="289796" y="164885"/>
                  </a:lnTo>
                  <a:lnTo>
                    <a:pt x="281840" y="164058"/>
                  </a:lnTo>
                  <a:lnTo>
                    <a:pt x="108330" y="164058"/>
                  </a:lnTo>
                  <a:lnTo>
                    <a:pt x="104577" y="2413"/>
                  </a:lnTo>
                  <a:lnTo>
                    <a:pt x="104520" y="0"/>
                  </a:lnTo>
                  <a:close/>
                </a:path>
                <a:path w="387984" h="397510">
                  <a:moveTo>
                    <a:pt x="376851" y="226903"/>
                  </a:moveTo>
                  <a:lnTo>
                    <a:pt x="203948" y="226903"/>
                  </a:lnTo>
                  <a:lnTo>
                    <a:pt x="225821" y="228422"/>
                  </a:lnTo>
                  <a:lnTo>
                    <a:pt x="243433" y="231388"/>
                  </a:lnTo>
                  <a:lnTo>
                    <a:pt x="278118" y="261545"/>
                  </a:lnTo>
                  <a:lnTo>
                    <a:pt x="279654" y="273710"/>
                  </a:lnTo>
                  <a:lnTo>
                    <a:pt x="279780" y="274713"/>
                  </a:lnTo>
                  <a:lnTo>
                    <a:pt x="259484" y="317058"/>
                  </a:lnTo>
                  <a:lnTo>
                    <a:pt x="209550" y="326593"/>
                  </a:lnTo>
                  <a:lnTo>
                    <a:pt x="112140" y="328841"/>
                  </a:lnTo>
                  <a:lnTo>
                    <a:pt x="376291" y="328841"/>
                  </a:lnTo>
                  <a:lnTo>
                    <a:pt x="379079" y="324107"/>
                  </a:lnTo>
                  <a:lnTo>
                    <a:pt x="385899" y="300630"/>
                  </a:lnTo>
                  <a:lnTo>
                    <a:pt x="387662" y="274713"/>
                  </a:lnTo>
                  <a:lnTo>
                    <a:pt x="387730" y="273710"/>
                  </a:lnTo>
                  <a:lnTo>
                    <a:pt x="385899" y="254808"/>
                  </a:lnTo>
                  <a:lnTo>
                    <a:pt x="381365" y="237153"/>
                  </a:lnTo>
                  <a:lnTo>
                    <a:pt x="376851" y="226903"/>
                  </a:lnTo>
                  <a:close/>
                </a:path>
                <a:path w="387984" h="397510">
                  <a:moveTo>
                    <a:pt x="245004" y="161632"/>
                  </a:moveTo>
                  <a:lnTo>
                    <a:pt x="213232" y="161632"/>
                  </a:lnTo>
                  <a:lnTo>
                    <a:pt x="108330" y="164058"/>
                  </a:lnTo>
                  <a:lnTo>
                    <a:pt x="281840" y="164058"/>
                  </a:lnTo>
                  <a:lnTo>
                    <a:pt x="267827" y="162602"/>
                  </a:lnTo>
                  <a:lnTo>
                    <a:pt x="245004" y="1616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772656" y="5425440"/>
              <a:ext cx="452627" cy="48920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785899" y="5438904"/>
              <a:ext cx="378460" cy="413384"/>
            </a:xfrm>
            <a:custGeom>
              <a:avLst/>
              <a:gdLst/>
              <a:ahLst/>
              <a:cxnLst/>
              <a:rect l="l" t="t" r="r" b="b"/>
              <a:pathLst>
                <a:path w="378459" h="413385">
                  <a:moveTo>
                    <a:pt x="207635" y="0"/>
                  </a:moveTo>
                  <a:lnTo>
                    <a:pt x="131980" y="8237"/>
                  </a:lnTo>
                  <a:lnTo>
                    <a:pt x="95785" y="21715"/>
                  </a:lnTo>
                  <a:lnTo>
                    <a:pt x="38826" y="67816"/>
                  </a:lnTo>
                  <a:lnTo>
                    <a:pt x="6028" y="136427"/>
                  </a:lnTo>
                  <a:lnTo>
                    <a:pt x="0" y="177926"/>
                  </a:lnTo>
                  <a:lnTo>
                    <a:pt x="853" y="224241"/>
                  </a:lnTo>
                  <a:lnTo>
                    <a:pt x="8189" y="269514"/>
                  </a:lnTo>
                  <a:lnTo>
                    <a:pt x="21443" y="308977"/>
                  </a:lnTo>
                  <a:lnTo>
                    <a:pt x="40626" y="342633"/>
                  </a:lnTo>
                  <a:lnTo>
                    <a:pt x="95730" y="391820"/>
                  </a:lnTo>
                  <a:lnTo>
                    <a:pt x="166977" y="412898"/>
                  </a:lnTo>
                  <a:lnTo>
                    <a:pt x="208244" y="412633"/>
                  </a:lnTo>
                  <a:lnTo>
                    <a:pt x="275760" y="397546"/>
                  </a:lnTo>
                  <a:lnTo>
                    <a:pt x="326227" y="365846"/>
                  </a:lnTo>
                  <a:lnTo>
                    <a:pt x="360168" y="317898"/>
                  </a:lnTo>
                  <a:lnTo>
                    <a:pt x="377916" y="254023"/>
                  </a:lnTo>
                  <a:lnTo>
                    <a:pt x="274030" y="245755"/>
                  </a:lnTo>
                  <a:lnTo>
                    <a:pt x="271176" y="265217"/>
                  </a:lnTo>
                  <a:lnTo>
                    <a:pt x="266632" y="281769"/>
                  </a:lnTo>
                  <a:lnTo>
                    <a:pt x="243115" y="314421"/>
                  </a:lnTo>
                  <a:lnTo>
                    <a:pt x="205450" y="327340"/>
                  </a:lnTo>
                  <a:lnTo>
                    <a:pt x="186493" y="327216"/>
                  </a:lnTo>
                  <a:lnTo>
                    <a:pt x="139791" y="304086"/>
                  </a:lnTo>
                  <a:lnTo>
                    <a:pt x="118550" y="266478"/>
                  </a:lnTo>
                  <a:lnTo>
                    <a:pt x="107406" y="207249"/>
                  </a:lnTo>
                  <a:lnTo>
                    <a:pt x="106213" y="177880"/>
                  </a:lnTo>
                  <a:lnTo>
                    <a:pt x="108342" y="152771"/>
                  </a:lnTo>
                  <a:lnTo>
                    <a:pt x="122519" y="115314"/>
                  </a:lnTo>
                  <a:lnTo>
                    <a:pt x="163792" y="86238"/>
                  </a:lnTo>
                  <a:lnTo>
                    <a:pt x="196153" y="82641"/>
                  </a:lnTo>
                  <a:lnTo>
                    <a:pt x="209022" y="84437"/>
                  </a:lnTo>
                  <a:lnTo>
                    <a:pt x="247947" y="112234"/>
                  </a:lnTo>
                  <a:lnTo>
                    <a:pt x="258790" y="138428"/>
                  </a:lnTo>
                  <a:lnTo>
                    <a:pt x="359882" y="110742"/>
                  </a:lnTo>
                  <a:lnTo>
                    <a:pt x="330386" y="57624"/>
                  </a:lnTo>
                  <a:lnTo>
                    <a:pt x="290413" y="21842"/>
                  </a:lnTo>
                  <a:lnTo>
                    <a:pt x="238581" y="3061"/>
                  </a:lnTo>
                  <a:lnTo>
                    <a:pt x="207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81087" y="5379720"/>
              <a:ext cx="493814" cy="49985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7193406" y="5392406"/>
              <a:ext cx="420370" cy="425450"/>
            </a:xfrm>
            <a:custGeom>
              <a:avLst/>
              <a:gdLst/>
              <a:ahLst/>
              <a:cxnLst/>
              <a:rect l="l" t="t" r="r" b="b"/>
              <a:pathLst>
                <a:path w="420370" h="425450">
                  <a:moveTo>
                    <a:pt x="259633" y="0"/>
                  </a:moveTo>
                  <a:lnTo>
                    <a:pt x="226822" y="2934"/>
                  </a:lnTo>
                  <a:lnTo>
                    <a:pt x="0" y="33922"/>
                  </a:lnTo>
                  <a:lnTo>
                    <a:pt x="53721" y="425413"/>
                  </a:lnTo>
                  <a:lnTo>
                    <a:pt x="300227" y="391631"/>
                  </a:lnTo>
                  <a:lnTo>
                    <a:pt x="356901" y="376603"/>
                  </a:lnTo>
                  <a:lnTo>
                    <a:pt x="395477" y="349479"/>
                  </a:lnTo>
                  <a:lnTo>
                    <a:pt x="398897" y="344768"/>
                  </a:lnTo>
                  <a:lnTo>
                    <a:pt x="148971" y="344768"/>
                  </a:lnTo>
                  <a:lnTo>
                    <a:pt x="135254" y="245250"/>
                  </a:lnTo>
                  <a:lnTo>
                    <a:pt x="188341" y="237973"/>
                  </a:lnTo>
                  <a:lnTo>
                    <a:pt x="219225" y="234435"/>
                  </a:lnTo>
                  <a:lnTo>
                    <a:pt x="244824" y="233004"/>
                  </a:lnTo>
                  <a:lnTo>
                    <a:pt x="405355" y="233004"/>
                  </a:lnTo>
                  <a:lnTo>
                    <a:pt x="401397" y="226385"/>
                  </a:lnTo>
                  <a:lnTo>
                    <a:pt x="362585" y="194104"/>
                  </a:lnTo>
                  <a:lnTo>
                    <a:pt x="325247" y="184671"/>
                  </a:lnTo>
                  <a:lnTo>
                    <a:pt x="329785" y="182258"/>
                  </a:lnTo>
                  <a:lnTo>
                    <a:pt x="126619" y="182258"/>
                  </a:lnTo>
                  <a:lnTo>
                    <a:pt x="113411" y="85992"/>
                  </a:lnTo>
                  <a:lnTo>
                    <a:pt x="180213" y="76848"/>
                  </a:lnTo>
                  <a:lnTo>
                    <a:pt x="203977" y="74253"/>
                  </a:lnTo>
                  <a:lnTo>
                    <a:pt x="224028" y="73515"/>
                  </a:lnTo>
                  <a:lnTo>
                    <a:pt x="376859" y="73515"/>
                  </a:lnTo>
                  <a:lnTo>
                    <a:pt x="374272" y="62275"/>
                  </a:lnTo>
                  <a:lnTo>
                    <a:pt x="351690" y="26271"/>
                  </a:lnTo>
                  <a:lnTo>
                    <a:pt x="313493" y="5560"/>
                  </a:lnTo>
                  <a:lnTo>
                    <a:pt x="288528" y="887"/>
                  </a:lnTo>
                  <a:lnTo>
                    <a:pt x="259633" y="0"/>
                  </a:lnTo>
                  <a:close/>
                </a:path>
                <a:path w="420370" h="425450">
                  <a:moveTo>
                    <a:pt x="405355" y="233004"/>
                  </a:moveTo>
                  <a:lnTo>
                    <a:pt x="244824" y="233004"/>
                  </a:lnTo>
                  <a:lnTo>
                    <a:pt x="265136" y="233683"/>
                  </a:lnTo>
                  <a:lnTo>
                    <a:pt x="280162" y="236475"/>
                  </a:lnTo>
                  <a:lnTo>
                    <a:pt x="308864" y="272924"/>
                  </a:lnTo>
                  <a:lnTo>
                    <a:pt x="309288" y="285859"/>
                  </a:lnTo>
                  <a:lnTo>
                    <a:pt x="306927" y="297022"/>
                  </a:lnTo>
                  <a:lnTo>
                    <a:pt x="268636" y="325653"/>
                  </a:lnTo>
                  <a:lnTo>
                    <a:pt x="230759" y="333566"/>
                  </a:lnTo>
                  <a:lnTo>
                    <a:pt x="148971" y="344768"/>
                  </a:lnTo>
                  <a:lnTo>
                    <a:pt x="398897" y="344768"/>
                  </a:lnTo>
                  <a:lnTo>
                    <a:pt x="408076" y="332118"/>
                  </a:lnTo>
                  <a:lnTo>
                    <a:pt x="416163" y="313184"/>
                  </a:lnTo>
                  <a:lnTo>
                    <a:pt x="419748" y="292681"/>
                  </a:lnTo>
                  <a:lnTo>
                    <a:pt x="418940" y="272924"/>
                  </a:lnTo>
                  <a:lnTo>
                    <a:pt x="418846" y="270612"/>
                  </a:lnTo>
                  <a:lnTo>
                    <a:pt x="415442" y="254884"/>
                  </a:lnTo>
                  <a:lnTo>
                    <a:pt x="409622" y="240142"/>
                  </a:lnTo>
                  <a:lnTo>
                    <a:pt x="405355" y="233004"/>
                  </a:lnTo>
                  <a:close/>
                </a:path>
                <a:path w="420370" h="425450">
                  <a:moveTo>
                    <a:pt x="376859" y="73515"/>
                  </a:moveTo>
                  <a:lnTo>
                    <a:pt x="224028" y="73515"/>
                  </a:lnTo>
                  <a:lnTo>
                    <a:pt x="240363" y="74634"/>
                  </a:lnTo>
                  <a:lnTo>
                    <a:pt x="252984" y="77610"/>
                  </a:lnTo>
                  <a:lnTo>
                    <a:pt x="277875" y="109995"/>
                  </a:lnTo>
                  <a:lnTo>
                    <a:pt x="278209" y="122429"/>
                  </a:lnTo>
                  <a:lnTo>
                    <a:pt x="275590" y="133459"/>
                  </a:lnTo>
                  <a:lnTo>
                    <a:pt x="234553" y="164351"/>
                  </a:lnTo>
                  <a:lnTo>
                    <a:pt x="193421" y="173114"/>
                  </a:lnTo>
                  <a:lnTo>
                    <a:pt x="126619" y="182258"/>
                  </a:lnTo>
                  <a:lnTo>
                    <a:pt x="329785" y="182258"/>
                  </a:lnTo>
                  <a:lnTo>
                    <a:pt x="359983" y="158204"/>
                  </a:lnTo>
                  <a:lnTo>
                    <a:pt x="379142" y="117314"/>
                  </a:lnTo>
                  <a:lnTo>
                    <a:pt x="380680" y="102016"/>
                  </a:lnTo>
                  <a:lnTo>
                    <a:pt x="379729" y="85992"/>
                  </a:lnTo>
                  <a:lnTo>
                    <a:pt x="376859" y="735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616951" y="5306567"/>
              <a:ext cx="484670" cy="487692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7630588" y="5318775"/>
              <a:ext cx="409575" cy="414020"/>
            </a:xfrm>
            <a:custGeom>
              <a:avLst/>
              <a:gdLst/>
              <a:ahLst/>
              <a:cxnLst/>
              <a:rect l="l" t="t" r="r" b="b"/>
              <a:pathLst>
                <a:path w="409575" h="414020">
                  <a:moveTo>
                    <a:pt x="208278" y="0"/>
                  </a:moveTo>
                  <a:lnTo>
                    <a:pt x="165560" y="4429"/>
                  </a:lnTo>
                  <a:lnTo>
                    <a:pt x="112442" y="21097"/>
                  </a:lnTo>
                  <a:lnTo>
                    <a:pt x="67135" y="49387"/>
                  </a:lnTo>
                  <a:lnTo>
                    <a:pt x="32017" y="88122"/>
                  </a:lnTo>
                  <a:lnTo>
                    <a:pt x="9604" y="136128"/>
                  </a:lnTo>
                  <a:lnTo>
                    <a:pt x="3315" y="161926"/>
                  </a:lnTo>
                  <a:lnTo>
                    <a:pt x="3200" y="162397"/>
                  </a:lnTo>
                  <a:lnTo>
                    <a:pt x="0" y="188452"/>
                  </a:lnTo>
                  <a:lnTo>
                    <a:pt x="13" y="214316"/>
                  </a:lnTo>
                  <a:lnTo>
                    <a:pt x="3254" y="240014"/>
                  </a:lnTo>
                  <a:lnTo>
                    <a:pt x="21367" y="300588"/>
                  </a:lnTo>
                  <a:lnTo>
                    <a:pt x="50244" y="348637"/>
                  </a:lnTo>
                  <a:lnTo>
                    <a:pt x="89042" y="383700"/>
                  </a:lnTo>
                  <a:lnTo>
                    <a:pt x="137366" y="405304"/>
                  </a:lnTo>
                  <a:lnTo>
                    <a:pt x="190420" y="413915"/>
                  </a:lnTo>
                  <a:lnTo>
                    <a:pt x="217019" y="413519"/>
                  </a:lnTo>
                  <a:lnTo>
                    <a:pt x="284287" y="398491"/>
                  </a:lnTo>
                  <a:lnTo>
                    <a:pt x="319849" y="380452"/>
                  </a:lnTo>
                  <a:lnTo>
                    <a:pt x="350339" y="355871"/>
                  </a:lnTo>
                  <a:lnTo>
                    <a:pt x="372981" y="328133"/>
                  </a:lnTo>
                  <a:lnTo>
                    <a:pt x="207740" y="328133"/>
                  </a:lnTo>
                  <a:lnTo>
                    <a:pt x="188928" y="325755"/>
                  </a:lnTo>
                  <a:lnTo>
                    <a:pt x="153876" y="308581"/>
                  </a:lnTo>
                  <a:lnTo>
                    <a:pt x="126190" y="275058"/>
                  </a:lnTo>
                  <a:lnTo>
                    <a:pt x="109553" y="225409"/>
                  </a:lnTo>
                  <a:lnTo>
                    <a:pt x="106128" y="197905"/>
                  </a:lnTo>
                  <a:lnTo>
                    <a:pt x="106727" y="173116"/>
                  </a:lnTo>
                  <a:lnTo>
                    <a:pt x="120094" y="131683"/>
                  </a:lnTo>
                  <a:lnTo>
                    <a:pt x="146351" y="102806"/>
                  </a:lnTo>
                  <a:lnTo>
                    <a:pt x="181943" y="88122"/>
                  </a:lnTo>
                  <a:lnTo>
                    <a:pt x="201590" y="86310"/>
                  </a:lnTo>
                  <a:lnTo>
                    <a:pt x="371882" y="86310"/>
                  </a:lnTo>
                  <a:lnTo>
                    <a:pt x="351266" y="59882"/>
                  </a:lnTo>
                  <a:lnTo>
                    <a:pt x="320881" y="34147"/>
                  </a:lnTo>
                  <a:lnTo>
                    <a:pt x="285950" y="14859"/>
                  </a:lnTo>
                  <a:lnTo>
                    <a:pt x="248412" y="3476"/>
                  </a:lnTo>
                  <a:lnTo>
                    <a:pt x="208278" y="0"/>
                  </a:lnTo>
                  <a:close/>
                </a:path>
                <a:path w="409575" h="414020">
                  <a:moveTo>
                    <a:pt x="371882" y="86310"/>
                  </a:moveTo>
                  <a:lnTo>
                    <a:pt x="201590" y="86310"/>
                  </a:lnTo>
                  <a:lnTo>
                    <a:pt x="220345" y="88677"/>
                  </a:lnTo>
                  <a:lnTo>
                    <a:pt x="238218" y="95212"/>
                  </a:lnTo>
                  <a:lnTo>
                    <a:pt x="270339" y="120640"/>
                  </a:lnTo>
                  <a:lnTo>
                    <a:pt x="292334" y="161926"/>
                  </a:lnTo>
                  <a:lnTo>
                    <a:pt x="302684" y="216268"/>
                  </a:lnTo>
                  <a:lnTo>
                    <a:pt x="302205" y="240014"/>
                  </a:lnTo>
                  <a:lnTo>
                    <a:pt x="289004" y="282800"/>
                  </a:lnTo>
                  <a:lnTo>
                    <a:pt x="262874" y="311640"/>
                  </a:lnTo>
                  <a:lnTo>
                    <a:pt x="227409" y="326374"/>
                  </a:lnTo>
                  <a:lnTo>
                    <a:pt x="207740" y="328133"/>
                  </a:lnTo>
                  <a:lnTo>
                    <a:pt x="372981" y="328133"/>
                  </a:lnTo>
                  <a:lnTo>
                    <a:pt x="375745" y="324748"/>
                  </a:lnTo>
                  <a:lnTo>
                    <a:pt x="394700" y="289164"/>
                  </a:lnTo>
                  <a:lnTo>
                    <a:pt x="405844" y="251171"/>
                  </a:lnTo>
                  <a:lnTo>
                    <a:pt x="409178" y="210748"/>
                  </a:lnTo>
                  <a:lnTo>
                    <a:pt x="404701" y="167878"/>
                  </a:lnTo>
                  <a:lnTo>
                    <a:pt x="393176" y="126783"/>
                  </a:lnTo>
                  <a:lnTo>
                    <a:pt x="375364" y="90773"/>
                  </a:lnTo>
                  <a:lnTo>
                    <a:pt x="371882" y="86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37575" y="5180076"/>
              <a:ext cx="524268" cy="54709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8050530" y="5192776"/>
              <a:ext cx="449580" cy="472440"/>
            </a:xfrm>
            <a:custGeom>
              <a:avLst/>
              <a:gdLst/>
              <a:ahLst/>
              <a:cxnLst/>
              <a:rect l="l" t="t" r="r" b="b"/>
              <a:pathLst>
                <a:path w="449579" h="472439">
                  <a:moveTo>
                    <a:pt x="352805" y="0"/>
                  </a:moveTo>
                  <a:lnTo>
                    <a:pt x="253238" y="25146"/>
                  </a:lnTo>
                  <a:lnTo>
                    <a:pt x="157988" y="305054"/>
                  </a:lnTo>
                  <a:lnTo>
                    <a:pt x="97409" y="64389"/>
                  </a:lnTo>
                  <a:lnTo>
                    <a:pt x="0" y="88900"/>
                  </a:lnTo>
                  <a:lnTo>
                    <a:pt x="96520" y="472097"/>
                  </a:lnTo>
                  <a:lnTo>
                    <a:pt x="193928" y="447560"/>
                  </a:lnTo>
                  <a:lnTo>
                    <a:pt x="290195" y="162814"/>
                  </a:lnTo>
                  <a:lnTo>
                    <a:pt x="351917" y="407746"/>
                  </a:lnTo>
                  <a:lnTo>
                    <a:pt x="449325" y="383159"/>
                  </a:lnTo>
                  <a:lnTo>
                    <a:pt x="352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426196" y="5050535"/>
              <a:ext cx="580644" cy="573011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8438260" y="5063871"/>
              <a:ext cx="507365" cy="498475"/>
            </a:xfrm>
            <a:custGeom>
              <a:avLst/>
              <a:gdLst/>
              <a:ahLst/>
              <a:cxnLst/>
              <a:rect l="l" t="t" r="r" b="b"/>
              <a:pathLst>
                <a:path w="507365" h="498475">
                  <a:moveTo>
                    <a:pt x="375285" y="0"/>
                  </a:moveTo>
                  <a:lnTo>
                    <a:pt x="258318" y="37337"/>
                  </a:lnTo>
                  <a:lnTo>
                    <a:pt x="221234" y="163321"/>
                  </a:lnTo>
                  <a:lnTo>
                    <a:pt x="121539" y="81025"/>
                  </a:lnTo>
                  <a:lnTo>
                    <a:pt x="0" y="119887"/>
                  </a:lnTo>
                  <a:lnTo>
                    <a:pt x="188341" y="260857"/>
                  </a:lnTo>
                  <a:lnTo>
                    <a:pt x="114554" y="498093"/>
                  </a:lnTo>
                  <a:lnTo>
                    <a:pt x="231267" y="460882"/>
                  </a:lnTo>
                  <a:lnTo>
                    <a:pt x="271145" y="319531"/>
                  </a:lnTo>
                  <a:lnTo>
                    <a:pt x="385064" y="411733"/>
                  </a:lnTo>
                  <a:lnTo>
                    <a:pt x="507238" y="372617"/>
                  </a:lnTo>
                  <a:lnTo>
                    <a:pt x="304673" y="219074"/>
                  </a:lnTo>
                  <a:lnTo>
                    <a:pt x="3752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073896" y="4814290"/>
              <a:ext cx="608076" cy="705637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086342" y="4826761"/>
              <a:ext cx="534670" cy="630555"/>
            </a:xfrm>
            <a:custGeom>
              <a:avLst/>
              <a:gdLst/>
              <a:ahLst/>
              <a:cxnLst/>
              <a:rect l="l" t="t" r="r" b="b"/>
              <a:pathLst>
                <a:path w="534670" h="630554">
                  <a:moveTo>
                    <a:pt x="290829" y="0"/>
                  </a:moveTo>
                  <a:lnTo>
                    <a:pt x="0" y="130810"/>
                  </a:lnTo>
                  <a:lnTo>
                    <a:pt x="26862" y="196625"/>
                  </a:lnTo>
                  <a:lnTo>
                    <a:pt x="47450" y="252904"/>
                  </a:lnTo>
                  <a:lnTo>
                    <a:pt x="61775" y="299634"/>
                  </a:lnTo>
                  <a:lnTo>
                    <a:pt x="69850" y="336804"/>
                  </a:lnTo>
                  <a:lnTo>
                    <a:pt x="73495" y="367595"/>
                  </a:lnTo>
                  <a:lnTo>
                    <a:pt x="74342" y="395017"/>
                  </a:lnTo>
                  <a:lnTo>
                    <a:pt x="72403" y="419082"/>
                  </a:lnTo>
                  <a:lnTo>
                    <a:pt x="67690" y="439800"/>
                  </a:lnTo>
                  <a:lnTo>
                    <a:pt x="28575" y="457453"/>
                  </a:lnTo>
                  <a:lnTo>
                    <a:pt x="106425" y="630428"/>
                  </a:lnTo>
                  <a:lnTo>
                    <a:pt x="183896" y="595629"/>
                  </a:lnTo>
                  <a:lnTo>
                    <a:pt x="141097" y="500634"/>
                  </a:lnTo>
                  <a:lnTo>
                    <a:pt x="369556" y="397890"/>
                  </a:lnTo>
                  <a:lnTo>
                    <a:pt x="160908" y="397890"/>
                  </a:lnTo>
                  <a:lnTo>
                    <a:pt x="164688" y="365401"/>
                  </a:lnTo>
                  <a:lnTo>
                    <a:pt x="162158" y="326614"/>
                  </a:lnTo>
                  <a:lnTo>
                    <a:pt x="153319" y="281542"/>
                  </a:lnTo>
                  <a:lnTo>
                    <a:pt x="138170" y="230198"/>
                  </a:lnTo>
                  <a:lnTo>
                    <a:pt x="116712" y="172593"/>
                  </a:lnTo>
                  <a:lnTo>
                    <a:pt x="232155" y="120650"/>
                  </a:lnTo>
                  <a:lnTo>
                    <a:pt x="345103" y="120650"/>
                  </a:lnTo>
                  <a:lnTo>
                    <a:pt x="290829" y="0"/>
                  </a:lnTo>
                  <a:close/>
                </a:path>
                <a:path w="534670" h="630554">
                  <a:moveTo>
                    <a:pt x="507399" y="377951"/>
                  </a:moveTo>
                  <a:lnTo>
                    <a:pt x="413892" y="377951"/>
                  </a:lnTo>
                  <a:lnTo>
                    <a:pt x="456691" y="472947"/>
                  </a:lnTo>
                  <a:lnTo>
                    <a:pt x="534415" y="438022"/>
                  </a:lnTo>
                  <a:lnTo>
                    <a:pt x="507399" y="377951"/>
                  </a:lnTo>
                  <a:close/>
                </a:path>
                <a:path w="534670" h="630554">
                  <a:moveTo>
                    <a:pt x="345103" y="120650"/>
                  </a:moveTo>
                  <a:lnTo>
                    <a:pt x="232155" y="120650"/>
                  </a:lnTo>
                  <a:lnTo>
                    <a:pt x="323468" y="324738"/>
                  </a:lnTo>
                  <a:lnTo>
                    <a:pt x="160908" y="397890"/>
                  </a:lnTo>
                  <a:lnTo>
                    <a:pt x="369556" y="397890"/>
                  </a:lnTo>
                  <a:lnTo>
                    <a:pt x="413892" y="377951"/>
                  </a:lnTo>
                  <a:lnTo>
                    <a:pt x="507399" y="377951"/>
                  </a:lnTo>
                  <a:lnTo>
                    <a:pt x="464390" y="282320"/>
                  </a:lnTo>
                  <a:lnTo>
                    <a:pt x="417829" y="282320"/>
                  </a:lnTo>
                  <a:lnTo>
                    <a:pt x="345103" y="120650"/>
                  </a:lnTo>
                  <a:close/>
                </a:path>
                <a:path w="534670" h="630554">
                  <a:moveTo>
                    <a:pt x="456564" y="264921"/>
                  </a:moveTo>
                  <a:lnTo>
                    <a:pt x="417829" y="282320"/>
                  </a:lnTo>
                  <a:lnTo>
                    <a:pt x="464390" y="282320"/>
                  </a:lnTo>
                  <a:lnTo>
                    <a:pt x="456564" y="264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470135" y="4667986"/>
              <a:ext cx="472427" cy="486181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9482615" y="4681106"/>
              <a:ext cx="398145" cy="410209"/>
            </a:xfrm>
            <a:custGeom>
              <a:avLst/>
              <a:gdLst/>
              <a:ahLst/>
              <a:cxnLst/>
              <a:rect l="l" t="t" r="r" b="b"/>
              <a:pathLst>
                <a:path w="398145" h="410210">
                  <a:moveTo>
                    <a:pt x="202009" y="0"/>
                  </a:moveTo>
                  <a:lnTo>
                    <a:pt x="127178" y="9473"/>
                  </a:lnTo>
                  <a:lnTo>
                    <a:pt x="89120" y="27164"/>
                  </a:lnTo>
                  <a:lnTo>
                    <a:pt x="33891" y="74900"/>
                  </a:lnTo>
                  <a:lnTo>
                    <a:pt x="4284" y="140067"/>
                  </a:lnTo>
                  <a:lnTo>
                    <a:pt x="85" y="176912"/>
                  </a:lnTo>
                  <a:lnTo>
                    <a:pt x="0" y="177663"/>
                  </a:lnTo>
                  <a:lnTo>
                    <a:pt x="3919" y="216711"/>
                  </a:lnTo>
                  <a:lnTo>
                    <a:pt x="16002" y="257018"/>
                  </a:lnTo>
                  <a:lnTo>
                    <a:pt x="36415" y="299071"/>
                  </a:lnTo>
                  <a:lnTo>
                    <a:pt x="58205" y="331954"/>
                  </a:lnTo>
                  <a:lnTo>
                    <a:pt x="109120" y="381242"/>
                  </a:lnTo>
                  <a:lnTo>
                    <a:pt x="177274" y="409170"/>
                  </a:lnTo>
                  <a:lnTo>
                    <a:pt x="217898" y="410084"/>
                  </a:lnTo>
                  <a:lnTo>
                    <a:pt x="260141" y="400355"/>
                  </a:lnTo>
                  <a:lnTo>
                    <a:pt x="304004" y="379970"/>
                  </a:lnTo>
                  <a:lnTo>
                    <a:pt x="330100" y="362825"/>
                  </a:lnTo>
                  <a:lnTo>
                    <a:pt x="351994" y="343775"/>
                  </a:lnTo>
                  <a:lnTo>
                    <a:pt x="369673" y="322820"/>
                  </a:lnTo>
                  <a:lnTo>
                    <a:pt x="218169" y="322820"/>
                  </a:lnTo>
                  <a:lnTo>
                    <a:pt x="200880" y="319264"/>
                  </a:lnTo>
                  <a:lnTo>
                    <a:pt x="184542" y="312267"/>
                  </a:lnTo>
                  <a:lnTo>
                    <a:pt x="169431" y="301579"/>
                  </a:lnTo>
                  <a:lnTo>
                    <a:pt x="155535" y="287224"/>
                  </a:lnTo>
                  <a:lnTo>
                    <a:pt x="142841" y="269226"/>
                  </a:lnTo>
                  <a:lnTo>
                    <a:pt x="241192" y="212711"/>
                  </a:lnTo>
                  <a:lnTo>
                    <a:pt x="112615" y="212711"/>
                  </a:lnTo>
                  <a:lnTo>
                    <a:pt x="103562" y="194567"/>
                  </a:lnTo>
                  <a:lnTo>
                    <a:pt x="98105" y="176912"/>
                  </a:lnTo>
                  <a:lnTo>
                    <a:pt x="96220" y="159758"/>
                  </a:lnTo>
                  <a:lnTo>
                    <a:pt x="97883" y="143115"/>
                  </a:lnTo>
                  <a:lnTo>
                    <a:pt x="121100" y="102806"/>
                  </a:lnTo>
                  <a:lnTo>
                    <a:pt x="163113" y="83694"/>
                  </a:lnTo>
                  <a:lnTo>
                    <a:pt x="333860" y="83694"/>
                  </a:lnTo>
                  <a:lnTo>
                    <a:pt x="308211" y="53405"/>
                  </a:lnTo>
                  <a:lnTo>
                    <a:pt x="274478" y="25816"/>
                  </a:lnTo>
                  <a:lnTo>
                    <a:pt x="238853" y="8241"/>
                  </a:lnTo>
                  <a:lnTo>
                    <a:pt x="202009" y="0"/>
                  </a:lnTo>
                  <a:close/>
                </a:path>
                <a:path w="398145" h="410210">
                  <a:moveTo>
                    <a:pt x="394682" y="192645"/>
                  </a:moveTo>
                  <a:lnTo>
                    <a:pt x="295622" y="229475"/>
                  </a:lnTo>
                  <a:lnTo>
                    <a:pt x="298384" y="243883"/>
                  </a:lnTo>
                  <a:lnTo>
                    <a:pt x="299241" y="257018"/>
                  </a:lnTo>
                  <a:lnTo>
                    <a:pt x="283970" y="297483"/>
                  </a:lnTo>
                  <a:lnTo>
                    <a:pt x="250243" y="318906"/>
                  </a:lnTo>
                  <a:lnTo>
                    <a:pt x="233151" y="322820"/>
                  </a:lnTo>
                  <a:lnTo>
                    <a:pt x="369673" y="322820"/>
                  </a:lnTo>
                  <a:lnTo>
                    <a:pt x="383125" y="299960"/>
                  </a:lnTo>
                  <a:lnTo>
                    <a:pt x="392342" y="275405"/>
                  </a:lnTo>
                  <a:lnTo>
                    <a:pt x="397333" y="249350"/>
                  </a:lnTo>
                  <a:lnTo>
                    <a:pt x="398109" y="221771"/>
                  </a:lnTo>
                  <a:lnTo>
                    <a:pt x="394682" y="192645"/>
                  </a:lnTo>
                  <a:close/>
                </a:path>
                <a:path w="398145" h="410210">
                  <a:moveTo>
                    <a:pt x="333860" y="83694"/>
                  </a:moveTo>
                  <a:lnTo>
                    <a:pt x="178358" y="83694"/>
                  </a:lnTo>
                  <a:lnTo>
                    <a:pt x="193387" y="86727"/>
                  </a:lnTo>
                  <a:lnTo>
                    <a:pt x="208599" y="93331"/>
                  </a:lnTo>
                  <a:lnTo>
                    <a:pt x="222613" y="103411"/>
                  </a:lnTo>
                  <a:lnTo>
                    <a:pt x="235839" y="117284"/>
                  </a:lnTo>
                  <a:lnTo>
                    <a:pt x="248124" y="134860"/>
                  </a:lnTo>
                  <a:lnTo>
                    <a:pt x="112615" y="212711"/>
                  </a:lnTo>
                  <a:lnTo>
                    <a:pt x="241192" y="212711"/>
                  </a:lnTo>
                  <a:lnTo>
                    <a:pt x="370044" y="138670"/>
                  </a:lnTo>
                  <a:lnTo>
                    <a:pt x="340062" y="91019"/>
                  </a:lnTo>
                  <a:lnTo>
                    <a:pt x="333860" y="836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717023" y="4404321"/>
              <a:ext cx="495325" cy="53039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9730105" y="4416933"/>
              <a:ext cx="420370" cy="455295"/>
            </a:xfrm>
            <a:custGeom>
              <a:avLst/>
              <a:gdLst/>
              <a:ahLst/>
              <a:cxnLst/>
              <a:rect l="l" t="t" r="r" b="b"/>
              <a:pathLst>
                <a:path w="420370" h="455295">
                  <a:moveTo>
                    <a:pt x="288036" y="0"/>
                  </a:moveTo>
                  <a:lnTo>
                    <a:pt x="0" y="211836"/>
                  </a:lnTo>
                  <a:lnTo>
                    <a:pt x="50038" y="279908"/>
                  </a:lnTo>
                  <a:lnTo>
                    <a:pt x="151892" y="204978"/>
                  </a:lnTo>
                  <a:lnTo>
                    <a:pt x="335915" y="455295"/>
                  </a:lnTo>
                  <a:lnTo>
                    <a:pt x="420243" y="393319"/>
                  </a:lnTo>
                  <a:lnTo>
                    <a:pt x="236220" y="143002"/>
                  </a:lnTo>
                  <a:lnTo>
                    <a:pt x="338074" y="68072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061447" y="4226039"/>
              <a:ext cx="484670" cy="478548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0074529" y="4239259"/>
              <a:ext cx="410209" cy="403225"/>
            </a:xfrm>
            <a:custGeom>
              <a:avLst/>
              <a:gdLst/>
              <a:ahLst/>
              <a:cxnLst/>
              <a:rect l="l" t="t" r="r" b="b"/>
              <a:pathLst>
                <a:path w="410209" h="403225">
                  <a:moveTo>
                    <a:pt x="191897" y="0"/>
                  </a:moveTo>
                  <a:lnTo>
                    <a:pt x="118459" y="11779"/>
                  </a:lnTo>
                  <a:lnTo>
                    <a:pt x="84526" y="30325"/>
                  </a:lnTo>
                  <a:lnTo>
                    <a:pt x="52450" y="57276"/>
                  </a:lnTo>
                  <a:lnTo>
                    <a:pt x="11604" y="117871"/>
                  </a:lnTo>
                  <a:lnTo>
                    <a:pt x="0" y="188467"/>
                  </a:lnTo>
                  <a:lnTo>
                    <a:pt x="5689" y="225899"/>
                  </a:lnTo>
                  <a:lnTo>
                    <a:pt x="19700" y="262556"/>
                  </a:lnTo>
                  <a:lnTo>
                    <a:pt x="42023" y="298428"/>
                  </a:lnTo>
                  <a:lnTo>
                    <a:pt x="72644" y="333501"/>
                  </a:lnTo>
                  <a:lnTo>
                    <a:pt x="102173" y="359576"/>
                  </a:lnTo>
                  <a:lnTo>
                    <a:pt x="164137" y="393866"/>
                  </a:lnTo>
                  <a:lnTo>
                    <a:pt x="237243" y="403032"/>
                  </a:lnTo>
                  <a:lnTo>
                    <a:pt x="276701" y="393303"/>
                  </a:lnTo>
                  <a:lnTo>
                    <a:pt x="314967" y="372881"/>
                  </a:lnTo>
                  <a:lnTo>
                    <a:pt x="352044" y="341756"/>
                  </a:lnTo>
                  <a:lnTo>
                    <a:pt x="372733" y="318349"/>
                  </a:lnTo>
                  <a:lnTo>
                    <a:pt x="378230" y="310133"/>
                  </a:lnTo>
                  <a:lnTo>
                    <a:pt x="236600" y="310133"/>
                  </a:lnTo>
                  <a:lnTo>
                    <a:pt x="219001" y="307631"/>
                  </a:lnTo>
                  <a:lnTo>
                    <a:pt x="201628" y="301259"/>
                  </a:lnTo>
                  <a:lnTo>
                    <a:pt x="184469" y="291006"/>
                  </a:lnTo>
                  <a:lnTo>
                    <a:pt x="167513" y="276859"/>
                  </a:lnTo>
                  <a:lnTo>
                    <a:pt x="213963" y="230377"/>
                  </a:lnTo>
                  <a:lnTo>
                    <a:pt x="123571" y="230377"/>
                  </a:lnTo>
                  <a:lnTo>
                    <a:pt x="110116" y="215136"/>
                  </a:lnTo>
                  <a:lnTo>
                    <a:pt x="100234" y="199501"/>
                  </a:lnTo>
                  <a:lnTo>
                    <a:pt x="93924" y="183461"/>
                  </a:lnTo>
                  <a:lnTo>
                    <a:pt x="91186" y="167004"/>
                  </a:lnTo>
                  <a:lnTo>
                    <a:pt x="91828" y="151913"/>
                  </a:lnTo>
                  <a:lnTo>
                    <a:pt x="113538" y="109346"/>
                  </a:lnTo>
                  <a:lnTo>
                    <a:pt x="152989" y="88630"/>
                  </a:lnTo>
                  <a:lnTo>
                    <a:pt x="168655" y="87629"/>
                  </a:lnTo>
                  <a:lnTo>
                    <a:pt x="348414" y="87629"/>
                  </a:lnTo>
                  <a:lnTo>
                    <a:pt x="311340" y="53399"/>
                  </a:lnTo>
                  <a:lnTo>
                    <a:pt x="270764" y="25400"/>
                  </a:lnTo>
                  <a:lnTo>
                    <a:pt x="230949" y="7592"/>
                  </a:lnTo>
                  <a:lnTo>
                    <a:pt x="191897" y="0"/>
                  </a:lnTo>
                  <a:close/>
                </a:path>
                <a:path w="410209" h="403225">
                  <a:moveTo>
                    <a:pt x="390525" y="137287"/>
                  </a:moveTo>
                  <a:lnTo>
                    <a:pt x="304546" y="198627"/>
                  </a:lnTo>
                  <a:lnTo>
                    <a:pt x="310977" y="211796"/>
                  </a:lnTo>
                  <a:lnTo>
                    <a:pt x="315229" y="224250"/>
                  </a:lnTo>
                  <a:lnTo>
                    <a:pt x="317315" y="235989"/>
                  </a:lnTo>
                  <a:lnTo>
                    <a:pt x="317246" y="247014"/>
                  </a:lnTo>
                  <a:lnTo>
                    <a:pt x="315098" y="257442"/>
                  </a:lnTo>
                  <a:lnTo>
                    <a:pt x="284178" y="296846"/>
                  </a:lnTo>
                  <a:lnTo>
                    <a:pt x="236600" y="310133"/>
                  </a:lnTo>
                  <a:lnTo>
                    <a:pt x="378230" y="310133"/>
                  </a:lnTo>
                  <a:lnTo>
                    <a:pt x="388874" y="294227"/>
                  </a:lnTo>
                  <a:lnTo>
                    <a:pt x="400442" y="269390"/>
                  </a:lnTo>
                  <a:lnTo>
                    <a:pt x="407416" y="243839"/>
                  </a:lnTo>
                  <a:lnTo>
                    <a:pt x="409920" y="217743"/>
                  </a:lnTo>
                  <a:lnTo>
                    <a:pt x="407924" y="191277"/>
                  </a:lnTo>
                  <a:lnTo>
                    <a:pt x="401450" y="164455"/>
                  </a:lnTo>
                  <a:lnTo>
                    <a:pt x="390525" y="137287"/>
                  </a:lnTo>
                  <a:close/>
                </a:path>
                <a:path w="410209" h="403225">
                  <a:moveTo>
                    <a:pt x="348414" y="87629"/>
                  </a:moveTo>
                  <a:lnTo>
                    <a:pt x="168655" y="87629"/>
                  </a:lnTo>
                  <a:lnTo>
                    <a:pt x="184892" y="89935"/>
                  </a:lnTo>
                  <a:lnTo>
                    <a:pt x="201199" y="96075"/>
                  </a:lnTo>
                  <a:lnTo>
                    <a:pt x="217554" y="106025"/>
                  </a:lnTo>
                  <a:lnTo>
                    <a:pt x="233934" y="119760"/>
                  </a:lnTo>
                  <a:lnTo>
                    <a:pt x="123571" y="230377"/>
                  </a:lnTo>
                  <a:lnTo>
                    <a:pt x="213963" y="230377"/>
                  </a:lnTo>
                  <a:lnTo>
                    <a:pt x="352678" y="91566"/>
                  </a:lnTo>
                  <a:lnTo>
                    <a:pt x="348414" y="876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157459" y="3814584"/>
              <a:ext cx="702538" cy="618731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0169524" y="3827779"/>
              <a:ext cx="628015" cy="544195"/>
            </a:xfrm>
            <a:custGeom>
              <a:avLst/>
              <a:gdLst/>
              <a:ahLst/>
              <a:cxnLst/>
              <a:rect l="l" t="t" r="r" b="b"/>
              <a:pathLst>
                <a:path w="628015" h="544195">
                  <a:moveTo>
                    <a:pt x="153670" y="254762"/>
                  </a:moveTo>
                  <a:lnTo>
                    <a:pt x="101980" y="340868"/>
                  </a:lnTo>
                  <a:lnTo>
                    <a:pt x="440817" y="544068"/>
                  </a:lnTo>
                  <a:lnTo>
                    <a:pt x="492505" y="457962"/>
                  </a:lnTo>
                  <a:lnTo>
                    <a:pt x="455292" y="382397"/>
                  </a:lnTo>
                  <a:lnTo>
                    <a:pt x="366522" y="382397"/>
                  </a:lnTo>
                  <a:lnTo>
                    <a:pt x="153670" y="254762"/>
                  </a:lnTo>
                  <a:close/>
                </a:path>
                <a:path w="628015" h="544195">
                  <a:moveTo>
                    <a:pt x="289178" y="28829"/>
                  </a:moveTo>
                  <a:lnTo>
                    <a:pt x="236347" y="116840"/>
                  </a:lnTo>
                  <a:lnTo>
                    <a:pt x="366522" y="382397"/>
                  </a:lnTo>
                  <a:lnTo>
                    <a:pt x="455292" y="382397"/>
                  </a:lnTo>
                  <a:lnTo>
                    <a:pt x="359664" y="188214"/>
                  </a:lnTo>
                  <a:lnTo>
                    <a:pt x="554953" y="188214"/>
                  </a:lnTo>
                  <a:lnTo>
                    <a:pt x="289178" y="28829"/>
                  </a:lnTo>
                  <a:close/>
                </a:path>
                <a:path w="628015" h="544195">
                  <a:moveTo>
                    <a:pt x="554953" y="188214"/>
                  </a:moveTo>
                  <a:lnTo>
                    <a:pt x="359664" y="188214"/>
                  </a:lnTo>
                  <a:lnTo>
                    <a:pt x="576326" y="318262"/>
                  </a:lnTo>
                  <a:lnTo>
                    <a:pt x="628015" y="232029"/>
                  </a:lnTo>
                  <a:lnTo>
                    <a:pt x="554953" y="188214"/>
                  </a:lnTo>
                  <a:close/>
                </a:path>
                <a:path w="628015" h="544195">
                  <a:moveTo>
                    <a:pt x="26482" y="155396"/>
                  </a:moveTo>
                  <a:lnTo>
                    <a:pt x="26243" y="155396"/>
                  </a:lnTo>
                  <a:lnTo>
                    <a:pt x="0" y="199009"/>
                  </a:lnTo>
                  <a:lnTo>
                    <a:pt x="22550" y="208012"/>
                  </a:lnTo>
                  <a:lnTo>
                    <a:pt x="44481" y="212740"/>
                  </a:lnTo>
                  <a:lnTo>
                    <a:pt x="65793" y="213207"/>
                  </a:lnTo>
                  <a:lnTo>
                    <a:pt x="86486" y="209423"/>
                  </a:lnTo>
                  <a:lnTo>
                    <a:pt x="105844" y="201610"/>
                  </a:lnTo>
                  <a:lnTo>
                    <a:pt x="123332" y="189976"/>
                  </a:lnTo>
                  <a:lnTo>
                    <a:pt x="138939" y="174507"/>
                  </a:lnTo>
                  <a:lnTo>
                    <a:pt x="147656" y="162232"/>
                  </a:lnTo>
                  <a:lnTo>
                    <a:pt x="49428" y="162232"/>
                  </a:lnTo>
                  <a:lnTo>
                    <a:pt x="38638" y="160020"/>
                  </a:lnTo>
                  <a:lnTo>
                    <a:pt x="38349" y="160020"/>
                  </a:lnTo>
                  <a:lnTo>
                    <a:pt x="26482" y="155396"/>
                  </a:lnTo>
                  <a:close/>
                </a:path>
                <a:path w="628015" h="544195">
                  <a:moveTo>
                    <a:pt x="119506" y="0"/>
                  </a:moveTo>
                  <a:lnTo>
                    <a:pt x="93218" y="43688"/>
                  </a:lnTo>
                  <a:lnTo>
                    <a:pt x="102766" y="51901"/>
                  </a:lnTo>
                  <a:lnTo>
                    <a:pt x="110077" y="60721"/>
                  </a:lnTo>
                  <a:lnTo>
                    <a:pt x="115149" y="70137"/>
                  </a:lnTo>
                  <a:lnTo>
                    <a:pt x="117982" y="80137"/>
                  </a:lnTo>
                  <a:lnTo>
                    <a:pt x="118504" y="90852"/>
                  </a:lnTo>
                  <a:lnTo>
                    <a:pt x="116633" y="102235"/>
                  </a:lnTo>
                  <a:lnTo>
                    <a:pt x="97589" y="138910"/>
                  </a:lnTo>
                  <a:lnTo>
                    <a:pt x="59936" y="162232"/>
                  </a:lnTo>
                  <a:lnTo>
                    <a:pt x="147656" y="162232"/>
                  </a:lnTo>
                  <a:lnTo>
                    <a:pt x="169497" y="112982"/>
                  </a:lnTo>
                  <a:lnTo>
                    <a:pt x="171531" y="92061"/>
                  </a:lnTo>
                  <a:lnTo>
                    <a:pt x="169291" y="71247"/>
                  </a:lnTo>
                  <a:lnTo>
                    <a:pt x="162887" y="51274"/>
                  </a:lnTo>
                  <a:lnTo>
                    <a:pt x="152447" y="32718"/>
                  </a:lnTo>
                  <a:lnTo>
                    <a:pt x="137983" y="15615"/>
                  </a:lnTo>
                  <a:lnTo>
                    <a:pt x="1195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467100" y="2401823"/>
              <a:ext cx="6096000" cy="205435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174492" y="2944367"/>
              <a:ext cx="6006846" cy="23385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404600" cy="6858000"/>
            <a:chOff x="0" y="0"/>
            <a:chExt cx="11404600" cy="6858000"/>
          </a:xfrm>
        </p:grpSpPr>
        <p:sp>
          <p:nvSpPr>
            <p:cNvPr id="3" name="object 3"/>
            <p:cNvSpPr/>
            <p:nvPr/>
          </p:nvSpPr>
          <p:spPr>
            <a:xfrm>
              <a:off x="1004316" y="0"/>
              <a:ext cx="10372725" cy="6858000"/>
            </a:xfrm>
            <a:custGeom>
              <a:avLst/>
              <a:gdLst/>
              <a:ahLst/>
              <a:cxnLst/>
              <a:rect l="l" t="t" r="r" b="b"/>
              <a:pathLst>
                <a:path w="10372725" h="6858000">
                  <a:moveTo>
                    <a:pt x="103723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372344" y="6858000"/>
                  </a:lnTo>
                  <a:lnTo>
                    <a:pt x="10372344" y="0"/>
                  </a:lnTo>
                  <a:close/>
                </a:path>
              </a:pathLst>
            </a:custGeom>
            <a:solidFill>
              <a:srgbClr val="1F282D">
                <a:alpha val="9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76659" y="0"/>
              <a:ext cx="27940" cy="6858000"/>
            </a:xfrm>
            <a:custGeom>
              <a:avLst/>
              <a:gdLst/>
              <a:ahLst/>
              <a:cxnLst/>
              <a:rect l="l" t="t" r="r" b="b"/>
              <a:pathLst>
                <a:path w="27940" h="6858000">
                  <a:moveTo>
                    <a:pt x="2743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7431" y="6858000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A9A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64892"/>
              <a:ext cx="5365242" cy="410184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04569" y="214122"/>
            <a:ext cx="9639300" cy="6117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7600" marR="8890" indent="-856615" algn="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Сеть</a:t>
            </a:r>
            <a:r>
              <a:rPr sz="2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Интернет</a:t>
            </a:r>
            <a:r>
              <a:rPr sz="2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является</a:t>
            </a:r>
            <a:r>
              <a:rPr sz="2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мощным</a:t>
            </a:r>
            <a:r>
              <a:rPr sz="28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средством</a:t>
            </a:r>
            <a:r>
              <a:rPr sz="2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влияния</a:t>
            </a:r>
            <a:r>
              <a:rPr sz="28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потребление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наркотических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средств</a:t>
            </a:r>
            <a:r>
              <a:rPr sz="2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r>
              <a:rPr sz="2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аналогов.</a:t>
            </a:r>
            <a:endParaRPr sz="2800">
              <a:latin typeface="Microsoft Sans Serif"/>
              <a:cs typeface="Microsoft Sans Serif"/>
            </a:endParaRPr>
          </a:p>
          <a:p>
            <a:pPr marL="12700" marR="5080" indent="93980" algn="r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Существенной</a:t>
            </a:r>
            <a:r>
              <a:rPr sz="2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особенностью</a:t>
            </a:r>
            <a:r>
              <a:rPr sz="2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сети</a:t>
            </a:r>
            <a:r>
              <a:rPr sz="2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является</a:t>
            </a:r>
            <a:r>
              <a:rPr sz="2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свободный</a:t>
            </a:r>
            <a:r>
              <a:rPr sz="2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практически</a:t>
            </a:r>
            <a:r>
              <a:rPr sz="2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неконтролируемый</a:t>
            </a:r>
            <a:r>
              <a:rPr sz="2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доступ</a:t>
            </a:r>
            <a:r>
              <a:rPr sz="2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информации</a:t>
            </a:r>
            <a:r>
              <a:rPr sz="2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первого</a:t>
            </a:r>
            <a:r>
              <a:rPr sz="2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(пронаркотического),</a:t>
            </a:r>
            <a:r>
              <a:rPr sz="2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</a:t>
            </a:r>
            <a:r>
              <a:rPr sz="2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второго</a:t>
            </a:r>
            <a:endParaRPr sz="28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(антинаркотического)</a:t>
            </a:r>
            <a:r>
              <a:rPr sz="2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типа.</a:t>
            </a:r>
            <a:endParaRPr sz="2800">
              <a:latin typeface="Microsoft Sans Serif"/>
              <a:cs typeface="Microsoft Sans Serif"/>
            </a:endParaRPr>
          </a:p>
          <a:p>
            <a:pPr marL="3799204" marR="5080" indent="1641475" algn="r">
              <a:lnSpc>
                <a:spcPct val="100000"/>
              </a:lnSpc>
              <a:spcBef>
                <a:spcPts val="930"/>
              </a:spcBef>
            </a:pP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связи</a:t>
            </a:r>
            <a:r>
              <a:rPr sz="2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этим</a:t>
            </a:r>
            <a:r>
              <a:rPr sz="2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назревает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необходимость</a:t>
            </a:r>
            <a:r>
              <a:rPr sz="2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принятия 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конкретных</a:t>
            </a:r>
            <a:r>
              <a:rPr sz="2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мер,</a:t>
            </a:r>
            <a:r>
              <a:rPr sz="2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</a:t>
            </a:r>
            <a:r>
              <a:rPr sz="2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сфере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правового</a:t>
            </a:r>
            <a:r>
              <a:rPr sz="2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регулирования</a:t>
            </a:r>
            <a:r>
              <a:rPr sz="2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данной</a:t>
            </a:r>
            <a:endParaRPr sz="2800">
              <a:latin typeface="Microsoft Sans Serif"/>
              <a:cs typeface="Microsoft Sans Serif"/>
            </a:endParaRPr>
          </a:p>
          <a:p>
            <a:pPr marL="4090670" marR="5080" indent="1685289" algn="r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сфере</a:t>
            </a:r>
            <a:r>
              <a:rPr sz="2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привлечения</a:t>
            </a:r>
            <a:r>
              <a:rPr sz="2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к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ответственности</a:t>
            </a:r>
            <a:r>
              <a:rPr sz="2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конкретных</a:t>
            </a:r>
            <a:r>
              <a:rPr sz="2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лиц,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</a:t>
            </a:r>
            <a:r>
              <a:rPr sz="2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области</a:t>
            </a:r>
            <a:r>
              <a:rPr sz="2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профилактики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рассматриваемого</a:t>
            </a:r>
            <a:r>
              <a:rPr sz="2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явления.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70052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solidFill>
                  <a:srgbClr val="A9ACED"/>
                </a:solidFill>
                <a:latin typeface="Lucida Sans Unicode"/>
                <a:cs typeface="Lucida Sans Unicode"/>
              </a:rPr>
              <a:t>◤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3840" y="522731"/>
            <a:ext cx="7149846" cy="16680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0785" y="728294"/>
            <a:ext cx="59804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Что</a:t>
            </a:r>
            <a:r>
              <a:rPr sz="6000" spc="-105" dirty="0"/>
              <a:t> </a:t>
            </a:r>
            <a:r>
              <a:rPr sz="6000" dirty="0"/>
              <a:t>такое</a:t>
            </a:r>
            <a:r>
              <a:rPr sz="6000" spc="-100" dirty="0"/>
              <a:t> </a:t>
            </a:r>
            <a:r>
              <a:rPr sz="6000" spc="-20" dirty="0"/>
              <a:t>ПАВ?</a:t>
            </a:r>
            <a:endParaRPr sz="6000"/>
          </a:p>
        </p:txBody>
      </p:sp>
      <p:sp>
        <p:nvSpPr>
          <p:cNvPr id="5" name="object 5"/>
          <p:cNvSpPr txBox="1"/>
          <p:nvPr/>
        </p:nvSpPr>
        <p:spPr>
          <a:xfrm>
            <a:off x="3995673" y="1906651"/>
            <a:ext cx="6872605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8745" algn="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Психоактивные</a:t>
            </a:r>
            <a:r>
              <a:rPr sz="32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вещества</a:t>
            </a:r>
            <a:r>
              <a:rPr sz="32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(ПАВ)</a:t>
            </a:r>
            <a:r>
              <a:rPr sz="3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3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химические</a:t>
            </a:r>
            <a:r>
              <a:rPr sz="3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фармакологические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средства,</a:t>
            </a:r>
            <a:r>
              <a:rPr sz="3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влияющие</a:t>
            </a:r>
            <a:r>
              <a:rPr sz="3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3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физическое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психическое</a:t>
            </a:r>
            <a:r>
              <a:rPr sz="3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состояние, вызывающие</a:t>
            </a:r>
            <a:r>
              <a:rPr sz="3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болезненное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пристрастие</a:t>
            </a:r>
            <a:r>
              <a:rPr sz="32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(наркотики, </a:t>
            </a:r>
            <a:r>
              <a:rPr sz="3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транквилизаторы,</a:t>
            </a:r>
            <a:r>
              <a:rPr sz="3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алкоголь,</a:t>
            </a:r>
            <a:endParaRPr sz="3200">
              <a:latin typeface="Microsoft Sans Serif"/>
              <a:cs typeface="Microsoft Sans Serif"/>
            </a:endParaRPr>
          </a:p>
          <a:p>
            <a:pPr marL="1251585" marR="8890" indent="-776605" algn="r">
              <a:lnSpc>
                <a:spcPct val="100000"/>
              </a:lnSpc>
              <a:spcBef>
                <a:spcPts val="5"/>
              </a:spcBef>
            </a:pPr>
            <a:r>
              <a:rPr sz="3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никотиносодержащие</a:t>
            </a:r>
            <a:r>
              <a:rPr sz="3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вещества</a:t>
            </a:r>
            <a:r>
              <a:rPr sz="3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другие</a:t>
            </a:r>
            <a:r>
              <a:rPr sz="3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средства</a:t>
            </a:r>
            <a:r>
              <a:rPr sz="3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вещества).</a:t>
            </a:r>
            <a:endParaRPr sz="32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" y="2252472"/>
            <a:ext cx="3789426" cy="37879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4316" y="0"/>
            <a:ext cx="10754360" cy="6858000"/>
            <a:chOff x="1004316" y="0"/>
            <a:chExt cx="107543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6752" y="518159"/>
              <a:ext cx="9551670" cy="12291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7272" y="1121663"/>
              <a:ext cx="9047226" cy="122910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91714" y="667257"/>
            <a:ext cx="8960485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610870" marR="17780" indent="-586105">
              <a:lnSpc>
                <a:spcPts val="4750"/>
              </a:lnSpc>
              <a:spcBef>
                <a:spcPts val="705"/>
              </a:spcBef>
            </a:pPr>
            <a:r>
              <a:rPr sz="2700" b="0" spc="232" baseline="80246" dirty="0">
                <a:solidFill>
                  <a:srgbClr val="A9ACED"/>
                </a:solidFill>
                <a:latin typeface="Lucida Sans Unicode"/>
                <a:cs typeface="Lucida Sans Unicode"/>
              </a:rPr>
              <a:t>◤</a:t>
            </a:r>
            <a:r>
              <a:rPr sz="2700" b="0" spc="-457" baseline="80246" dirty="0">
                <a:solidFill>
                  <a:srgbClr val="A9ACED"/>
                </a:solidFill>
                <a:latin typeface="Lucida Sans Unicode"/>
                <a:cs typeface="Lucida Sans Unicode"/>
              </a:rPr>
              <a:t> </a:t>
            </a:r>
            <a:r>
              <a:rPr sz="4400" spc="-20" dirty="0"/>
              <a:t>Группа</a:t>
            </a:r>
            <a:r>
              <a:rPr sz="4400" spc="-145" dirty="0"/>
              <a:t> </a:t>
            </a:r>
            <a:r>
              <a:rPr sz="4400" dirty="0"/>
              <a:t>риска</a:t>
            </a:r>
            <a:r>
              <a:rPr sz="4400" spc="-145" dirty="0"/>
              <a:t> </a:t>
            </a:r>
            <a:r>
              <a:rPr sz="4400" spc="-30" dirty="0"/>
              <a:t>злоупотребления </a:t>
            </a:r>
            <a:r>
              <a:rPr sz="4400" dirty="0"/>
              <a:t>психоактивными</a:t>
            </a:r>
            <a:r>
              <a:rPr sz="4400" spc="-204" dirty="0"/>
              <a:t> </a:t>
            </a:r>
            <a:r>
              <a:rPr sz="4400" spc="-10" dirty="0"/>
              <a:t>веществами</a:t>
            </a:r>
            <a:endParaRPr sz="4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1905" y="2130932"/>
            <a:ext cx="6563359" cy="4354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4030" marR="5715" indent="-338455" algn="r">
              <a:lnSpc>
                <a:spcPct val="100000"/>
              </a:lnSpc>
              <a:spcBef>
                <a:spcPts val="95"/>
              </a:spcBef>
              <a:buClr>
                <a:srgbClr val="A9ACED"/>
              </a:buClr>
              <a:buSzPct val="88636"/>
              <a:buFont typeface="Wingdings"/>
              <a:buChar char=""/>
              <a:tabLst>
                <a:tab pos="1207135" algn="l"/>
              </a:tabLst>
            </a:pP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лишенные</a:t>
            </a:r>
            <a:r>
              <a:rPr sz="2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родительского</a:t>
            </a:r>
            <a:r>
              <a:rPr sz="2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попечения,</a:t>
            </a:r>
            <a:r>
              <a:rPr sz="2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ведущие 	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безнадзорный</a:t>
            </a:r>
            <a:r>
              <a:rPr sz="2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</a:t>
            </a:r>
            <a:r>
              <a:rPr sz="2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жизни,</a:t>
            </a:r>
            <a:r>
              <a:rPr sz="2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2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имеющие 	постоянного</a:t>
            </a:r>
            <a:r>
              <a:rPr sz="2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места</a:t>
            </a:r>
            <a:r>
              <a:rPr sz="2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жительства;</a:t>
            </a:r>
            <a:endParaRPr sz="2200">
              <a:latin typeface="Microsoft Sans Serif"/>
              <a:cs typeface="Microsoft Sans Serif"/>
            </a:endParaRPr>
          </a:p>
          <a:p>
            <a:pPr marL="620395" marR="6350" lvl="1" indent="1659889" algn="r">
              <a:lnSpc>
                <a:spcPct val="100000"/>
              </a:lnSpc>
              <a:spcBef>
                <a:spcPts val="1205"/>
              </a:spcBef>
              <a:buClr>
                <a:srgbClr val="A9ACED"/>
              </a:buClr>
              <a:buSzPct val="88636"/>
              <a:buFont typeface="Wingdings"/>
              <a:buChar char=""/>
              <a:tabLst>
                <a:tab pos="2280285" algn="l"/>
              </a:tabLst>
            </a:pP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экспериментирующие</a:t>
            </a:r>
            <a:r>
              <a:rPr sz="2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пробами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алкогольсодержащих</a:t>
            </a:r>
            <a:r>
              <a:rPr sz="2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средств,</a:t>
            </a:r>
            <a:r>
              <a:rPr sz="2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наркотических</a:t>
            </a:r>
            <a:endParaRPr sz="2200">
              <a:latin typeface="Microsoft Sans Serif"/>
              <a:cs typeface="Microsoft Sans Serif"/>
            </a:endParaRPr>
          </a:p>
          <a:p>
            <a:pPr marR="6350" algn="r">
              <a:lnSpc>
                <a:spcPct val="100000"/>
              </a:lnSpc>
            </a:pP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веществ</a:t>
            </a:r>
            <a:r>
              <a:rPr sz="2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различных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ПАВ;</a:t>
            </a:r>
            <a:endParaRPr sz="2200">
              <a:latin typeface="Microsoft Sans Serif"/>
              <a:cs typeface="Microsoft Sans Serif"/>
            </a:endParaRPr>
          </a:p>
          <a:p>
            <a:pPr marL="350520" marR="5080" indent="-337820" algn="r">
              <a:lnSpc>
                <a:spcPct val="100000"/>
              </a:lnSpc>
              <a:spcBef>
                <a:spcPts val="1200"/>
              </a:spcBef>
              <a:buClr>
                <a:srgbClr val="A9ACED"/>
              </a:buClr>
              <a:buSzPct val="88636"/>
              <a:buFont typeface="Wingdings"/>
              <a:buChar char=""/>
              <a:tabLst>
                <a:tab pos="1231900" algn="l"/>
              </a:tabLst>
            </a:pP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имеющие</a:t>
            </a:r>
            <a:r>
              <a:rPr sz="2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проблемы</a:t>
            </a:r>
            <a:r>
              <a:rPr sz="2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возрастном</a:t>
            </a:r>
            <a:r>
              <a:rPr sz="2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психическом 	развитии</a:t>
            </a:r>
            <a:r>
              <a:rPr sz="2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поведении,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обусловленные 	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отклонениями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социализации, 	сопровождающиеся</a:t>
            </a:r>
            <a:r>
              <a:rPr sz="2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нервно</a:t>
            </a:r>
            <a:r>
              <a:rPr sz="2200" spc="-2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психической 	неустойчивостью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сопутствующими</a:t>
            </a:r>
            <a:endParaRPr sz="2200">
              <a:latin typeface="Microsoft Sans Serif"/>
              <a:cs typeface="Microsoft Sans Serif"/>
            </a:endParaRPr>
          </a:p>
          <a:p>
            <a:pPr marR="6350" algn="r">
              <a:lnSpc>
                <a:spcPct val="100000"/>
              </a:lnSpc>
            </a:pP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психическими</a:t>
            </a:r>
            <a:r>
              <a:rPr sz="2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расстройствами.</a:t>
            </a:r>
            <a:endParaRPr sz="22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868" y="2261616"/>
            <a:ext cx="4458462" cy="41033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5557" y="670052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solidFill>
                  <a:srgbClr val="A9ACED"/>
                </a:solidFill>
                <a:latin typeface="Lucida Sans Unicode"/>
                <a:cs typeface="Lucida Sans Unicode"/>
              </a:rPr>
              <a:t>◤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01211" y="134112"/>
            <a:ext cx="8103870" cy="1668145"/>
            <a:chOff x="3601211" y="134112"/>
            <a:chExt cx="8103870" cy="16681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2055" y="134112"/>
              <a:ext cx="5923026" cy="11193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1211" y="682752"/>
              <a:ext cx="7959090" cy="111937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03726" y="269824"/>
            <a:ext cx="7325359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2180590">
              <a:lnSpc>
                <a:spcPts val="4320"/>
              </a:lnSpc>
              <a:spcBef>
                <a:spcPts val="640"/>
              </a:spcBef>
            </a:pPr>
            <a:r>
              <a:rPr spc="-10" dirty="0"/>
              <a:t>Переживание</a:t>
            </a:r>
            <a:r>
              <a:rPr spc="-210" dirty="0"/>
              <a:t> </a:t>
            </a:r>
            <a:r>
              <a:rPr spc="-10" dirty="0"/>
              <a:t>опыта </a:t>
            </a:r>
            <a:r>
              <a:rPr spc="-25" dirty="0"/>
              <a:t>удовольствия</a:t>
            </a:r>
            <a:r>
              <a:rPr spc="-150" dirty="0"/>
              <a:t> </a:t>
            </a:r>
            <a:r>
              <a:rPr dirty="0"/>
              <a:t>от</a:t>
            </a:r>
            <a:r>
              <a:rPr spc="-170" dirty="0"/>
              <a:t> </a:t>
            </a:r>
            <a:r>
              <a:rPr spc="-10" dirty="0"/>
              <a:t>наркотиков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55091" y="0"/>
            <a:ext cx="10528935" cy="6785609"/>
            <a:chOff x="355091" y="0"/>
            <a:chExt cx="10528935" cy="6785609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7067" y="1552955"/>
              <a:ext cx="9196578" cy="52326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5091" y="0"/>
              <a:ext cx="2670048" cy="2293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11095"/>
            <a:ext cx="4470654" cy="44051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1714" y="138429"/>
            <a:ext cx="892873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7780" algn="r">
              <a:lnSpc>
                <a:spcPts val="4560"/>
              </a:lnSpc>
              <a:spcBef>
                <a:spcPts val="95"/>
              </a:spcBef>
            </a:pPr>
            <a:r>
              <a:rPr dirty="0"/>
              <a:t>Первые</a:t>
            </a:r>
            <a:r>
              <a:rPr spc="-195" dirty="0"/>
              <a:t> </a:t>
            </a:r>
            <a:r>
              <a:rPr dirty="0"/>
              <a:t>признаки,</a:t>
            </a:r>
            <a:r>
              <a:rPr spc="-204" dirty="0"/>
              <a:t> </a:t>
            </a:r>
            <a:r>
              <a:rPr dirty="0"/>
              <a:t>которые</a:t>
            </a:r>
            <a:r>
              <a:rPr spc="-215" dirty="0"/>
              <a:t> </a:t>
            </a:r>
            <a:r>
              <a:rPr spc="-10" dirty="0"/>
              <a:t>могут</a:t>
            </a:r>
          </a:p>
          <a:p>
            <a:pPr marR="17780" algn="r">
              <a:lnSpc>
                <a:spcPts val="4560"/>
              </a:lnSpc>
            </a:pPr>
            <a:r>
              <a:rPr sz="2700" b="0" spc="-930" baseline="72530" dirty="0">
                <a:solidFill>
                  <a:srgbClr val="A9ACED"/>
                </a:solidFill>
                <a:latin typeface="Lucida Sans Unicode"/>
                <a:cs typeface="Lucida Sans Unicode"/>
              </a:rPr>
              <a:t>◤</a:t>
            </a:r>
            <a:r>
              <a:rPr sz="4000" spc="-25" dirty="0"/>
              <a:t>г</a:t>
            </a:r>
            <a:r>
              <a:rPr sz="4000" spc="25" dirty="0"/>
              <a:t>о</a:t>
            </a:r>
            <a:r>
              <a:rPr sz="4000" spc="-30" dirty="0"/>
              <a:t>в</a:t>
            </a:r>
            <a:r>
              <a:rPr sz="4000" spc="25" dirty="0"/>
              <a:t>о</a:t>
            </a:r>
            <a:r>
              <a:rPr sz="4000" spc="5" dirty="0"/>
              <a:t>р</a:t>
            </a:r>
            <a:r>
              <a:rPr sz="4000" spc="25" dirty="0"/>
              <a:t>ить</a:t>
            </a:r>
            <a:r>
              <a:rPr sz="4000" spc="-110" dirty="0"/>
              <a:t> </a:t>
            </a:r>
            <a:r>
              <a:rPr sz="4000" dirty="0"/>
              <a:t>о</a:t>
            </a:r>
            <a:r>
              <a:rPr sz="4000" spc="-114" dirty="0"/>
              <a:t> </a:t>
            </a:r>
            <a:r>
              <a:rPr sz="4000" dirty="0"/>
              <a:t>том,</a:t>
            </a:r>
            <a:r>
              <a:rPr sz="4000" spc="-110" dirty="0"/>
              <a:t> </a:t>
            </a:r>
            <a:r>
              <a:rPr sz="4000" dirty="0"/>
              <a:t>что</a:t>
            </a:r>
            <a:r>
              <a:rPr sz="4000" spc="-110" dirty="0"/>
              <a:t> </a:t>
            </a:r>
            <a:r>
              <a:rPr sz="4000" dirty="0"/>
              <a:t>ребенок</a:t>
            </a:r>
            <a:r>
              <a:rPr sz="4000" spc="-114" dirty="0"/>
              <a:t> </a:t>
            </a:r>
            <a:r>
              <a:rPr sz="4000" spc="-10" dirty="0"/>
              <a:t>начал</a:t>
            </a:r>
            <a:endParaRPr sz="4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9228" y="1236091"/>
            <a:ext cx="6722109" cy="5241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978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употреблять</a:t>
            </a:r>
            <a:r>
              <a:rPr sz="40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наркотики</a:t>
            </a:r>
            <a:endParaRPr sz="4000">
              <a:latin typeface="Arial"/>
              <a:cs typeface="Arial"/>
            </a:endParaRPr>
          </a:p>
          <a:p>
            <a:pPr marL="337820" marR="17780" indent="-337820" algn="r">
              <a:lnSpc>
                <a:spcPct val="100000"/>
              </a:lnSpc>
              <a:spcBef>
                <a:spcPts val="1300"/>
              </a:spcBef>
              <a:buClr>
                <a:srgbClr val="A9ACED"/>
              </a:buClr>
              <a:buSzPct val="90625"/>
              <a:buFont typeface="Wingdings"/>
              <a:buChar char=""/>
              <a:tabLst>
                <a:tab pos="337820" algn="l"/>
              </a:tabLst>
            </a:pP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Опьянение</a:t>
            </a: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</a:t>
            </a:r>
            <a:r>
              <a:rPr sz="1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запаха</a:t>
            </a:r>
            <a:r>
              <a:rPr sz="16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спиртного.</a:t>
            </a:r>
            <a:endParaRPr sz="1600">
              <a:latin typeface="Microsoft Sans Serif"/>
              <a:cs typeface="Microsoft Sans Serif"/>
            </a:endParaRPr>
          </a:p>
          <a:p>
            <a:pPr marL="337820" marR="19685" indent="-337820" algn="r">
              <a:lnSpc>
                <a:spcPts val="1825"/>
              </a:lnSpc>
              <a:spcBef>
                <a:spcPts val="409"/>
              </a:spcBef>
              <a:buClr>
                <a:srgbClr val="A9ACED"/>
              </a:buClr>
              <a:buSzPct val="90625"/>
              <a:buFont typeface="Wingdings"/>
              <a:buChar char=""/>
              <a:tabLst>
                <a:tab pos="337820" algn="l"/>
              </a:tabLst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Незнакомый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странный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запах</a:t>
            </a: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волос,</a:t>
            </a:r>
            <a:r>
              <a:rPr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кожи,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выдыхаемого</a:t>
            </a:r>
            <a:endParaRPr sz="1600">
              <a:latin typeface="Microsoft Sans Serif"/>
              <a:cs typeface="Microsoft Sans Serif"/>
            </a:endParaRPr>
          </a:p>
          <a:p>
            <a:pPr marR="17780" algn="r">
              <a:lnSpc>
                <a:spcPts val="1825"/>
              </a:lnSpc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воздуха,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одежды.</a:t>
            </a:r>
            <a:endParaRPr sz="1600">
              <a:latin typeface="Microsoft Sans Serif"/>
              <a:cs typeface="Microsoft Sans Serif"/>
            </a:endParaRPr>
          </a:p>
          <a:p>
            <a:pPr marL="337820" marR="19685" lvl="1" indent="-337820" algn="r">
              <a:lnSpc>
                <a:spcPct val="100000"/>
              </a:lnSpc>
              <a:spcBef>
                <a:spcPts val="409"/>
              </a:spcBef>
              <a:buClr>
                <a:srgbClr val="A9ACED"/>
              </a:buClr>
              <a:buSzPct val="90625"/>
              <a:buFont typeface="Wingdings"/>
              <a:buChar char=""/>
              <a:tabLst>
                <a:tab pos="337820" algn="l"/>
              </a:tabLst>
            </a:pP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Нарушение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сна: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много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спит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перестает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спать.</a:t>
            </a:r>
            <a:endParaRPr sz="1600">
              <a:latin typeface="Microsoft Sans Serif"/>
              <a:cs typeface="Microsoft Sans Serif"/>
            </a:endParaRPr>
          </a:p>
          <a:p>
            <a:pPr marL="337820" marR="21590" indent="-337820" algn="r">
              <a:lnSpc>
                <a:spcPct val="100000"/>
              </a:lnSpc>
              <a:spcBef>
                <a:spcPts val="405"/>
              </a:spcBef>
              <a:buClr>
                <a:srgbClr val="A9ACED"/>
              </a:buClr>
              <a:buSzPct val="90625"/>
              <a:buFont typeface="Wingdings"/>
              <a:buChar char=""/>
              <a:tabLst>
                <a:tab pos="337820" algn="l"/>
              </a:tabLst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Периодически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много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совсем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теряет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аппетит.</a:t>
            </a:r>
            <a:endParaRPr sz="1600">
              <a:latin typeface="Microsoft Sans Serif"/>
              <a:cs typeface="Microsoft Sans Serif"/>
            </a:endParaRPr>
          </a:p>
          <a:p>
            <a:pPr marL="337820" marR="19685" indent="-337820" algn="r">
              <a:lnSpc>
                <a:spcPts val="1825"/>
              </a:lnSpc>
              <a:spcBef>
                <a:spcPts val="409"/>
              </a:spcBef>
              <a:buClr>
                <a:srgbClr val="A9ACED"/>
              </a:buClr>
              <a:buSzPct val="90625"/>
              <a:buFont typeface="Wingdings"/>
              <a:buChar char=""/>
              <a:tabLst>
                <a:tab pos="337820" algn="l"/>
              </a:tabLst>
            </a:pP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Частые</a:t>
            </a:r>
            <a:r>
              <a:rPr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смены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настроения,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чрезмерная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эмоциональность,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которая</a:t>
            </a:r>
            <a:endParaRPr sz="1600">
              <a:latin typeface="Microsoft Sans Serif"/>
              <a:cs typeface="Microsoft Sans Serif"/>
            </a:endParaRPr>
          </a:p>
          <a:p>
            <a:pPr marR="18415" algn="r">
              <a:lnSpc>
                <a:spcPts val="1825"/>
              </a:lnSpc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может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сменяться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«уходом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себя».</a:t>
            </a:r>
            <a:endParaRPr sz="1600">
              <a:latin typeface="Microsoft Sans Serif"/>
              <a:cs typeface="Microsoft Sans Serif"/>
            </a:endParaRPr>
          </a:p>
          <a:p>
            <a:pPr marL="338455" marR="20320" lvl="1" indent="-338455" algn="r">
              <a:lnSpc>
                <a:spcPct val="100000"/>
              </a:lnSpc>
              <a:spcBef>
                <a:spcPts val="409"/>
              </a:spcBef>
              <a:buClr>
                <a:srgbClr val="A9ACED"/>
              </a:buClr>
              <a:buSzPct val="90625"/>
              <a:buFont typeface="Wingdings"/>
              <a:buChar char=""/>
              <a:tabLst>
                <a:tab pos="338455" algn="l"/>
              </a:tabLst>
            </a:pP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ребенка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постоянный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насморк,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шмыгает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носом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трет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нос.</a:t>
            </a:r>
            <a:endParaRPr sz="1600">
              <a:latin typeface="Microsoft Sans Serif"/>
              <a:cs typeface="Microsoft Sans Serif"/>
            </a:endParaRPr>
          </a:p>
          <a:p>
            <a:pPr marL="337820" marR="19685" lvl="2" indent="-337820" algn="r">
              <a:lnSpc>
                <a:spcPts val="1825"/>
              </a:lnSpc>
              <a:spcBef>
                <a:spcPts val="405"/>
              </a:spcBef>
              <a:buClr>
                <a:srgbClr val="A9ACED"/>
              </a:buClr>
              <a:buSzPct val="90625"/>
              <a:buFont typeface="Wingdings"/>
              <a:buChar char=""/>
              <a:tabLst>
                <a:tab pos="337820" algn="l"/>
              </a:tabLst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Замкнутость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в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отношениях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родителями,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частые</a:t>
            </a:r>
            <a:endParaRPr sz="1600">
              <a:latin typeface="Microsoft Sans Serif"/>
              <a:cs typeface="Microsoft Sans Serif"/>
            </a:endParaRPr>
          </a:p>
          <a:p>
            <a:pPr marR="19050" algn="r">
              <a:lnSpc>
                <a:spcPts val="173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«зашифрованные»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телефонные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разговоры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незнакомыми</a:t>
            </a:r>
            <a:endParaRPr sz="1600">
              <a:latin typeface="Microsoft Sans Serif"/>
              <a:cs typeface="Microsoft Sans Serif"/>
            </a:endParaRPr>
          </a:p>
          <a:p>
            <a:pPr marR="17780" algn="r">
              <a:lnSpc>
                <a:spcPts val="1825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людьми.</a:t>
            </a:r>
            <a:endParaRPr sz="1600">
              <a:latin typeface="Microsoft Sans Serif"/>
              <a:cs typeface="Microsoft Sans Serif"/>
            </a:endParaRPr>
          </a:p>
          <a:p>
            <a:pPr marL="337820" marR="5080" indent="-337820" algn="r">
              <a:lnSpc>
                <a:spcPts val="1825"/>
              </a:lnSpc>
              <a:spcBef>
                <a:spcPts val="409"/>
              </a:spcBef>
              <a:buClr>
                <a:srgbClr val="A9ACED"/>
              </a:buClr>
              <a:buSzPct val="90625"/>
              <a:buFont typeface="Wingdings"/>
              <a:buChar char=""/>
              <a:tabLst>
                <a:tab pos="337820" algn="l"/>
              </a:tabLst>
            </a:pP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Резкое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снижение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успеваемости,</a:t>
            </a: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увеличение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количества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прогулов</a:t>
            </a:r>
            <a:endParaRPr sz="1600">
              <a:latin typeface="Microsoft Sans Serif"/>
              <a:cs typeface="Microsoft Sans Serif"/>
            </a:endParaRPr>
          </a:p>
          <a:p>
            <a:pPr marR="11430" algn="r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занятий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длительное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отсутствие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дома.</a:t>
            </a:r>
            <a:endParaRPr sz="1600">
              <a:latin typeface="Microsoft Sans Serif"/>
              <a:cs typeface="Microsoft Sans Serif"/>
            </a:endParaRPr>
          </a:p>
          <a:p>
            <a:pPr marL="1335405" marR="17780" lvl="1" indent="-338455" algn="r">
              <a:lnSpc>
                <a:spcPts val="1730"/>
              </a:lnSpc>
              <a:spcBef>
                <a:spcPts val="625"/>
              </a:spcBef>
              <a:buClr>
                <a:srgbClr val="A9ACED"/>
              </a:buClr>
              <a:buSzPct val="90625"/>
              <a:buFont typeface="Wingdings"/>
              <a:buChar char=""/>
              <a:tabLst>
                <a:tab pos="1719580" algn="l"/>
              </a:tabLst>
            </a:pP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Потеря</a:t>
            </a:r>
            <a:r>
              <a:rPr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интереса</a:t>
            </a: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обычным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развлечениям,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привычному 	времяпрепровождению,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спорту,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любимым</a:t>
            </a: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занятиям.</a:t>
            </a:r>
            <a:endParaRPr sz="1600">
              <a:latin typeface="Microsoft Sans Serif"/>
              <a:cs typeface="Microsoft Sans Serif"/>
            </a:endParaRPr>
          </a:p>
          <a:p>
            <a:pPr marL="337820" marR="20955" indent="-337820" algn="r">
              <a:lnSpc>
                <a:spcPts val="1825"/>
              </a:lnSpc>
              <a:spcBef>
                <a:spcPts val="380"/>
              </a:spcBef>
              <a:buClr>
                <a:srgbClr val="A9ACED"/>
              </a:buClr>
              <a:buSzPct val="90625"/>
              <a:buFont typeface="Wingdings"/>
              <a:buChar char=""/>
              <a:tabLst>
                <a:tab pos="337820" algn="l"/>
              </a:tabLst>
            </a:pP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Постоянно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просит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денег,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говорит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что,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этом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дома</a:t>
            </a:r>
            <a:endParaRPr sz="1600">
              <a:latin typeface="Microsoft Sans Serif"/>
              <a:cs typeface="Microsoft Sans Serif"/>
            </a:endParaRPr>
          </a:p>
          <a:p>
            <a:pPr marR="17780" algn="r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пропадают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вещи.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112" y="0"/>
            <a:ext cx="2670048" cy="22280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70052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solidFill>
                  <a:srgbClr val="A9ACED"/>
                </a:solidFill>
                <a:latin typeface="Lucida Sans Unicode"/>
                <a:cs typeface="Lucida Sans Unicode"/>
              </a:rPr>
              <a:t>◤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0844" y="612648"/>
            <a:ext cx="9475470" cy="122910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3838" y="761187"/>
            <a:ext cx="87718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Последствия</a:t>
            </a:r>
            <a:r>
              <a:rPr sz="4400" spc="-229" dirty="0"/>
              <a:t> </a:t>
            </a:r>
            <a:r>
              <a:rPr sz="4400" spc="-20" dirty="0"/>
              <a:t>потребления</a:t>
            </a:r>
            <a:r>
              <a:rPr sz="4400" spc="-229" dirty="0"/>
              <a:t> </a:t>
            </a:r>
            <a:r>
              <a:rPr sz="4400" spc="-25" dirty="0"/>
              <a:t>ПАВ</a:t>
            </a:r>
            <a:endParaRPr sz="44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031" y="1665732"/>
            <a:ext cx="5839968" cy="48798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56984" y="1723514"/>
            <a:ext cx="4864735" cy="45446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37820" marR="5080" indent="-337820" algn="r">
              <a:lnSpc>
                <a:spcPct val="100000"/>
              </a:lnSpc>
              <a:spcBef>
                <a:spcPts val="440"/>
              </a:spcBef>
              <a:buClr>
                <a:srgbClr val="A9ACED"/>
              </a:buClr>
              <a:buSzPct val="89285"/>
              <a:buFont typeface="Wingdings"/>
              <a:buChar char=""/>
              <a:tabLst>
                <a:tab pos="337820" algn="l"/>
              </a:tabLst>
            </a:pP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Центральная</a:t>
            </a:r>
            <a:r>
              <a:rPr sz="2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нервная</a:t>
            </a:r>
            <a:endParaRPr sz="2800">
              <a:latin typeface="Microsoft Sans Serif"/>
              <a:cs typeface="Microsoft Sans Serif"/>
            </a:endParaRPr>
          </a:p>
          <a:p>
            <a:pPr marR="6350" algn="r">
              <a:lnSpc>
                <a:spcPct val="100000"/>
              </a:lnSpc>
              <a:spcBef>
                <a:spcPts val="340"/>
              </a:spcBef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</a:t>
            </a:r>
            <a:endParaRPr sz="2800">
              <a:latin typeface="Microsoft Sans Serif"/>
              <a:cs typeface="Microsoft Sans Serif"/>
            </a:endParaRPr>
          </a:p>
          <a:p>
            <a:pPr marL="337820" marR="5080" indent="-337820" algn="r">
              <a:lnSpc>
                <a:spcPct val="100000"/>
              </a:lnSpc>
              <a:spcBef>
                <a:spcPts val="1535"/>
              </a:spcBef>
              <a:buClr>
                <a:srgbClr val="A9ACED"/>
              </a:buClr>
              <a:buSzPct val="89285"/>
              <a:buFont typeface="Wingdings"/>
              <a:buChar char=""/>
              <a:tabLst>
                <a:tab pos="337820" algn="l"/>
              </a:tabLst>
            </a:pP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Дыхательная</a:t>
            </a:r>
            <a:r>
              <a:rPr sz="2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</a:t>
            </a:r>
            <a:endParaRPr sz="2800">
              <a:latin typeface="Microsoft Sans Serif"/>
              <a:cs typeface="Microsoft Sans Serif"/>
            </a:endParaRPr>
          </a:p>
          <a:p>
            <a:pPr marL="337820" marR="5080" indent="-337820" algn="r">
              <a:lnSpc>
                <a:spcPct val="100000"/>
              </a:lnSpc>
              <a:spcBef>
                <a:spcPts val="1540"/>
              </a:spcBef>
              <a:buClr>
                <a:srgbClr val="A9ACED"/>
              </a:buClr>
              <a:buSzPct val="89285"/>
              <a:buFont typeface="Wingdings"/>
              <a:buChar char=""/>
              <a:tabLst>
                <a:tab pos="337820" algn="l"/>
              </a:tabLst>
            </a:pPr>
            <a:r>
              <a:rPr sz="2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Сердечно</a:t>
            </a:r>
            <a:r>
              <a:rPr sz="2800" spc="-4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сосудистая</a:t>
            </a:r>
            <a:endParaRPr sz="2800">
              <a:latin typeface="Microsoft Sans Serif"/>
              <a:cs typeface="Microsoft Sans Serif"/>
            </a:endParaRPr>
          </a:p>
          <a:p>
            <a:pPr marR="6350" algn="r">
              <a:lnSpc>
                <a:spcPct val="100000"/>
              </a:lnSpc>
              <a:spcBef>
                <a:spcPts val="335"/>
              </a:spcBef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</a:t>
            </a:r>
            <a:endParaRPr sz="2800">
              <a:latin typeface="Microsoft Sans Serif"/>
              <a:cs typeface="Microsoft Sans Serif"/>
            </a:endParaRPr>
          </a:p>
          <a:p>
            <a:pPr marL="337820" marR="6350" indent="-337820" algn="r">
              <a:lnSpc>
                <a:spcPct val="100000"/>
              </a:lnSpc>
              <a:spcBef>
                <a:spcPts val="1535"/>
              </a:spcBef>
              <a:buClr>
                <a:srgbClr val="A9ACED"/>
              </a:buClr>
              <a:buSzPct val="89285"/>
              <a:buFont typeface="Wingdings"/>
              <a:buChar char=""/>
              <a:tabLst>
                <a:tab pos="337820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Пищеварительная</a:t>
            </a:r>
            <a:r>
              <a:rPr sz="2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</a:t>
            </a:r>
            <a:endParaRPr sz="2800">
              <a:latin typeface="Microsoft Sans Serif"/>
              <a:cs typeface="Microsoft Sans Serif"/>
            </a:endParaRPr>
          </a:p>
          <a:p>
            <a:pPr marL="337820" marR="7620" lvl="1" indent="-337820" algn="r">
              <a:lnSpc>
                <a:spcPct val="100000"/>
              </a:lnSpc>
              <a:spcBef>
                <a:spcPts val="1540"/>
              </a:spcBef>
              <a:buClr>
                <a:srgbClr val="A9ACED"/>
              </a:buClr>
              <a:buSzPct val="89285"/>
              <a:buFont typeface="Wingdings"/>
              <a:buChar char=""/>
              <a:tabLst>
                <a:tab pos="337820" algn="l"/>
              </a:tabLst>
            </a:pP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Репродуктивная</a:t>
            </a:r>
            <a:r>
              <a:rPr sz="2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</a:t>
            </a:r>
            <a:endParaRPr sz="2800">
              <a:latin typeface="Microsoft Sans Serif"/>
              <a:cs typeface="Microsoft Sans Serif"/>
            </a:endParaRPr>
          </a:p>
          <a:p>
            <a:pPr marL="337820" marR="6350" indent="-337820" algn="r">
              <a:lnSpc>
                <a:spcPct val="100000"/>
              </a:lnSpc>
              <a:spcBef>
                <a:spcPts val="1535"/>
              </a:spcBef>
              <a:buClr>
                <a:srgbClr val="A9ACED"/>
              </a:buClr>
              <a:buSzPct val="89285"/>
              <a:buFont typeface="Wingdings"/>
              <a:buChar char=""/>
              <a:tabLst>
                <a:tab pos="337820" algn="l"/>
              </a:tabLst>
            </a:pPr>
            <a:r>
              <a:rPr sz="2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Костно</a:t>
            </a:r>
            <a:r>
              <a:rPr sz="2800" spc="-5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мышечная</a:t>
            </a:r>
            <a:r>
              <a:rPr sz="2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968" y="0"/>
            <a:ext cx="2670048" cy="22280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4316" y="0"/>
            <a:ext cx="10400030" cy="6858000"/>
            <a:chOff x="1004316" y="0"/>
            <a:chExt cx="10400030" cy="6858000"/>
          </a:xfrm>
        </p:grpSpPr>
        <p:sp>
          <p:nvSpPr>
            <p:cNvPr id="3" name="object 3"/>
            <p:cNvSpPr/>
            <p:nvPr/>
          </p:nvSpPr>
          <p:spPr>
            <a:xfrm>
              <a:off x="1004316" y="0"/>
              <a:ext cx="10372725" cy="6858000"/>
            </a:xfrm>
            <a:custGeom>
              <a:avLst/>
              <a:gdLst/>
              <a:ahLst/>
              <a:cxnLst/>
              <a:rect l="l" t="t" r="r" b="b"/>
              <a:pathLst>
                <a:path w="10372725" h="6858000">
                  <a:moveTo>
                    <a:pt x="103723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372344" y="6858000"/>
                  </a:lnTo>
                  <a:lnTo>
                    <a:pt x="10372344" y="0"/>
                  </a:lnTo>
                  <a:close/>
                </a:path>
              </a:pathLst>
            </a:custGeom>
            <a:solidFill>
              <a:srgbClr val="1F282D">
                <a:alpha val="9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76659" y="0"/>
              <a:ext cx="27940" cy="6858000"/>
            </a:xfrm>
            <a:custGeom>
              <a:avLst/>
              <a:gdLst/>
              <a:ahLst/>
              <a:cxnLst/>
              <a:rect l="l" t="t" r="r" b="b"/>
              <a:pathLst>
                <a:path w="27940" h="6858000">
                  <a:moveTo>
                    <a:pt x="2743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7431" y="6858000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A9A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156" y="50290"/>
              <a:ext cx="9695688" cy="67574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70052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solidFill>
                  <a:srgbClr val="A9ACED"/>
                </a:solidFill>
                <a:latin typeface="Lucida Sans Unicode"/>
                <a:cs typeface="Lucida Sans Unicode"/>
              </a:rPr>
              <a:t>◤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15767" y="132587"/>
            <a:ext cx="8853805" cy="1668145"/>
            <a:chOff x="2715767" y="132587"/>
            <a:chExt cx="8853805" cy="16681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5767" y="132587"/>
              <a:ext cx="8853678" cy="11193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3875" y="681228"/>
              <a:ext cx="6322314" cy="111937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17647" y="267411"/>
            <a:ext cx="807529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400935" marR="5080" indent="-2388870">
              <a:lnSpc>
                <a:spcPts val="4320"/>
              </a:lnSpc>
              <a:spcBef>
                <a:spcPts val="640"/>
              </a:spcBef>
            </a:pPr>
            <a:r>
              <a:rPr dirty="0"/>
              <a:t>Интернет</a:t>
            </a:r>
            <a:r>
              <a:rPr spc="-114" dirty="0"/>
              <a:t> </a:t>
            </a:r>
            <a:r>
              <a:rPr dirty="0"/>
              <a:t>как</a:t>
            </a:r>
            <a:r>
              <a:rPr spc="-130" dirty="0"/>
              <a:t> </a:t>
            </a:r>
            <a:r>
              <a:rPr dirty="0"/>
              <a:t>средство</a:t>
            </a:r>
            <a:r>
              <a:rPr spc="-130" dirty="0"/>
              <a:t> </a:t>
            </a:r>
            <a:r>
              <a:rPr spc="-10" dirty="0"/>
              <a:t>влияния </a:t>
            </a:r>
            <a:r>
              <a:rPr dirty="0"/>
              <a:t>распространения</a:t>
            </a:r>
            <a:r>
              <a:rPr spc="-270" dirty="0"/>
              <a:t> </a:t>
            </a:r>
            <a:r>
              <a:rPr spc="-25" dirty="0"/>
              <a:t>ПАВ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42033" y="1568957"/>
            <a:ext cx="9664700" cy="4858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62125" algn="r">
              <a:lnSpc>
                <a:spcPct val="100000"/>
              </a:lnSpc>
              <a:spcBef>
                <a:spcPts val="105"/>
              </a:spcBef>
            </a:pPr>
            <a:r>
              <a:rPr sz="2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Детям</a:t>
            </a:r>
            <a:r>
              <a:rPr sz="2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часто</a:t>
            </a:r>
            <a:r>
              <a:rPr sz="2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приходят</a:t>
            </a:r>
            <a:r>
              <a:rPr sz="2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рассылки</a:t>
            </a:r>
            <a:r>
              <a:rPr sz="26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Telegram,</a:t>
            </a:r>
            <a:r>
              <a:rPr sz="2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другие мессенджеры</a:t>
            </a:r>
            <a:r>
              <a:rPr sz="2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соцсети</a:t>
            </a:r>
            <a:r>
              <a:rPr sz="2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обещанием</a:t>
            </a:r>
            <a:r>
              <a:rPr sz="2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высокооплачиваемой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работы.</a:t>
            </a:r>
            <a:r>
              <a:rPr sz="26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сожалению,</a:t>
            </a:r>
            <a:r>
              <a:rPr sz="26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многие</a:t>
            </a:r>
            <a:r>
              <a:rPr sz="2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подростки</a:t>
            </a:r>
            <a:r>
              <a:rPr sz="2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соглашаются</a:t>
            </a:r>
            <a:r>
              <a:rPr sz="26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становятся</a:t>
            </a:r>
            <a:r>
              <a:rPr sz="26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«закладчиками».</a:t>
            </a:r>
            <a:r>
              <a:rPr sz="26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Теми,</a:t>
            </a:r>
            <a:r>
              <a:rPr sz="2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кто</a:t>
            </a:r>
            <a:r>
              <a:rPr sz="26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фасуют</a:t>
            </a:r>
            <a:r>
              <a:rPr sz="2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2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маленьким </a:t>
            </a:r>
            <a:r>
              <a:rPr sz="2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пакетикам</a:t>
            </a:r>
            <a:r>
              <a:rPr sz="2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наркотики,</a:t>
            </a:r>
            <a:r>
              <a:rPr sz="2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заворачивают</a:t>
            </a:r>
            <a:r>
              <a:rPr sz="2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фольгу,</a:t>
            </a:r>
            <a:r>
              <a:rPr sz="2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потом</a:t>
            </a:r>
            <a:r>
              <a:rPr sz="2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скотч.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</a:t>
            </a:r>
            <a:r>
              <a:rPr sz="2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готовая</a:t>
            </a:r>
            <a:r>
              <a:rPr sz="26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закладка,</a:t>
            </a:r>
            <a:r>
              <a:rPr sz="2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которую</a:t>
            </a:r>
            <a:r>
              <a:rPr sz="26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нужно</a:t>
            </a:r>
            <a:r>
              <a:rPr sz="26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спрятать,</a:t>
            </a:r>
            <a:endParaRPr sz="2600">
              <a:latin typeface="Microsoft Sans Serif"/>
              <a:cs typeface="Microsoft Sans Serif"/>
            </a:endParaRPr>
          </a:p>
          <a:p>
            <a:pPr marL="792480" marR="7620" indent="-777240" algn="r">
              <a:lnSpc>
                <a:spcPct val="100000"/>
              </a:lnSpc>
            </a:pPr>
            <a:r>
              <a:rPr sz="2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сфотографировать</a:t>
            </a:r>
            <a:r>
              <a:rPr sz="2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место</a:t>
            </a:r>
            <a:r>
              <a:rPr sz="2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«клада»</a:t>
            </a:r>
            <a:r>
              <a:rPr sz="26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отправить</a:t>
            </a:r>
            <a:r>
              <a:rPr sz="2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«куратору».</a:t>
            </a:r>
            <a:r>
              <a:rPr sz="2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 </a:t>
            </a:r>
            <a:r>
              <a:rPr sz="2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снимку</a:t>
            </a:r>
            <a:r>
              <a:rPr sz="2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6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геолокации</a:t>
            </a:r>
            <a:r>
              <a:rPr sz="2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такую</a:t>
            </a:r>
            <a:r>
              <a:rPr sz="2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закладку</a:t>
            </a:r>
            <a:r>
              <a:rPr sz="2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находит</a:t>
            </a:r>
            <a:r>
              <a:rPr sz="2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покупатель.</a:t>
            </a:r>
            <a:endParaRPr sz="2600">
              <a:latin typeface="Microsoft Sans Serif"/>
              <a:cs typeface="Microsoft Sans Serif"/>
            </a:endParaRPr>
          </a:p>
          <a:p>
            <a:pPr marL="189230" marR="5080" indent="137160" algn="r">
              <a:lnSpc>
                <a:spcPct val="100000"/>
              </a:lnSpc>
              <a:spcBef>
                <a:spcPts val="605"/>
              </a:spcBef>
            </a:pPr>
            <a:r>
              <a:rPr sz="2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Дети,</a:t>
            </a:r>
            <a:r>
              <a:rPr sz="2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</a:t>
            </a:r>
            <a:r>
              <a:rPr sz="2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мотыльки,</a:t>
            </a:r>
            <a:r>
              <a:rPr sz="2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летят</a:t>
            </a:r>
            <a:r>
              <a:rPr sz="2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«легкие</a:t>
            </a:r>
            <a:r>
              <a:rPr sz="2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деньги».</a:t>
            </a:r>
            <a:r>
              <a:rPr sz="2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Кто</a:t>
            </a:r>
            <a:r>
              <a:rPr sz="2600" spc="-7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то,</a:t>
            </a:r>
            <a:r>
              <a:rPr sz="2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чтобы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осуществить</a:t>
            </a:r>
            <a:r>
              <a:rPr sz="2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мечту</a:t>
            </a:r>
            <a:r>
              <a:rPr sz="2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новых</a:t>
            </a:r>
            <a:r>
              <a:rPr sz="2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гаджетах</a:t>
            </a:r>
            <a:r>
              <a:rPr sz="2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развлечениях.</a:t>
            </a:r>
            <a:r>
              <a:rPr sz="2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Кто</a:t>
            </a:r>
            <a:r>
              <a:rPr sz="2600" spc="-7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2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то,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чтобы</a:t>
            </a:r>
            <a:r>
              <a:rPr sz="26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кормить</a:t>
            </a:r>
            <a:r>
              <a:rPr sz="2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собственную</a:t>
            </a:r>
            <a:r>
              <a:rPr sz="26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зависимость</a:t>
            </a:r>
            <a:r>
              <a:rPr sz="26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(большинство</a:t>
            </a:r>
            <a:endParaRPr sz="2600">
              <a:latin typeface="Microsoft Sans Serif"/>
              <a:cs typeface="Microsoft Sans Serif"/>
            </a:endParaRPr>
          </a:p>
          <a:p>
            <a:pPr marR="5715" algn="r">
              <a:lnSpc>
                <a:spcPct val="100000"/>
              </a:lnSpc>
            </a:pPr>
            <a:r>
              <a:rPr sz="2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закладчиков</a:t>
            </a:r>
            <a:r>
              <a:rPr sz="26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становятся</a:t>
            </a:r>
            <a:r>
              <a:rPr sz="2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наркопотребителями).</a:t>
            </a:r>
            <a:endParaRPr sz="26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528" y="1699260"/>
            <a:ext cx="1450975" cy="4358640"/>
            <a:chOff x="33528" y="1699260"/>
            <a:chExt cx="1450975" cy="43586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84" y="1699260"/>
              <a:ext cx="1242060" cy="12420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28" y="3107436"/>
              <a:ext cx="1450848" cy="14508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08" y="4741164"/>
              <a:ext cx="1315212" cy="13167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</TotalTime>
  <Words>702</Words>
  <Application>Microsoft Office PowerPoint</Application>
  <PresentationFormat>Широкоэкранный</PresentationFormat>
  <Paragraphs>89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MT</vt:lpstr>
      <vt:lpstr>Century Gothic</vt:lpstr>
      <vt:lpstr>Lucida Sans Unicode</vt:lpstr>
      <vt:lpstr>Microsoft Sans Serif</vt:lpstr>
      <vt:lpstr>Wingdings</vt:lpstr>
      <vt:lpstr>Wingdings 3</vt:lpstr>
      <vt:lpstr>Сектор</vt:lpstr>
      <vt:lpstr>Презентация PowerPoint</vt:lpstr>
      <vt:lpstr>Презентация PowerPoint</vt:lpstr>
      <vt:lpstr>Что такое ПАВ?</vt:lpstr>
      <vt:lpstr>◤ Группа риска злоупотребления психоактивными веществами</vt:lpstr>
      <vt:lpstr>Переживание опыта удовольствия от наркотиков</vt:lpstr>
      <vt:lpstr>Первые признаки, которые могут ◤говорить о том, что ребенок начал</vt:lpstr>
      <vt:lpstr>Последствия потребления ПАВ</vt:lpstr>
      <vt:lpstr>Презентация PowerPoint</vt:lpstr>
      <vt:lpstr>Интернет как средство влияния распространения ПАВ</vt:lpstr>
      <vt:lpstr>Признаки того, что ребенок</vt:lpstr>
      <vt:lpstr>Ответственность за участие в незаконном обороте ПАВ</vt:lpstr>
      <vt:lpstr>Основные меры противодействия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«Чистое поколение»</dc:title>
  <dc:creator>sargylanam1994@gmail.com</dc:creator>
  <cp:lastModifiedBy>user</cp:lastModifiedBy>
  <cp:revision>1</cp:revision>
  <dcterms:created xsi:type="dcterms:W3CDTF">2025-11-12T05:57:26Z</dcterms:created>
  <dcterms:modified xsi:type="dcterms:W3CDTF">2025-11-12T06:01:58Z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2025-11-12T00:00:00Z</vt:filetime>
  </property>
  <property fmtid="{D5CDD505-2E9C-101B-9397-08002B2CF9AE}" pid="5" name="Producer">
    <vt:lpwstr>Microsoft® PowerPoint® 2019</vt:lpwstr>
  </property>
</Properties>
</file>