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CAF7F-12FF-4391-A2E8-EB34A1C4F457}" type="datetimeFigureOut">
              <a:rPr lang="ru-RU" smtClean="0"/>
              <a:t>17.01.2026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F352-F0E6-406D-A269-7F6EA4AA3E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073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CAF7F-12FF-4391-A2E8-EB34A1C4F457}" type="datetimeFigureOut">
              <a:rPr lang="ru-RU" smtClean="0"/>
              <a:t>17.01.2026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F352-F0E6-406D-A269-7F6EA4AA3E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9704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CAF7F-12FF-4391-A2E8-EB34A1C4F457}" type="datetimeFigureOut">
              <a:rPr lang="ru-RU" smtClean="0"/>
              <a:t>17.01.2026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F352-F0E6-406D-A269-7F6EA4AA3E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471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CAF7F-12FF-4391-A2E8-EB34A1C4F457}" type="datetimeFigureOut">
              <a:rPr lang="ru-RU" smtClean="0"/>
              <a:t>17.01.2026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F352-F0E6-406D-A269-7F6EA4AA3E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144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CAF7F-12FF-4391-A2E8-EB34A1C4F457}" type="datetimeFigureOut">
              <a:rPr lang="ru-RU" smtClean="0"/>
              <a:t>17.01.2026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F352-F0E6-406D-A269-7F6EA4AA3E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040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CAF7F-12FF-4391-A2E8-EB34A1C4F457}" type="datetimeFigureOut">
              <a:rPr lang="ru-RU" smtClean="0"/>
              <a:t>17.01.2026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F352-F0E6-406D-A269-7F6EA4AA3E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4659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CAF7F-12FF-4391-A2E8-EB34A1C4F457}" type="datetimeFigureOut">
              <a:rPr lang="ru-RU" smtClean="0"/>
              <a:t>17.01.2026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F352-F0E6-406D-A269-7F6EA4AA3E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5974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CAF7F-12FF-4391-A2E8-EB34A1C4F457}" type="datetimeFigureOut">
              <a:rPr lang="ru-RU" smtClean="0"/>
              <a:t>17.01.2026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F352-F0E6-406D-A269-7F6EA4AA3E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1836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CAF7F-12FF-4391-A2E8-EB34A1C4F457}" type="datetimeFigureOut">
              <a:rPr lang="ru-RU" smtClean="0"/>
              <a:t>17.01.2026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F352-F0E6-406D-A269-7F6EA4AA3E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7663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CAF7F-12FF-4391-A2E8-EB34A1C4F457}" type="datetimeFigureOut">
              <a:rPr lang="ru-RU" smtClean="0"/>
              <a:t>17.01.2026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F352-F0E6-406D-A269-7F6EA4AA3E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93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CAF7F-12FF-4391-A2E8-EB34A1C4F457}" type="datetimeFigureOut">
              <a:rPr lang="ru-RU" smtClean="0"/>
              <a:t>17.01.2026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F352-F0E6-406D-A269-7F6EA4AA3E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9316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0CAF7F-12FF-4391-A2E8-EB34A1C4F457}" type="datetimeFigureOut">
              <a:rPr lang="ru-RU" smtClean="0"/>
              <a:t>17.01.2026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3F352-F0E6-406D-A269-7F6EA4AA3E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188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46"/>
            <a:ext cx="12192000" cy="685435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9054" y="1823"/>
            <a:ext cx="2322946" cy="126836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0" y="0"/>
            <a:ext cx="9869054" cy="6632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граждан (Разъяснительные материалы):</a:t>
            </a:r>
            <a:endParaRPr lang="ru-RU" sz="1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1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Личная безопасность:</a:t>
            </a:r>
            <a:r>
              <a:rPr lang="ru-RU" sz="1200" dirty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Избегайте </a:t>
            </a:r>
            <a:r>
              <a:rPr lang="ru-RU" sz="1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демонстрации ценных вещей и крупных сумм денег в общественных местах.</a:t>
            </a:r>
          </a:p>
          <a:p>
            <a:pPr lvl="1"/>
            <a:r>
              <a:rPr lang="ru-RU" sz="1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Общественный </a:t>
            </a:r>
            <a:r>
              <a:rPr lang="ru-RU" sz="1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</a:t>
            </a:r>
            <a:r>
              <a:rPr lang="ru-RU" sz="1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Любые действия, грубо нарушающие общественный порядок и выражающие явное неуважение к обществу (хулиганство), могут повлечь наказание вплоть до лишения свободы на срок до 8 лет (ст. 213 УК РФ).</a:t>
            </a:r>
          </a:p>
          <a:p>
            <a:pPr lvl="1"/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Распитие </a:t>
            </a:r>
            <a:r>
              <a:rPr lang="ru-RU" sz="1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алкогольной и спиртосодержащей продукции (статья 20.20 КоАП РФ), появление в общественном месте в состоянии алкогольного опьянения (статья 20.21.КоАП РФ).Федеральный закон от 22.11.1995 № 171-ФЗ «О государственном регулировании производства и оборота этилового спирта, алкогольной и спиртосодержащей продукции и об ограничении потребления (распития) алкогольной продукции» устанавливает запрет на потребление алкогольной и спиртосодержащей продукции в следующих местах: в подъездах, на лестницах, лестничных площадках, на детских площадках, в зонах рекреационного назначения: в границах территорий,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занятых городскими </a:t>
            </a:r>
            <a:r>
              <a:rPr lang="ru-RU" sz="1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лесами, скверами, парками, городскими садами, прудами, озерами, водохранилищами, пляжами, в границах иных территорий, используемых и предназначенных для отдыха, туризма, занятий физической культурой и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спортом. В </a:t>
            </a:r>
            <a:r>
              <a:rPr lang="ru-RU" sz="1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нахождения гражданина в общественном месте состоянии алкогольного оскорбляющем человеческое достоинство и общественную нравственность, может быть наложен административный штраф в размере от пятисот до одной тысячи пятисот рублей или административный арест на срок до пятнадцати суток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28650" lvl="1" indent="-171450">
              <a:buFontTx/>
              <a:buChar char="-"/>
            </a:pP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Хищения, как </a:t>
            </a:r>
            <a:r>
              <a:rPr lang="ru-RU" sz="1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правило, совершаются преступления в виде кражи (тайное хищение чужого имущества) из одежды, сумки и иной ручной клади, находящийся при потерпевшем (пункт г., часть 2 статьи 158 УК РФ), также может быть совершен грабеж (открытое хищение чужого имущества, статья 161 УК РФ) или разбой (нападение в целях хищения чужого имущества, совершенное с применением насилия, опасного для жизни или здоровья, либо с угрозой применения такого насилия, статья 162 УК РФ). За совершение указанных деяний преступнику может грозить: совершение кражи (пункт г., часть 2 статьи 158 УК РФ) – наиболее строгий вид наказания лишение свободы на срок до 5 лет; совершение грабежа (часть 1 статьи 161 УК РФ) –наказание в виде лишения свободы сроком до 4 лет; совершение разбоя (часть 1 статьи 162 УК РФ) - наказание в виде лишения свободы сроком до 8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лет.</a:t>
            </a:r>
          </a:p>
          <a:p>
            <a:pPr lvl="1"/>
            <a:r>
              <a:rPr lang="ru-RU" sz="1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Бдительность</a:t>
            </a:r>
            <a:r>
              <a:rPr lang="ru-RU" sz="1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200" dirty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обнаружении подозрительных лиц или предметов необходимо незамедлительно сообщать в правоохранительные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органы.</a:t>
            </a:r>
          </a:p>
          <a:p>
            <a:pPr lvl="1"/>
            <a:r>
              <a:rPr lang="ru-RU" sz="1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400" dirty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Помните, что незнание закона не освобождает от ответственности за административные правонарушения (например, распитие спиртных напитков в парках или сквернословие). </a:t>
            </a:r>
            <a:endParaRPr lang="ru-RU" sz="12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1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</a:t>
            </a:r>
            <a:r>
              <a:rPr lang="ru-RU" sz="1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стоит совершать административные правонарушения и тем более </a:t>
            </a:r>
            <a:r>
              <a:rPr lang="ru-RU" sz="1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преступления?</a:t>
            </a:r>
            <a:endParaRPr lang="ru-RU" sz="1400" u="sng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 </a:t>
            </a:r>
            <a:r>
              <a:rPr lang="ru-RU" sz="1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молодые, люди особо не задумываются о последствиях своего поведения. Но в будущем это может принести проблемы не только самому человеку, но и его детям. Например, если вы совершаете серьёзное административное или тем более уголовное преступление вы ставите крест на своей карьере в правоохранительных органах, в </a:t>
            </a:r>
            <a:r>
              <a:rPr lang="ru-RU" sz="1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1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МВД, ФСБ, прокуратура, и в суде. И не только на своей, но и на карьере ваших будущих детей. Для государства вы на долгое время или навсегда остаётесь правонарушителем или преступником.  Вас никогда не возьмут на работу в организацию работающую со сведениями, составляющими государственную тайну и даже в организацию, которая занимается установкой сигнализации. Даже когда истёк срок привлечения к административной ответственности данные об этом факте навсегда остаются в базе данных ИЦ МВД.</a:t>
            </a:r>
          </a:p>
          <a:p>
            <a:r>
              <a:rPr lang="ru-RU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sz="1100" dirty="0">
              <a:solidFill>
                <a:schemeClr val="accent1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5354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10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</dc:creator>
  <cp:lastModifiedBy>Александр</cp:lastModifiedBy>
  <cp:revision>2</cp:revision>
  <dcterms:created xsi:type="dcterms:W3CDTF">2026-01-17T10:33:52Z</dcterms:created>
  <dcterms:modified xsi:type="dcterms:W3CDTF">2026-01-17T10:49:39Z</dcterms:modified>
</cp:coreProperties>
</file>