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65" r:id="rId3"/>
    <p:sldId id="291" r:id="rId4"/>
    <p:sldId id="292" r:id="rId5"/>
    <p:sldId id="293" r:id="rId6"/>
    <p:sldId id="296" r:id="rId7"/>
    <p:sldId id="297" r:id="rId8"/>
    <p:sldId id="298" r:id="rId9"/>
    <p:sldId id="299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17" r:id="rId18"/>
    <p:sldId id="308" r:id="rId19"/>
    <p:sldId id="318" r:id="rId20"/>
    <p:sldId id="319" r:id="rId21"/>
    <p:sldId id="309" r:id="rId22"/>
    <p:sldId id="316" r:id="rId23"/>
    <p:sldId id="320" r:id="rId24"/>
    <p:sldId id="270" r:id="rId25"/>
    <p:sldId id="322" r:id="rId26"/>
    <p:sldId id="271" r:id="rId27"/>
    <p:sldId id="273" r:id="rId28"/>
    <p:sldId id="272" r:id="rId29"/>
    <p:sldId id="32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7" autoAdjust="0"/>
    <p:restoredTop sz="94660"/>
  </p:normalViewPr>
  <p:slideViewPr>
    <p:cSldViewPr>
      <p:cViewPr varScale="1">
        <p:scale>
          <a:sx n="75" d="100"/>
          <a:sy n="75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9BB08-9D13-40B2-9498-160AF8CEA213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DF45F-1628-4EAD-9CA3-CC2451B5F4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469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3AF42-D5C2-4DB4-B62C-39F0F020D6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365941"/>
      </p:ext>
    </p:extLst>
  </p:cSld>
  <p:clrMapOvr>
    <a:masterClrMapping/>
  </p:clrMapOvr>
  <p:transition spd="slow" advTm="10000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46F1C-B94E-4791-94D8-B0F587413B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675309"/>
      </p:ext>
    </p:extLst>
  </p:cSld>
  <p:clrMapOvr>
    <a:masterClrMapping/>
  </p:clrMapOvr>
  <p:transition spd="slow" advTm="10000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95614-6D62-4F89-A666-6FB0063B34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179460"/>
      </p:ext>
    </p:extLst>
  </p:cSld>
  <p:clrMapOvr>
    <a:masterClrMapping/>
  </p:clrMapOvr>
  <p:transition spd="slow" advTm="10000"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60CAA-1929-4B26-8ED9-87569764D4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390843"/>
      </p:ext>
    </p:extLst>
  </p:cSld>
  <p:clrMapOvr>
    <a:masterClrMapping/>
  </p:clrMapOvr>
  <p:transition spd="slow" advTm="10000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CEE92-C8AF-449E-B32F-BB4422A5BA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668466"/>
      </p:ext>
    </p:extLst>
  </p:cSld>
  <p:clrMapOvr>
    <a:masterClrMapping/>
  </p:clrMapOvr>
  <p:transition spd="slow" advTm="10000"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A5137-6ABD-4AAE-ABB8-711EC39A6D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421504"/>
      </p:ext>
    </p:extLst>
  </p:cSld>
  <p:clrMapOvr>
    <a:masterClrMapping/>
  </p:clrMapOvr>
  <p:transition spd="slow" advTm="10000">
    <p:blind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CAA68-8DD4-45E1-82A1-94CAAAD6FC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414193"/>
      </p:ext>
    </p:extLst>
  </p:cSld>
  <p:clrMapOvr>
    <a:masterClrMapping/>
  </p:clrMapOvr>
  <p:transition spd="slow" advTm="10000"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19611-E1DB-415F-9578-64D3A4BFAAE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804406"/>
      </p:ext>
    </p:extLst>
  </p:cSld>
  <p:clrMapOvr>
    <a:masterClrMapping/>
  </p:clrMapOvr>
  <p:transition spd="slow"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F0DA-600A-456B-AC5F-F22E395038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804360"/>
      </p:ext>
    </p:extLst>
  </p:cSld>
  <p:clrMapOvr>
    <a:masterClrMapping/>
  </p:clrMapOvr>
  <p:transition spd="slow" advTm="10000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A1378-CCB7-4F1E-82D7-84159604EF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666684"/>
      </p:ext>
    </p:extLst>
  </p:cSld>
  <p:clrMapOvr>
    <a:masterClrMapping/>
  </p:clrMapOvr>
  <p:transition spd="slow" advTm="10000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53DC-4769-48AD-8317-867B318A43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692149"/>
      </p:ext>
    </p:extLst>
  </p:cSld>
  <p:clrMapOvr>
    <a:masterClrMapping/>
  </p:clrMapOvr>
  <p:transition spd="slow" advTm="10000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C4EE6-DA3B-4A96-BFC6-031CD7119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397654"/>
      </p:ext>
    </p:extLst>
  </p:cSld>
  <p:clrMapOvr>
    <a:masterClrMapping/>
  </p:clrMapOvr>
  <p:transition spd="slow" advTm="10000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1F100-AD3D-4BF3-AF29-6815563241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013722"/>
      </p:ext>
    </p:extLst>
  </p:cSld>
  <p:clrMapOvr>
    <a:masterClrMapping/>
  </p:clrMapOvr>
  <p:transition spd="slow" advTm="10000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1509A-2462-4CAE-806C-806B33660E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433078"/>
      </p:ext>
    </p:extLst>
  </p:cSld>
  <p:clrMapOvr>
    <a:masterClrMapping/>
  </p:clrMapOvr>
  <p:transition spd="slow" advTm="10000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75F0-066E-40AA-B196-0EF50B9509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543989"/>
      </p:ext>
    </p:extLst>
  </p:cSld>
  <p:clrMapOvr>
    <a:masterClrMapping/>
  </p:clrMapOvr>
  <p:transition spd="slow" advTm="10000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06CAB-28E5-43F0-B521-6C6F7206871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442534"/>
      </p:ext>
    </p:extLst>
  </p:cSld>
  <p:clrMapOvr>
    <a:masterClrMapping/>
  </p:clrMapOvr>
  <p:transition spd="slow" advTm="10000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864FE-1C05-4E5A-8805-C8EAF30ACB5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70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 spd="slow" advTm="10000"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ost-10824-1210316078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83"/>
          <a:stretch>
            <a:fillRect/>
          </a:stretch>
        </p:blipFill>
        <p:spPr bwMode="auto">
          <a:xfrm>
            <a:off x="251520" y="764704"/>
            <a:ext cx="147141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 – Парты Героев – Мы Помним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218258"/>
          </a:xfrm>
          <a:solidFill>
            <a:srgbClr val="FF0000"/>
          </a:solidFill>
        </p:spPr>
        <p:txBody>
          <a:bodyPr/>
          <a:lstStyle/>
          <a:p>
            <a:r>
              <a:rPr lang="ru-RU" b="1" dirty="0" smtClean="0"/>
              <a:t>    </a:t>
            </a:r>
            <a:r>
              <a:rPr lang="ru-RU" sz="8000" b="1" dirty="0" smtClean="0"/>
              <a:t>Подвиг</a:t>
            </a:r>
            <a:endParaRPr lang="ru-RU" sz="8000" b="1" dirty="0"/>
          </a:p>
        </p:txBody>
      </p:sp>
      <p:pic>
        <p:nvPicPr>
          <p:cNvPr id="4" name="Содержимое 3" descr="C:\Users\Саша\Desktop\6c69e452c19445f0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20888"/>
            <a:ext cx="8136904" cy="409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Саша\Desktop\55c9c360-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224079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04664"/>
            <a:ext cx="12961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82154"/>
          </a:xfrm>
        </p:spPr>
        <p:txBody>
          <a:bodyPr/>
          <a:lstStyle/>
          <a:p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000" i="1" dirty="0" smtClean="0"/>
              <a:t>Ефим </a:t>
            </a:r>
            <a:r>
              <a:rPr lang="ru-RU" sz="2000" i="1" dirty="0" err="1" smtClean="0"/>
              <a:t>Гольский</a:t>
            </a:r>
            <a:r>
              <a:rPr lang="ru-RU" sz="2000" i="1" dirty="0" smtClean="0"/>
              <a:t>, известный военный журналист, племянник Павла Андриановича Пода, давший биографический очерк книги: «Мой Дядя - человек кремень».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Саша\Desktop\Documents\Папы\Рабочая программа -Музей\Папка-Герои РФ и СС\Герои РФ и Сов Союз\Пода\книжка  норм.t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6792"/>
            <a:ext cx="3195369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Саша\Desktop\Documents\Папы\флэшка\гольский Ефим степанович с женой Анной федоровной 09.05.2000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41764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600" dirty="0" smtClean="0"/>
              <a:t>Братская могила в деревне </a:t>
            </a:r>
            <a:r>
              <a:rPr lang="ru-RU" sz="3600" dirty="0" err="1" smtClean="0"/>
              <a:t>Бересток</a:t>
            </a:r>
            <a:r>
              <a:rPr lang="ru-RU" sz="3600" dirty="0" smtClean="0"/>
              <a:t>  </a:t>
            </a:r>
            <a:r>
              <a:rPr lang="ru-RU" sz="3600" dirty="0" err="1" smtClean="0"/>
              <a:t>Севского</a:t>
            </a:r>
            <a:r>
              <a:rPr lang="ru-RU" sz="3600" dirty="0" smtClean="0"/>
              <a:t> района Брянской области.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Саша\Desktop\Пода П.А.-иследовская работа\Poda_P_A_np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70485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Памятный знак Герою Советского Союза Пода П.А.</a:t>
            </a:r>
            <a:endParaRPr lang="ru-RU" sz="3200" dirty="0"/>
          </a:p>
        </p:txBody>
      </p:sp>
      <p:pic>
        <p:nvPicPr>
          <p:cNvPr id="4" name="Содержимое 3" descr="C:\Users\Саша\Desktop\Пода П.А.-иследовская работа\Poda_P_A_np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00200"/>
            <a:ext cx="6336704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Саша\Desktop\Documents\Папы\Фото-Патриотических и спортивных мероприятий\вид школы\P1220414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3384376" cy="25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фото музей\IMG_20200203_1204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76672"/>
            <a:ext cx="25922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Саша\Desktop\Documents\Папы\Рабочая программа -Музей\Переслать на Генеральскую школу\Рисунок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352839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аша\Desktop\Documents\Папы\Фото-Патриотических и спортивных мероприятий\фото мемориальная доска\пода павел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717032"/>
            <a:ext cx="3168352" cy="231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3272" cy="1287016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Брянские поисковики регионального отделения «Поискового движения России» почтили память защитников Отечества, погибших при освобождении </a:t>
            </a:r>
            <a:r>
              <a:rPr lang="ru-RU" sz="2000" dirty="0" err="1" smtClean="0"/>
              <a:t>Брянщины</a:t>
            </a:r>
            <a:r>
              <a:rPr lang="ru-RU" sz="2000" dirty="0" smtClean="0"/>
              <a:t> от немецко-фашистких захватчиков </a:t>
            </a:r>
            <a:r>
              <a:rPr lang="ru-RU" sz="1800" dirty="0" smtClean="0"/>
              <a:t>салютом.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C:\Users\Саша\Desktop\Пода П.А.-иследовская работа\03772t0019822b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5432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Constantia" pitchFamily="18" charset="0"/>
              </a:rPr>
              <a:t>Парта Героя – Алексеева Э.К.</a:t>
            </a:r>
            <a:endParaRPr lang="ru-RU" sz="3600" b="1" dirty="0">
              <a:latin typeface="Constantia" pitchFamily="18" charset="0"/>
            </a:endParaRPr>
          </a:p>
        </p:txBody>
      </p:sp>
      <p:pic>
        <p:nvPicPr>
          <p:cNvPr id="38914" name="Picture 2" descr="C:\Users\Саша\Desktop\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428038" cy="482373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Constantia" pitchFamily="18" charset="0"/>
              </a:rPr>
              <a:t/>
            </a:r>
            <a:br>
              <a:rPr lang="ru-RU" sz="2400" b="1" dirty="0" smtClean="0">
                <a:latin typeface="Constantia" pitchFamily="18" charset="0"/>
              </a:rPr>
            </a:br>
            <a:r>
              <a:rPr lang="ru-RU" sz="2800" b="1" dirty="0" smtClean="0">
                <a:latin typeface="Constantia" pitchFamily="18" charset="0"/>
              </a:rPr>
              <a:t>Школьные годы 1 класс</a:t>
            </a:r>
            <a:br>
              <a:rPr lang="ru-RU" sz="2800" b="1" dirty="0" smtClean="0">
                <a:latin typeface="Constantia" pitchFamily="18" charset="0"/>
              </a:rPr>
            </a:br>
            <a:r>
              <a:rPr lang="ru-RU" sz="2800" b="1" dirty="0" smtClean="0">
                <a:latin typeface="Constantia" pitchFamily="18" charset="0"/>
              </a:rPr>
              <a:t>МОУ Большекрепинская СОШ</a:t>
            </a:r>
            <a:br>
              <a:rPr lang="ru-RU" sz="2800" b="1" dirty="0" smtClean="0">
                <a:latin typeface="Constantia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Admin\Рабочий стол\Алексеев\P1070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4023314" cy="470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Герой РФ – Алексеев Эдуард Константинович</a:t>
            </a:r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4" name="Содержимое 3" descr="C:\Documents and Settings\Admin\Рабочий стол\Алексеев\P107012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484784"/>
            <a:ext cx="4218709" cy="482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348880"/>
            <a:ext cx="20162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 smtClean="0">
                <a:ln w="50800"/>
              </a:rPr>
              <a:t/>
            </a:r>
            <a:br>
              <a:rPr lang="ru-RU" sz="2800" b="1" dirty="0" smtClean="0">
                <a:ln w="50800"/>
              </a:rPr>
            </a:br>
            <a:r>
              <a:rPr lang="ru-RU" sz="2800" b="1" dirty="0" smtClean="0">
                <a:ln w="50800"/>
              </a:rPr>
              <a:t>Звезда</a:t>
            </a:r>
            <a:br>
              <a:rPr lang="ru-RU" sz="2800" b="1" dirty="0" smtClean="0">
                <a:ln w="50800"/>
              </a:rPr>
            </a:br>
            <a:r>
              <a:rPr lang="ru-RU" sz="2800" b="1" dirty="0" smtClean="0">
                <a:ln w="50800"/>
              </a:rPr>
              <a:t>Героя Российской Федерации</a:t>
            </a:r>
            <a:r>
              <a:rPr lang="ru-RU" b="1" dirty="0" smtClean="0">
                <a:ln w="50800"/>
              </a:rPr>
              <a:t/>
            </a:r>
            <a:br>
              <a:rPr lang="ru-RU" b="1" dirty="0" smtClean="0">
                <a:ln w="5080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Алексеев\P107013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1628800"/>
            <a:ext cx="7848872" cy="47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508518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 П. А.          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Нечепуренко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И. И.,         Алексеев Э.К.</a:t>
            </a:r>
          </a:p>
          <a:p>
            <a:pPr algn="ctr"/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2" name="Picture 2" descr="C:\Users\Андрей\Documents\Для школы\Урок мужества\герои сс\DSC0029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47864" y="1556792"/>
            <a:ext cx="2592288" cy="333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Саша\Desktop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2736304" cy="3343430"/>
          </a:xfrm>
          <a:prstGeom prst="rect">
            <a:avLst/>
          </a:prstGeom>
          <a:noFill/>
        </p:spPr>
      </p:pic>
      <p:pic>
        <p:nvPicPr>
          <p:cNvPr id="10" name="Рисунок 9" descr="C:\Documents and Settings\Admin\Рабочий стол\Алексеев\P1070123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84168" y="1628800"/>
            <a:ext cx="2814429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467544" y="69269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земляки – Герои Советского Союза и России</a:t>
            </a:r>
            <a:endParaRPr lang="ru-RU" sz="2800" dirty="0"/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589240"/>
            <a:ext cx="5631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589240"/>
            <a:ext cx="621145" cy="87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5517233"/>
            <a:ext cx="69315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Саша\Desktop\Новая папка (4)\P12602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04664"/>
            <a:ext cx="5400600" cy="618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Constantia" pitchFamily="18" charset="0"/>
              </a:rPr>
              <a:t>Книга Памяти 205-й отдельной мотострелковой брига</a:t>
            </a:r>
            <a:r>
              <a:rPr lang="ru-RU" sz="2400" dirty="0" smtClean="0">
                <a:solidFill>
                  <a:srgbClr val="FF0000"/>
                </a:solidFill>
                <a:latin typeface="Constantia" pitchFamily="18" charset="0"/>
              </a:rPr>
              <a:t>ды</a:t>
            </a:r>
            <a:endParaRPr lang="ru-RU" sz="2400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4" name="Содержимое 3" descr="C:\Users\Саша\Desktop\Новая папка (4)\P12602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05678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atin typeface="Constantia" pitchFamily="18" charset="0"/>
              </a:rPr>
              <a:t>Уголок Героя РФ Алексеева Э.Д. в школьном музее «Боевой и Трудовой Славы»</a:t>
            </a:r>
            <a:endParaRPr lang="ru-RU" sz="2400" b="1" dirty="0">
              <a:latin typeface="Constantia" pitchFamily="18" charset="0"/>
            </a:endParaRPr>
          </a:p>
        </p:txBody>
      </p:sp>
      <p:pic>
        <p:nvPicPr>
          <p:cNvPr id="7" name="Содержимое 6" descr="C:\Users\Саша\Desktop\Documents\Папы\Фото-Патриотических и спортивных мероприятий\Фото подборка к музею-2019\PC21027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6264696" cy="459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+mn-lt"/>
              </a:rPr>
              <a:t>Мемориальная доска на входе в МБОУ «Большекрепинская СОШ»</a:t>
            </a:r>
            <a:endParaRPr lang="ru-RU" sz="2800" b="1" dirty="0">
              <a:latin typeface="+mn-lt"/>
            </a:endParaRPr>
          </a:p>
        </p:txBody>
      </p:sp>
      <p:pic>
        <p:nvPicPr>
          <p:cNvPr id="1026" name="Picture 2" descr="C:\Users\Саша\Desktop\DSC00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332656"/>
            <a:ext cx="8208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Нечепуренко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Иван Иванович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060848"/>
            <a:ext cx="24482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1" descr="C:\Users\Андрей\Documents\Для школы\Урок мужества\герои сс\DSC00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00808"/>
            <a:ext cx="30243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Для школы\герои сс\Бой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588223" cy="49411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76672"/>
            <a:ext cx="8820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Нечепуренко</a:t>
            </a:r>
            <a:r>
              <a:rPr lang="ru-RU" sz="2800" b="1" dirty="0" smtClean="0"/>
              <a:t> И. И. на встрече с однополчанами</a:t>
            </a:r>
            <a:endParaRPr lang="ru-RU" sz="2800" dirty="0"/>
          </a:p>
        </p:txBody>
      </p:sp>
    </p:spTree>
  </p:cSld>
  <p:clrMapOvr>
    <a:masterClrMapping/>
  </p:clrMapOvr>
  <p:transition spd="slow" advTm="10000"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Для школы\герои сс\DSC00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72074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50851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Хлеб и соль Герою Советского Союза</a:t>
            </a:r>
          </a:p>
          <a:p>
            <a:pPr algn="ctr"/>
            <a:r>
              <a:rPr lang="ru-RU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Нечепуренко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Ивану Ивановичу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(1985 год)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Для школы\герои сс\DSC00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768752" cy="50633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332656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Нечепуренко</a:t>
            </a:r>
            <a:r>
              <a:rPr lang="ru-RU" sz="2800" dirty="0" smtClean="0"/>
              <a:t> И.И. среди гостей школьного музея «Боевой и Трудовой Славы» (1985 год)</a:t>
            </a:r>
            <a:endParaRPr lang="ru-RU" sz="2800" dirty="0"/>
          </a:p>
        </p:txBody>
      </p:sp>
    </p:spTree>
  </p:cSld>
  <p:clrMapOvr>
    <a:masterClrMapping/>
  </p:clrMapOvr>
  <p:transition spd="slow" advTm="10000"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Для школы\герои сс\DSC00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896560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5157192"/>
            <a:ext cx="925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Открытие школьного музея с участием Нечепуренко И. И.</a:t>
            </a:r>
            <a:endParaRPr lang="ru-RU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508518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 П. А.          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Нечепуренко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И. И.,         Алексеев Э.К.</a:t>
            </a:r>
          </a:p>
          <a:p>
            <a:pPr algn="ctr"/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2" name="Picture 2" descr="C:\Users\Андрей\Documents\Для школы\Урок мужества\герои сс\DSC0029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47864" y="1556792"/>
            <a:ext cx="2592288" cy="333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Саша\Desktop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2736304" cy="3343430"/>
          </a:xfrm>
          <a:prstGeom prst="rect">
            <a:avLst/>
          </a:prstGeom>
          <a:noFill/>
        </p:spPr>
      </p:pic>
      <p:pic>
        <p:nvPicPr>
          <p:cNvPr id="10" name="Рисунок 9" descr="C:\Documents and Settings\Admin\Рабочий стол\Алексеев\P1070123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84168" y="1628800"/>
            <a:ext cx="2814429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467544" y="69269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земляки – Герои Советского Союза и России</a:t>
            </a:r>
            <a:endParaRPr lang="ru-RU" sz="2800" dirty="0"/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589240"/>
            <a:ext cx="5631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589240"/>
            <a:ext cx="621145" cy="87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5517233"/>
            <a:ext cx="69315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Парта Героя - Пода П.А.</a:t>
            </a:r>
            <a:endParaRPr lang="ru-RU" dirty="0"/>
          </a:p>
        </p:txBody>
      </p:sp>
      <p:pic>
        <p:nvPicPr>
          <p:cNvPr id="31746" name="Picture 2" descr="C:\Users\Саша\Desktop\EFjnQ4OWwAE28S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Слобода Большекрепинская до 1918 года</a:t>
            </a:r>
            <a:endParaRPr lang="ru-RU" sz="4000" dirty="0"/>
          </a:p>
        </p:txBody>
      </p:sp>
      <p:pic>
        <p:nvPicPr>
          <p:cNvPr id="4" name="Содержимое 3" descr="слобод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704856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10000"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1143000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Слобода Большая - Крепкая 1936 год. Семья председателя сельского совета </a:t>
            </a:r>
            <a:br>
              <a:rPr lang="ru-RU" sz="2400" dirty="0" smtClean="0"/>
            </a:br>
            <a:r>
              <a:rPr lang="ru-RU" sz="2400" dirty="0" smtClean="0"/>
              <a:t>Пода Павла Андриановича.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Саша\Desktop\Camera\IMG_20200110_2057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6257669" cy="4713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10000"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792088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Служба в Красной Армии с 1930 по 1934 год. Служил в 12 кавалеристской дивизии, 67-й кавалеристский полк.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Саша\Desktop\Пода П.А.-иследовская работа\cd19e3722e1d1b8b617510361213025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3672408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0000"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24936" cy="1143000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1939 год. Пода Павел Андрианович - выпускник Совпартшколы ВКП (б) города Ростова на Дону.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Андрей\Desktop\Для школы\герои сс\DSC003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456384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0000"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Станица Красноармейская, Краснодарского края, 1940 год. Семья Павла Андриановича и Гликерии Тимофеевны Пода. Дочь Шура с книгой; слева Борис, между папой и мамой Тамара с игрушкой.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Андрей\Desktop\Для школы\герои сс\DSC003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624736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10000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2770" name="Picture 2" descr="C:\Users\Саша\Desktop\55c9c360-pic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3818346" cy="4785395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9552" y="188640"/>
            <a:ext cx="825502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8713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1941 год. Лейтенант Пода командир пулеметного взвода 11 гвардейского кавалерийского полка 4-й гвардейской кавалерийской дивизии.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post-10824-1210316078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83"/>
          <a:stretch>
            <a:fillRect/>
          </a:stretch>
        </p:blipFill>
        <p:spPr bwMode="auto">
          <a:xfrm>
            <a:off x="3059832" y="4869160"/>
            <a:ext cx="11521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204864"/>
            <a:ext cx="280831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blinds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187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Оформление по умолчанию</vt:lpstr>
      <vt:lpstr>Слайд 1</vt:lpstr>
      <vt:lpstr>Слайд 2</vt:lpstr>
      <vt:lpstr>Парта Героя - Пода П.А.</vt:lpstr>
      <vt:lpstr>Слобода Большекрепинская до 1918 года</vt:lpstr>
      <vt:lpstr>  Слобода Большая - Крепкая 1936 год. Семья председателя сельского совета  Пода Павла Андриановича. </vt:lpstr>
      <vt:lpstr>  Служба в Красной Армии с 1930 по 1934 год. Служил в 12 кавалеристской дивизии, 67-й кавалеристский полк. </vt:lpstr>
      <vt:lpstr>  1939 год. Пода Павел Андрианович - выпускник Совпартшколы ВКП (б) города Ростова на Дону. </vt:lpstr>
      <vt:lpstr>  Станица Красноармейская, Краснодарского края, 1940 год. Семья Павла Андриановича и Гликерии Тимофеевны Пода. Дочь Шура с книгой; слева Борис, между папой и мамой Тамара с игрушкой. </vt:lpstr>
      <vt:lpstr>    </vt:lpstr>
      <vt:lpstr>    Подвиг</vt:lpstr>
      <vt:lpstr>  Ефим Гольский, известный военный журналист, племянник Павла Андриановича Пода, давший биографический очерк книги: «Мой Дядя - человек кремень». </vt:lpstr>
      <vt:lpstr>   Братская могила в деревне Бересток  Севского района Брянской области. </vt:lpstr>
      <vt:lpstr>Памятный знак Герою Советского Союза Пода П.А.</vt:lpstr>
      <vt:lpstr>Слайд 14</vt:lpstr>
      <vt:lpstr> Брянские поисковики регионального отделения «Поискового движения России» почтили память защитников Отечества, погибших при освобождении Брянщины от немецко-фашистких захватчиков салютом. </vt:lpstr>
      <vt:lpstr>Парта Героя – Алексеева Э.К.</vt:lpstr>
      <vt:lpstr> Школьные годы 1 класс МОУ Большекрепинская СОШ </vt:lpstr>
      <vt:lpstr>Герой РФ – Алексеев Эдуард Константинович</vt:lpstr>
      <vt:lpstr> Звезда Героя Российской Федерации </vt:lpstr>
      <vt:lpstr>Слайд 20</vt:lpstr>
      <vt:lpstr>Книга Памяти 205-й отдельной мотострелковой бригады</vt:lpstr>
      <vt:lpstr>Уголок Героя РФ Алексеева Э.Д. в школьном музее «Боевой и Трудовой Славы»</vt:lpstr>
      <vt:lpstr>Мемориальная доска на входе в МБОУ «Большекрепинская СОШ»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Мужества</dc:title>
  <dc:creator>Андрей</dc:creator>
  <cp:lastModifiedBy>Саша</cp:lastModifiedBy>
  <cp:revision>71</cp:revision>
  <dcterms:created xsi:type="dcterms:W3CDTF">2011-02-01T13:28:16Z</dcterms:created>
  <dcterms:modified xsi:type="dcterms:W3CDTF">2020-08-31T18:12:17Z</dcterms:modified>
</cp:coreProperties>
</file>