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60" r:id="rId3"/>
    <p:sldId id="261" r:id="rId4"/>
    <p:sldId id="265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46D652B2-8C6E-419B-8E93-813F678ADC08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87551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>
            <a:defPPr/>
          </a:lstStyle>
          <a:p>
            <a:pPr/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>
            <a:defPPr/>
          </a:lstStyle>
          <a:p>
            <a:pPr/>
            <a:endParaRPr lang="ru-RU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79EA744C-FE01-496A-A041-ED93458D100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79EA744C-FE01-496A-A041-ED93458D100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Пользовательский макет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79EA744C-FE01-496A-A041-ED93458D100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79EA744C-FE01-496A-A041-ED93458D100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3.jpe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9EA744C-FE01-496A-A041-ED93458D100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1"/>
          <p:cNvSpPr txBox="1"/>
          <p:nvPr/>
        </p:nvSpPr>
        <p:spPr>
          <a:xfrm>
            <a:off x="1764030" y="692150"/>
            <a:ext cx="7273290" cy="1800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«Эко-туризм: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тропа у дома-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путешествуй по России»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65" y="3500755"/>
            <a:ext cx="5561965" cy="1511935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>
            <a:defPPr/>
          </a:lstStyle>
          <a:p>
            <a:pPr>
              <a:spcBef>
                <a:spcPct val="0"/>
              </a:spcBef>
            </a:pPr>
            <a:r>
              <a:rPr lang="ru-RU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8 а класса</a:t>
            </a:r>
          </a:p>
          <a:p>
            <a:pPr>
              <a:spcBef>
                <a:spcPct val="0"/>
              </a:spcBef>
            </a:pPr>
            <a:r>
              <a:rPr lang="ru-RU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«Большекрепинская СОШ» им. Героя Советского Союза Пода П.А.</a:t>
            </a:r>
          </a:p>
          <a:p>
            <a:pPr>
              <a:spcBef>
                <a:spcPct val="0"/>
              </a:spcBef>
            </a:pPr>
            <a:r>
              <a:rPr lang="ru-RU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Головенко Максим Александрович</a:t>
            </a:r>
          </a:p>
          <a:p>
            <a:pPr>
              <a:spcBef>
                <a:spcPct val="0"/>
              </a:spcBef>
            </a:pPr>
            <a:r>
              <a:rPr lang="ru-RU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химии</a:t>
            </a:r>
          </a:p>
          <a:p>
            <a:pPr>
              <a:spcBef>
                <a:spcPct val="0"/>
              </a:spcBef>
            </a:pPr>
            <a:r>
              <a:rPr lang="ru-RU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Головенко Маргарита Владимировна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395605" y="4868545"/>
            <a:ext cx="824611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algn="just"/>
            <a:r>
              <a:rPr lang="ru-RU" altLang="en-US"/>
              <a:t>Парк протянулся вдоль озера. Дизайнеры умело обыграли природный ландшафт, создав на озере островки и мостики над водой. Есть живописные пейзажные зоны. Создан пруд с фламинго – </a:t>
            </a:r>
            <a:r>
              <a:rPr lang="ru-RU" altLang="en-US" smtClean="0"/>
              <a:t>просторный </a:t>
            </a:r>
            <a:r>
              <a:rPr lang="ru-RU" altLang="en-US"/>
              <a:t>искусственный водопад. Оригинально оформлен остров Мадагаскар с лемурами. Есть даже надпись «Мадагаскар» и поднят флаг этого государства</a:t>
            </a:r>
            <a:r>
              <a:rPr lang="ru-RU" altLang="en-US" smtClean="0"/>
              <a:t>. Это потрясающее место должен посетить каждый из нас.</a:t>
            </a:r>
            <a:endParaRPr lang="ru-RU" altLang="en-US"/>
          </a:p>
        </p:txBody>
      </p:sp>
      <p:pic>
        <p:nvPicPr>
          <p:cNvPr id="108" name="Изображение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395605" y="332740"/>
            <a:ext cx="4150360" cy="4404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Изображение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4619625" y="300355"/>
            <a:ext cx="4128770" cy="44361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alt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Эко-парк «Олений ручей»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95605" y="1124585"/>
            <a:ext cx="8229600" cy="2126615"/>
          </a:xfrm>
        </p:spPr>
        <p:txBody>
          <a:bodyPr>
            <a:normAutofit fontScale="90000"/>
          </a:bodyPr>
          <a:lstStyle>
            <a:defPPr/>
          </a:lstStyle>
          <a:p>
            <a:pPr marL="0" indent="0" algn="just">
              <a:buNone/>
            </a:pPr>
            <a:r>
              <a:rPr lang="ru-RU" altLang="en-US" sz="1800"/>
              <a:t>    На территории Усть-Донецкого района осуществляет свою деятельность эко-парк «Олений ручей». В питомнике содержится 6 видов животных: олень пятнистый, муфлон, косуля европейская, лань, олень европейский, марал. Каждый желающий может погрузиться в удивительный мир природы, увидеть необыкновенных животных и разгадать тайну леса.Здесь активно развивается экологический и гастрономический туризм, цель которого — пропаганда бережного отношения к природе. </a:t>
            </a:r>
          </a:p>
          <a:p>
            <a:pPr marL="0" indent="0" algn="just">
              <a:buNone/>
            </a:pPr>
            <a:r>
              <a:rPr lang="ru-RU" altLang="en-US" sz="1800" smtClean="0"/>
              <a:t>  Оленей </a:t>
            </a:r>
            <a:r>
              <a:rPr lang="ru-RU" altLang="en-US" sz="1800"/>
              <a:t>кормят зерном. А туристы привозят яблоки. Чтобы олени не испугались движения, их катят по земле. Иначе вожак стаи может всех разогнать.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4" y="3213100"/>
            <a:ext cx="3826133" cy="324294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13100"/>
            <a:ext cx="4150995" cy="32658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467360" y="404495"/>
            <a:ext cx="82283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marL="0" indent="0" algn="just">
              <a:buNone/>
            </a:pPr>
            <a:r>
              <a:rPr lang="ru-RU" altLang="en-US" smtClean="0">
                <a:sym typeface="+mn-ea"/>
              </a:rPr>
              <a:t>     В </a:t>
            </a:r>
            <a:r>
              <a:rPr lang="ru-RU" altLang="en-US">
                <a:sym typeface="+mn-ea"/>
              </a:rPr>
              <a:t>этом заповеднике много делается для охраны редких и находящихся под угрозой </a:t>
            </a:r>
            <a:r>
              <a:rPr lang="ru-RU" altLang="en-US" smtClean="0">
                <a:sym typeface="+mn-ea"/>
              </a:rPr>
              <a:t>исчезновения </a:t>
            </a:r>
            <a:r>
              <a:rPr lang="ru-RU" altLang="en-US">
                <a:sym typeface="+mn-ea"/>
              </a:rPr>
              <a:t>диких </a:t>
            </a:r>
            <a:r>
              <a:rPr lang="ru-RU" altLang="en-US" smtClean="0">
                <a:sym typeface="+mn-ea"/>
              </a:rPr>
              <a:t>животных. По </a:t>
            </a:r>
            <a:r>
              <a:rPr lang="ru-RU" altLang="en-US">
                <a:sym typeface="+mn-ea"/>
              </a:rPr>
              <a:t>заповеднику туристов возят на грузовике. Очень необычно и весело. Также можно познакомиться с болотным бобром и покормить нутрию.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0" y="1603375"/>
            <a:ext cx="3858260" cy="452691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60" y="1609090"/>
            <a:ext cx="3735705" cy="45726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pPr algn="just"/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 пути у нас – криница: природный подземный источник. </a:t>
            </a:r>
            <a:b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называют Мокрой поляной. Первозданная красота природы здешних мест не оставит равнодушных даже тех, кто вырос и не верит в сказки!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628775"/>
            <a:ext cx="3611245" cy="442722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28775"/>
            <a:ext cx="3970655" cy="43973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7360" y="764540"/>
            <a:ext cx="8229600" cy="5688796"/>
          </a:xfrm>
        </p:spPr>
        <p:txBody>
          <a:bodyPr>
            <a:normAutofit fontScale="25000" lnSpcReduction="20000"/>
          </a:bodyPr>
          <a:lstStyle>
            <a:defPPr/>
          </a:lstStyle>
          <a:p>
            <a:pPr marL="0" indent="0" algn="just">
              <a:lnSpc>
                <a:spcPct val="160000"/>
              </a:lnSpc>
              <a:buNone/>
            </a:pPr>
            <a:r>
              <a:rPr lang="ru-RU" altLang="en-US" sz="7200"/>
              <a:t>   Побывав в этих заповедниках я получил огромное удовольствие. Теперь я точно знаю, чтобы сохранить нашу планету красивой и разнообразной, нам необходимо бережно относиться к природе, к живым существам. Ведь человек - часть природы. Он продвинулся гораздо дальше животных в своём умственном развитии, поэтому нужно беречь, охранять и защищать природу.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altLang="en-US" sz="7200"/>
              <a:t>   Многие, приходя в лес, оставляют после себя  мусор и непогашенные костры, от которых часто случаются пожары. Это так ужасно, когда гибнут животные и деревья. Для защиты природы люди создают заповедники.    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altLang="en-US" sz="5500"/>
              <a:t>    </a:t>
            </a:r>
            <a:r>
              <a:rPr lang="ru-RU" altLang="en-US" sz="7200"/>
              <a:t>Природные заповедники пережили и переживают огромные трудности и все-таки существуют и продолжают получать заслуженное признание во всем мире. Сохранится нетронутая природа — сохранится душа и вера в будущее российского человека.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altLang="en-US" sz="7200">
                <a:sym typeface="+mn-ea"/>
              </a:rPr>
              <a:t>    Я очень рад, что такие заповедные места есть и на нашей ростовской земле. </a:t>
            </a:r>
            <a:endParaRPr lang="ru-RU" altLang="en-US" sz="7200"/>
          </a:p>
          <a:p>
            <a:pPr marL="0" indent="0" algn="just">
              <a:buNone/>
            </a:pPr>
            <a:endParaRPr lang="ru-RU" altLang="en-US" sz="1800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751773" y="548640"/>
            <a:ext cx="373570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 algn="ctr"/>
            <a:r>
              <a:rPr lang="ru-RU" altLang="en-US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ОГЛАВЛЕНИЕ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36175"/>
            <a:ext cx="798276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marL="342900" indent="-342900">
              <a:buAutoNum type="arabicPeriod"/>
            </a:pPr>
            <a:r>
              <a:rPr lang="ru-RU" altLang="en-US" sz="40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</a:t>
            </a:r>
          </a:p>
          <a:p>
            <a:pPr marL="342900" indent="-342900">
              <a:buAutoNum type="arabicPeriod"/>
            </a:pPr>
            <a:r>
              <a:rPr lang="ru-RU" altLang="en-US" sz="40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</a:t>
            </a:r>
          </a:p>
          <a:p>
            <a:pPr marL="342900" indent="-342900">
              <a:buAutoNum type="arabicPeriod"/>
            </a:pPr>
            <a:r>
              <a:rPr lang="ru-RU" altLang="en-US" sz="40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</a:p>
          <a:p>
            <a:pPr marL="342900" indent="-342900">
              <a:buAutoNum type="arabicPeriod"/>
            </a:pPr>
            <a:r>
              <a:rPr lang="ru-RU" altLang="en-US" sz="40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Ландшафтный парк «Лого»</a:t>
            </a:r>
          </a:p>
          <a:p>
            <a:pPr marL="342900" indent="-342900">
              <a:buAutoNum type="arabicPeriod"/>
            </a:pPr>
            <a:r>
              <a:rPr lang="ru-RU" altLang="en-US" sz="40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Южный </a:t>
            </a:r>
            <a:r>
              <a:rPr lang="ru-RU" altLang="en-US" sz="4000" b="1" i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парк птиц "</a:t>
            </a:r>
            <a:r>
              <a:rPr lang="ru-RU" altLang="en-US" sz="40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Малинки»</a:t>
            </a:r>
          </a:p>
          <a:p>
            <a:pPr marL="342900" indent="-342900">
              <a:buAutoNum type="arabicPeriod"/>
            </a:pPr>
            <a:r>
              <a:rPr lang="ru-RU" altLang="en-US" sz="40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Эко-парк </a:t>
            </a:r>
            <a:r>
              <a:rPr lang="ru-RU" altLang="en-US" sz="4000" b="1" i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«Олений ручей».</a:t>
            </a:r>
            <a:endParaRPr lang="ru-RU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110866" y="260350"/>
            <a:ext cx="301752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 algn="ctr"/>
            <a:r>
              <a:rPr lang="ru-RU" altLang="en-US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ВВЕДЕНИЕ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95910" y="967105"/>
            <a:ext cx="8446135" cy="969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 algn="just"/>
            <a:r>
              <a:rPr lang="ru-RU" altLang="en-US"/>
              <a:t>   На территории Ростовской области – множество памятников природы, среди которых </a:t>
            </a:r>
            <a:r>
              <a:rPr lang="ru-RU" altLang="en-US" b="1" u="sng"/>
              <a:t>ландшафтный парк «Лога» </a:t>
            </a:r>
            <a:r>
              <a:rPr lang="ru-RU" altLang="en-US"/>
              <a:t>в окрестностях города Каменск-Шахтинский создан в 2012 году по частной инициативе на месте стихийной мусорной свалки;  </a:t>
            </a:r>
            <a:r>
              <a:rPr lang="ru-RU" altLang="en-US" b="1" u="sng"/>
              <a:t>южный</a:t>
            </a:r>
            <a:r>
              <a:rPr lang="ru-RU" altLang="en-US"/>
              <a:t> </a:t>
            </a:r>
            <a:r>
              <a:rPr lang="ru-RU" altLang="en-US" b="1" u="sng"/>
              <a:t>парк </a:t>
            </a:r>
            <a:r>
              <a:rPr lang="ru-RU" altLang="en-US" b="1" u="sng" smtClean="0"/>
              <a:t>птиц "</a:t>
            </a:r>
            <a:r>
              <a:rPr lang="ru-RU" altLang="en-US" b="1" u="sng"/>
              <a:t>Малинки"</a:t>
            </a:r>
            <a:r>
              <a:rPr lang="ru-RU" altLang="en-US"/>
              <a:t>, на 28 гектарах  которого собрана богатая коллекция редких птиц и зверей - почти 200 видов. Большинство питомцев появились здесь благодаря сотрудничеству с российскими зоопарками. "Малинки" входят в Евроазиатскую региональную ассоциацию зоопарков и аквариумов (ЕАРАЗА) и в Союз зоопарков и аквариумов России (СОЗАР); на территории Усть-Донецкого района осуществляет свою деятельность эко-парк </a:t>
            </a:r>
            <a:r>
              <a:rPr lang="ru-RU" altLang="en-US" b="1" u="sng"/>
              <a:t>«Олений ручей»</a:t>
            </a:r>
            <a:r>
              <a:rPr lang="ru-RU" altLang="en-US" u="sng"/>
              <a:t>.</a:t>
            </a:r>
            <a:r>
              <a:rPr lang="ru-RU" altLang="en-US"/>
              <a:t> Здесь активно развивается экологический и гастрономический туризм, цель которого — пропаганда бережного отношения к природе.</a:t>
            </a:r>
          </a:p>
          <a:p>
            <a:pPr algn="just"/>
            <a:r>
              <a:rPr lang="ru-RU" altLang="en-US" sz="2000" b="1" u="sng">
                <a:solidFill>
                  <a:srgbClr val="FF0000"/>
                </a:solidFill>
              </a:rPr>
              <a:t>Цель:</a:t>
            </a:r>
          </a:p>
          <a:p>
            <a:pPr algn="just"/>
            <a:r>
              <a:rPr lang="ru-RU" altLang="en-US">
                <a:solidFill>
                  <a:schemeClr val="tx1"/>
                </a:solidFill>
              </a:rPr>
              <a:t>- ознакомиться и изучить материал об экотуризме;</a:t>
            </a:r>
          </a:p>
          <a:p>
            <a:pPr algn="just"/>
            <a:r>
              <a:rPr lang="ru-RU" altLang="en-US">
                <a:solidFill>
                  <a:schemeClr val="tx1"/>
                </a:solidFill>
              </a:rPr>
              <a:t>- изучить экотуризм в Ростовской области;</a:t>
            </a:r>
          </a:p>
          <a:p>
            <a:pPr algn="just"/>
            <a:r>
              <a:rPr lang="ru-RU" altLang="en-US">
                <a:solidFill>
                  <a:schemeClr val="tx1"/>
                </a:solidFill>
              </a:rPr>
              <a:t>- ознакомление с охраняемыми природными зонами </a:t>
            </a:r>
            <a:r>
              <a:rPr lang="ru-RU" altLang="en-US" err="1" smtClean="0">
                <a:solidFill>
                  <a:schemeClr val="tx1"/>
                </a:solidFill>
              </a:rPr>
              <a:t>ладшафтного парка </a:t>
            </a:r>
            <a:r>
              <a:rPr lang="ru-RU" altLang="en-US">
                <a:solidFill>
                  <a:schemeClr val="tx1"/>
                </a:solidFill>
              </a:rPr>
              <a:t>«Лога</a:t>
            </a:r>
            <a:r>
              <a:rPr lang="ru-RU" altLang="en-US" smtClean="0">
                <a:solidFill>
                  <a:schemeClr val="tx1"/>
                </a:solidFill>
              </a:rPr>
              <a:t>», южного парка птиц «Малинки</a:t>
            </a:r>
            <a:r>
              <a:rPr lang="ru-RU" altLang="en-US">
                <a:solidFill>
                  <a:schemeClr val="tx1"/>
                </a:solidFill>
              </a:rPr>
              <a:t>», </a:t>
            </a:r>
            <a:r>
              <a:rPr lang="ru-RU" altLang="en-US" smtClean="0"/>
              <a:t>эко-парк «Олений ручей».</a:t>
            </a:r>
            <a:endParaRPr lang="ru-RU" altLang="en-US">
              <a:solidFill>
                <a:schemeClr val="tx1"/>
              </a:solidFill>
            </a:endParaRPr>
          </a:p>
          <a:p>
            <a:pPr algn="just"/>
            <a:r>
              <a:rPr lang="ru-RU" altLang="en-US" sz="2000" b="1" u="sng">
                <a:solidFill>
                  <a:srgbClr val="FF0000"/>
                </a:solidFill>
              </a:rPr>
              <a:t>Задачи:</a:t>
            </a:r>
          </a:p>
          <a:p>
            <a:pPr algn="just"/>
            <a:r>
              <a:rPr lang="ru-RU" altLang="en-US" smtClean="0"/>
              <a:t>-сформировать умение и желание активно беречь и защищать природу;</a:t>
            </a:r>
          </a:p>
          <a:p>
            <a:pPr algn="just"/>
            <a:r>
              <a:rPr lang="ru-RU" altLang="en-US" smtClean="0"/>
              <a:t>- Познакомиться с лучшими памятниками природы.</a:t>
            </a:r>
            <a:endParaRPr lang="ru-RU" altLang="en-US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339975" y="548640"/>
            <a:ext cx="55803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/>
            <a:r>
              <a:rPr lang="ru-RU" altLang="en-US" sz="3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Ландшафтный парк «Лога»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26415" y="1196340"/>
            <a:ext cx="7867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algn="just"/>
            <a:r>
              <a:rPr lang="ru-RU" altLang="en-US"/>
              <a:t>    Парк «Лога» расположен в хуторе Старая Станица в 150 км от Ростова. Рекреационный объект получил название от Логовой балки, в пойме которой находится.</a:t>
            </a:r>
          </a:p>
          <a:p>
            <a:pPr algn="just"/>
            <a:r>
              <a:rPr lang="ru-RU" altLang="en-US"/>
              <a:t>    Гостей встречают у входа скульптуры казака и казачки с хлебом-солью. </a:t>
            </a:r>
          </a:p>
        </p:txBody>
      </p:sp>
      <p:pic>
        <p:nvPicPr>
          <p:cNvPr id="100" name="Изображение 99"/>
          <p:cNvPicPr/>
          <p:nvPr/>
        </p:nvPicPr>
        <p:blipFill>
          <a:blip r:embed="rId2"/>
          <a:stretch>
            <a:fillRect/>
          </a:stretch>
        </p:blipFill>
        <p:spPr>
          <a:xfrm>
            <a:off x="836295" y="2564765"/>
            <a:ext cx="7398385" cy="39325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09575" y="548640"/>
            <a:ext cx="83712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algn="just"/>
            <a:r>
              <a:rPr lang="ru-RU" altLang="en-US"/>
              <a:t>    В вольерах и загонах живут муфлоны, олени, обезьяны, дикобразы, еноты, белки и сурикаты. В просторных клетках бродят фазаны, попугаи, цапли, павлины, утки и куры разных пород, а сверху на них взирает сова. Некоторые обитатели зоопарка настолько привыкли к людям, что дают себя потрогать.</a:t>
            </a:r>
          </a:p>
        </p:txBody>
      </p:sp>
      <p:pic>
        <p:nvPicPr>
          <p:cNvPr id="101" name="Изображение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39750" y="1988820"/>
            <a:ext cx="4032250" cy="4228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4643755" y="1988820"/>
            <a:ext cx="3956050" cy="422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438150" y="404495"/>
            <a:ext cx="81680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algn="just"/>
            <a:r>
              <a:rPr lang="ru-RU" altLang="en-US"/>
              <a:t>   По реке, русло которой здесь проложили искусственно, плавают утки, белые и черные лебеди. В прудах с кувшинками водятся черепахи и разноцветные рыбы, построено множество водопадов, музыкальный фонтан и водяная мельница.</a:t>
            </a:r>
          </a:p>
        </p:txBody>
      </p:sp>
      <p:pic>
        <p:nvPicPr>
          <p:cNvPr id="103" name="Изображение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605" y="1557020"/>
            <a:ext cx="4177030" cy="483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Изображение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4643755" y="1484630"/>
            <a:ext cx="4064000" cy="490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3850" y="2924810"/>
            <a:ext cx="8408035" cy="4867910"/>
          </a:xfrm>
        </p:spPr>
        <p:txBody>
          <a:bodyPr/>
          <a:lstStyle>
            <a:defPPr/>
          </a:lstStyle>
          <a:p>
            <a:pPr marL="0" indent="0" algn="just">
              <a:buNone/>
            </a:pP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Можно рассматривать каждый его уголок и ловить себя на мысли, что объять необъятное, наверное, и правда не получится. «Лога», в первую очередь, именно скульптурно-ландшафтный парк. Много здесь и кованых изделий, которые украшают мостики, беседки.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В «Лога» красиво в любое время года. Летом поражает разноцветно-зеленая феерия, зимой — вечерняя подсветка создает ощущение сказки и является отдельным «гвоздем» программы.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Конечно, в «Лога» много развлечений — от мастер-классов до «Королевства кривых зеркал», мини-зоопарк, водоемы с золотыми рыбками и лебедями, детская площадка.</a:t>
            </a: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Каждый год мы всей семьей с удовольствием приезжаем за новыми впечатлениями в это незабываемое место.</a:t>
            </a:r>
          </a:p>
        </p:txBody>
      </p:sp>
      <p:pic>
        <p:nvPicPr>
          <p:cNvPr id="4" name="Изображение 3" descr="IMG_20210502_1539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73150" y="-201295"/>
            <a:ext cx="2520315" cy="3731895"/>
          </a:xfrm>
          <a:prstGeom prst="rect">
            <a:avLst/>
          </a:prstGeom>
        </p:spPr>
      </p:pic>
      <p:pic>
        <p:nvPicPr>
          <p:cNvPr id="5" name="Изображение 4" descr="IMG_20210502_142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90" y="438785"/>
            <a:ext cx="4086860" cy="24853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1489710" y="620395"/>
            <a:ext cx="57416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algn="ctr"/>
            <a:r>
              <a:rPr lang="ru-RU" altLang="en-US" sz="3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Южный парк птиц «Малинки»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76555" y="1196340"/>
            <a:ext cx="83426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algn="just"/>
            <a:r>
              <a:rPr lang="ru-RU" altLang="en-US"/>
              <a:t>  Южный парк птиц «Малинки» — современный зоопарк, крупнейший парк птиц на юге России, а также популярная локация для семейного и культурно-познавательного отдыха. </a:t>
            </a:r>
          </a:p>
          <a:p>
            <a:pPr algn="just"/>
            <a:r>
              <a:rPr lang="ru-RU" altLang="en-US" smtClean="0"/>
              <a:t>    Птицы </a:t>
            </a:r>
            <a:r>
              <a:rPr lang="ru-RU" altLang="en-US"/>
              <a:t>– основные обители парка. Здесь собрана одна из самых крупных коллекций птиц в России. Столько разных видов не увидеть даже в большом Ростовском зоопарке. Есть и птицы из Красной книги.</a:t>
            </a:r>
          </a:p>
        </p:txBody>
      </p:sp>
      <p:pic>
        <p:nvPicPr>
          <p:cNvPr id="105" name="Изображение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360" y="2924810"/>
            <a:ext cx="3851275" cy="3354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855" y="2885440"/>
            <a:ext cx="4225290" cy="338391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419735" y="332105"/>
            <a:ext cx="83673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algn="just"/>
            <a:r>
              <a:rPr lang="ru-RU" altLang="en-US"/>
              <a:t>Кроличья нора — особое пространство, которое не оставит равнодушными никого. Белые, серые, коричневые, маленькие и большие — шустрые пушистики, кажется, всюду на этой отдельной территории парка. За низкими вольерами — их домики. Но кролики выбегают и просто сидят рядом с посетителями, жуют принесенную ими морковку.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1808480"/>
            <a:ext cx="3881755" cy="457390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755" y="1808480"/>
            <a:ext cx="4022725" cy="45104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On-screen Show (4:3)</PresentationFormat>
  <Paragraphs>47</Paragraphs>
  <Slides>14</Slides>
  <Notes>2</Notes>
  <TotalTime>69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9">
      <vt:lpstr>Arial</vt:lpstr>
      <vt:lpstr>Times New Roman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Эко-парк «Олений ручей»</vt:lpstr>
      <vt:lpstr>PowerPoint Presentation</vt:lpstr>
      <vt:lpstr>На пути у нас – криница: природный подземный источник. Место называют Мокрой поляной. Первозданная красота природы здешних мест не оставит равнодушных даже тех, кто вырос и не верит в сказки!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Елена</dc:creator>
  <cp:lastModifiedBy>3-pc</cp:lastModifiedBy>
  <cp:revision>7</cp:revision>
  <dcterms:created xsi:type="dcterms:W3CDTF">2013-08-23T08:38:00Z</dcterms:created>
  <dcterms:modified xsi:type="dcterms:W3CDTF">2024-03-14T07:08:54Z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24FAC9A06ABC45BD90533E127B1E44A1_12</vt:lpwstr>
  </property>
  <property fmtid="{D5CDD505-2E9C-101B-9397-08002B2CF9AE}" pid="3" name="KSOProductBuildVer">
    <vt:lpwstr>1049-12.2.0.13489</vt:lpwstr>
  </property>
</Properties>
</file>