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62" r:id="rId4"/>
    <p:sldId id="263" r:id="rId5"/>
    <p:sldId id="260" r:id="rId6"/>
    <p:sldId id="257" r:id="rId7"/>
    <p:sldId id="258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9" d="100"/>
          <a:sy n="79" d="100"/>
        </p:scale>
        <p:origin x="-246" y="3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0014" y="1037230"/>
            <a:ext cx="8485495" cy="266380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0015" y="3888806"/>
            <a:ext cx="5141794" cy="23876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87C1E-2CF7-45C5-9E91-3544B150C2BA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BDCF5-E8F3-4F18-B4C2-A8CAC1C254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4497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87C1E-2CF7-45C5-9E91-3544B150C2BA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BDCF5-E8F3-4F18-B4C2-A8CAC1C254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93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87C1E-2CF7-45C5-9E91-3544B150C2BA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BDCF5-E8F3-4F18-B4C2-A8CAC1C254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285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87C1E-2CF7-45C5-9E91-3544B150C2BA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BDCF5-E8F3-4F18-B4C2-A8CAC1C254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6054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933" y="777922"/>
            <a:ext cx="7886700" cy="284622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0933" y="3651134"/>
            <a:ext cx="5231001" cy="219010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87C1E-2CF7-45C5-9E91-3544B150C2BA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BDCF5-E8F3-4F18-B4C2-A8CAC1C254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3914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87C1E-2CF7-45C5-9E91-3544B150C2BA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BDCF5-E8F3-4F18-B4C2-A8CAC1C254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264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87C1E-2CF7-45C5-9E91-3544B150C2BA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BDCF5-E8F3-4F18-B4C2-A8CAC1C254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621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87C1E-2CF7-45C5-9E91-3544B150C2BA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BDCF5-E8F3-4F18-B4C2-A8CAC1C254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298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87C1E-2CF7-45C5-9E91-3544B150C2BA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BDCF5-E8F3-4F18-B4C2-A8CAC1C254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3376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87C1E-2CF7-45C5-9E91-3544B150C2BA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BDCF5-E8F3-4F18-B4C2-A8CAC1C254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6186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87C1E-2CF7-45C5-9E91-3544B150C2BA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BDCF5-E8F3-4F18-B4C2-A8CAC1C254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2829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B87C1E-2CF7-45C5-9E91-3544B150C2BA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1BDCF5-E8F3-4F18-B4C2-A8CAC1C254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134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80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97CB3BC-1884-4156-9876-98D74E71A5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0014" y="216569"/>
            <a:ext cx="8485495" cy="721894"/>
          </a:xfrm>
        </p:spPr>
        <p:txBody>
          <a:bodyPr/>
          <a:lstStyle/>
          <a:p>
            <a:r>
              <a:rPr lang="ru-RU" sz="2800" dirty="0">
                <a:solidFill>
                  <a:srgbClr val="000000"/>
                </a:solidFill>
                <a:effectLst/>
                <a:latin typeface="-apple-system"/>
              </a:rPr>
              <a:t>Виктор </a:t>
            </a:r>
            <a:r>
              <a:rPr lang="ru-RU" sz="2800" dirty="0" err="1">
                <a:solidFill>
                  <a:srgbClr val="000000"/>
                </a:solidFill>
                <a:effectLst/>
                <a:latin typeface="-apple-system"/>
              </a:rPr>
              <a:t>Пантилеевич</a:t>
            </a:r>
            <a:r>
              <a:rPr lang="ru-RU" sz="2800" dirty="0">
                <a:solidFill>
                  <a:srgbClr val="000000"/>
                </a:solidFill>
                <a:effectLst/>
                <a:latin typeface="-apple-system"/>
              </a:rPr>
              <a:t> Надин </a:t>
            </a:r>
            <a:r>
              <a:rPr lang="ru-RU" sz="2800" dirty="0" smtClean="0">
                <a:solidFill>
                  <a:srgbClr val="000000"/>
                </a:solidFill>
                <a:effectLst/>
                <a:latin typeface="-apple-system"/>
              </a:rPr>
              <a:t>1969 – 2025гг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60051C0E-ED9F-44BC-BBB0-6A8C8664AA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832" y="889840"/>
            <a:ext cx="5095372" cy="581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012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5E993EE-6E3A-4F19-905E-4E801ACEA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28600" lvl="0" indent="-228600">
              <a:spcBef>
                <a:spcPts val="1000"/>
              </a:spcBef>
            </a:pPr>
            <a:r>
              <a:rPr lang="ru-RU" sz="2800" dirty="0">
                <a:solidFill>
                  <a:srgbClr val="000000"/>
                </a:solidFill>
                <a:effectLst/>
                <a:latin typeface="-apple-system"/>
                <a:ea typeface="+mn-ea"/>
                <a:cs typeface="+mn-cs"/>
              </a:rPr>
              <a:t>Виктор </a:t>
            </a:r>
            <a:r>
              <a:rPr lang="ru-RU" sz="2800" dirty="0" err="1">
                <a:solidFill>
                  <a:srgbClr val="000000"/>
                </a:solidFill>
                <a:effectLst/>
                <a:latin typeface="-apple-system"/>
                <a:ea typeface="+mn-ea"/>
                <a:cs typeface="+mn-cs"/>
              </a:rPr>
              <a:t>Пантилеевич</a:t>
            </a:r>
            <a:r>
              <a:rPr lang="ru-RU" sz="2800" dirty="0">
                <a:solidFill>
                  <a:srgbClr val="000000"/>
                </a:solidFill>
                <a:effectLst/>
                <a:latin typeface="-apple-system"/>
                <a:ea typeface="+mn-ea"/>
                <a:cs typeface="+mn-cs"/>
              </a:rPr>
              <a:t> Надин родился 19 </a:t>
            </a:r>
            <a:r>
              <a:rPr lang="ru-RU" sz="2800" dirty="0" smtClean="0">
                <a:solidFill>
                  <a:srgbClr val="000000"/>
                </a:solidFill>
                <a:effectLst/>
                <a:latin typeface="-apple-system"/>
                <a:ea typeface="+mn-ea"/>
                <a:cs typeface="+mn-cs"/>
              </a:rPr>
              <a:t/>
            </a:r>
            <a:br>
              <a:rPr lang="ru-RU" sz="2800" dirty="0" smtClean="0">
                <a:solidFill>
                  <a:srgbClr val="000000"/>
                </a:solidFill>
                <a:effectLst/>
                <a:latin typeface="-apple-system"/>
                <a:ea typeface="+mn-ea"/>
                <a:cs typeface="+mn-cs"/>
              </a:rPr>
            </a:br>
            <a:r>
              <a:rPr lang="ru-RU" sz="2800" dirty="0" smtClean="0">
                <a:solidFill>
                  <a:srgbClr val="000000"/>
                </a:solidFill>
                <a:effectLst/>
                <a:latin typeface="-apple-system"/>
                <a:ea typeface="+mn-ea"/>
                <a:cs typeface="+mn-cs"/>
              </a:rPr>
              <a:t>декабря </a:t>
            </a:r>
            <a:r>
              <a:rPr lang="ru-RU" sz="2800" dirty="0">
                <a:solidFill>
                  <a:srgbClr val="000000"/>
                </a:solidFill>
                <a:effectLst/>
                <a:latin typeface="-apple-system"/>
                <a:ea typeface="+mn-ea"/>
                <a:cs typeface="+mn-cs"/>
              </a:rPr>
              <a:t>1969 года</a:t>
            </a:r>
            <a:endParaRPr lang="ru-RU" sz="2800" dirty="0">
              <a:solidFill>
                <a:prstClr val="black"/>
              </a:solidFill>
              <a:effectLst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0CE2BC7-2833-4A2B-8300-7A6526134B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 началась специальная военная операция, отважный мужчина не смог остаться в стороне и отправился отстаивать интересы Российского государства. Сильный духом, смелый и храбрый казак Виктор Надин (позывной «Монгол») в ходе выполнения боевых задач получил ранение. После лечения в июне 2023 года он вновь вернулся на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защиту родины.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34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27" y="324853"/>
            <a:ext cx="8554452" cy="5988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185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18147" y="2219438"/>
            <a:ext cx="7351295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31 декабря 2024 года перестал выходить на связь с родственниками. Семье сообщили, что Виктор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Пантилеевич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героически погиб, освобождая Курскую область от Вооружённых сил Украины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урядник хуторского казачьего общества «Генеральское» </a:t>
            </a:r>
            <a:r>
              <a:rPr lang="ru-RU" sz="2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Родионово-Несветайского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юрта Виктор Надин погиб на фронте, выполняя свой воинский долг.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ru-RU" sz="2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58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397042"/>
            <a:ext cx="7886700" cy="5779921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-apple-system"/>
              </a:rPr>
              <a:t>С </a:t>
            </a:r>
            <a:r>
              <a:rPr lang="ru-RU" dirty="0">
                <a:solidFill>
                  <a:srgbClr val="000000"/>
                </a:solidFill>
                <a:latin typeface="-apple-system"/>
              </a:rPr>
              <a:t>казаком-участником СВО простились 3 апреля 2025 года. На церемонии прощания присутствовали родственники и друзья погибшего бойца, казаки </a:t>
            </a:r>
            <a:r>
              <a:rPr lang="ru-RU" dirty="0" err="1">
                <a:solidFill>
                  <a:srgbClr val="000000"/>
                </a:solidFill>
                <a:latin typeface="-apple-system"/>
              </a:rPr>
              <a:t>Родионово-Несветайского</a:t>
            </a:r>
            <a:r>
              <a:rPr lang="ru-RU" dirty="0">
                <a:solidFill>
                  <a:srgbClr val="000000"/>
                </a:solidFill>
                <a:latin typeface="-apple-system"/>
              </a:rPr>
              <a:t> юрта, представители военного комиссариата по г. Новошахтинску и </a:t>
            </a:r>
            <a:r>
              <a:rPr lang="ru-RU" dirty="0" err="1">
                <a:solidFill>
                  <a:srgbClr val="000000"/>
                </a:solidFill>
                <a:latin typeface="-apple-system"/>
              </a:rPr>
              <a:t>Родионово-Несветайскому</a:t>
            </a:r>
            <a:r>
              <a:rPr lang="ru-RU" dirty="0">
                <a:solidFill>
                  <a:srgbClr val="000000"/>
                </a:solidFill>
                <a:latin typeface="-apple-system"/>
              </a:rPr>
              <a:t> району, администрации </a:t>
            </a:r>
            <a:r>
              <a:rPr lang="ru-RU" dirty="0" err="1">
                <a:solidFill>
                  <a:srgbClr val="000000"/>
                </a:solidFill>
                <a:latin typeface="-apple-system"/>
              </a:rPr>
              <a:t>Родиново-Несветайского</a:t>
            </a:r>
            <a:r>
              <a:rPr lang="ru-RU" dirty="0">
                <a:solidFill>
                  <a:srgbClr val="000000"/>
                </a:solidFill>
                <a:latin typeface="-apple-system"/>
              </a:rPr>
              <a:t> района и </a:t>
            </a:r>
            <a:r>
              <a:rPr lang="ru-RU" dirty="0" err="1">
                <a:solidFill>
                  <a:srgbClr val="000000"/>
                </a:solidFill>
                <a:latin typeface="-apple-system"/>
              </a:rPr>
              <a:t>Волошинского</a:t>
            </a:r>
            <a:r>
              <a:rPr lang="ru-RU" dirty="0">
                <a:solidFill>
                  <a:srgbClr val="000000"/>
                </a:solidFill>
                <a:latin typeface="-apple-system"/>
              </a:rPr>
              <a:t> сельского поселения, неравнодушные жители села.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-apple-system"/>
              </a:rPr>
              <a:t>Память казака почтили минутой молчания. С воинскими почестями его похоронили на кладбище села Генеральское </a:t>
            </a:r>
            <a:r>
              <a:rPr lang="ru-RU" dirty="0" err="1">
                <a:solidFill>
                  <a:srgbClr val="000000"/>
                </a:solidFill>
                <a:latin typeface="-apple-system"/>
              </a:rPr>
              <a:t>Волошинского</a:t>
            </a:r>
            <a:r>
              <a:rPr lang="ru-RU" dirty="0">
                <a:solidFill>
                  <a:srgbClr val="000000"/>
                </a:solidFill>
                <a:latin typeface="-apple-system"/>
              </a:rPr>
              <a:t> поселения </a:t>
            </a:r>
            <a:r>
              <a:rPr lang="ru-RU" dirty="0" err="1">
                <a:solidFill>
                  <a:srgbClr val="000000"/>
                </a:solidFill>
                <a:latin typeface="-apple-system"/>
              </a:rPr>
              <a:t>Родионово-Несветайского</a:t>
            </a:r>
            <a:r>
              <a:rPr lang="ru-RU" dirty="0">
                <a:solidFill>
                  <a:srgbClr val="000000"/>
                </a:solidFill>
                <a:latin typeface="-apple-system"/>
              </a:rPr>
              <a:t> района.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769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F54659A3-CE1F-46DA-88DC-6BCA97599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8505" y="777922"/>
            <a:ext cx="5759128" cy="2846223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C563487E-679F-483E-8AC4-FD9A09897E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0933" y="3651134"/>
            <a:ext cx="7914762" cy="2190108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отличную службу Виктор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Пантилеевич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Надин был награждён медалями войскового казачьего общества «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Всевеликое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войско Донское» «За особые заслуги», «Участие в специальной военной операции».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76" y="508418"/>
            <a:ext cx="17145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498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B4FEAE0-2A8D-4C17-99CF-AECB61487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CB08C3C-C57B-4D3E-B43B-7B58890898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679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3б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23а.potx" id="{1DBD38C3-B1C1-464E-9BAE-851A07949981}" vid="{CAA2B6B5-A7F1-47A3-8140-35519B19011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23б</Template>
  <TotalTime>59</TotalTime>
  <Words>191</Words>
  <Application>Microsoft Office PowerPoint</Application>
  <PresentationFormat>Экран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23б</vt:lpstr>
      <vt:lpstr>Виктор Пантилеевич Надин 1969 – 2025гг</vt:lpstr>
      <vt:lpstr>Виктор Пантилеевич Надин родился 19  декабря 1969 года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23 февраля</dc:title>
  <dc:creator>Эрика</dc:creator>
  <cp:lastModifiedBy>manarutunyan92@gmail.com</cp:lastModifiedBy>
  <cp:revision>10</cp:revision>
  <dcterms:created xsi:type="dcterms:W3CDTF">2020-02-16T15:39:09Z</dcterms:created>
  <dcterms:modified xsi:type="dcterms:W3CDTF">2026-01-28T17:01:25Z</dcterms:modified>
</cp:coreProperties>
</file>