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86" r:id="rId3"/>
    <p:sldId id="288" r:id="rId4"/>
    <p:sldId id="285" r:id="rId5"/>
    <p:sldId id="291" r:id="rId6"/>
    <p:sldId id="292" r:id="rId7"/>
    <p:sldId id="293" r:id="rId8"/>
    <p:sldId id="294" r:id="rId9"/>
    <p:sldId id="299" r:id="rId10"/>
    <p:sldId id="298" r:id="rId11"/>
    <p:sldId id="282" r:id="rId12"/>
    <p:sldId id="30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59" autoAdjust="0"/>
    <p:restoredTop sz="94660"/>
  </p:normalViewPr>
  <p:slideViewPr>
    <p:cSldViewPr>
      <p:cViewPr varScale="1">
        <p:scale>
          <a:sx n="81" d="100"/>
          <a:sy n="81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7624-A5AF-4182-AE55-C3892D39C1C1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DA30-40EB-49FC-9354-4F3404FAD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86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7624-A5AF-4182-AE55-C3892D39C1C1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DA30-40EB-49FC-9354-4F3404FAD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16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7624-A5AF-4182-AE55-C3892D39C1C1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DA30-40EB-49FC-9354-4F3404FAD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23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7624-A5AF-4182-AE55-C3892D39C1C1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DA30-40EB-49FC-9354-4F3404FAD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68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7624-A5AF-4182-AE55-C3892D39C1C1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DA30-40EB-49FC-9354-4F3404FAD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96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7624-A5AF-4182-AE55-C3892D39C1C1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DA30-40EB-49FC-9354-4F3404FAD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45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7624-A5AF-4182-AE55-C3892D39C1C1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DA30-40EB-49FC-9354-4F3404FAD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78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7624-A5AF-4182-AE55-C3892D39C1C1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DA30-40EB-49FC-9354-4F3404FAD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49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7624-A5AF-4182-AE55-C3892D39C1C1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DA30-40EB-49FC-9354-4F3404FAD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72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7624-A5AF-4182-AE55-C3892D39C1C1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DA30-40EB-49FC-9354-4F3404FAD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78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7624-A5AF-4182-AE55-C3892D39C1C1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DA30-40EB-49FC-9354-4F3404FAD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92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67624-A5AF-4182-AE55-C3892D39C1C1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8DA30-40EB-49FC-9354-4F3404FAD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91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подложки к презентациям\7234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840" y="-5261"/>
            <a:ext cx="9584376" cy="71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005064"/>
            <a:ext cx="939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1" y="476672"/>
            <a:ext cx="8687553" cy="6120680"/>
          </a:xfrm>
          <a:prstGeom prst="rect">
            <a:avLst/>
          </a:prstGeom>
        </p:spPr>
      </p:pic>
      <p:pic>
        <p:nvPicPr>
          <p:cNvPr id="5" name="Picture 2" descr="D:\подложки к презентациям\419939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572692" cy="71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4\Downloads\i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57166"/>
            <a:ext cx="8001024" cy="6500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318330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подложки к презентациям\7234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840" y="-5261"/>
            <a:ext cx="9584376" cy="71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005064"/>
            <a:ext cx="939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1" y="476672"/>
            <a:ext cx="8687553" cy="6120680"/>
          </a:xfrm>
          <a:prstGeom prst="rect">
            <a:avLst/>
          </a:prstGeom>
        </p:spPr>
      </p:pic>
      <p:pic>
        <p:nvPicPr>
          <p:cNvPr id="5" name="Picture 2" descr="D:\подложки к презентациям\419939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572692" cy="71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214290"/>
            <a:ext cx="8636403" cy="62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1833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подложки к презентациям\7234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840" y="-5261"/>
            <a:ext cx="9584376" cy="71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005064"/>
            <a:ext cx="939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1" y="476672"/>
            <a:ext cx="8687553" cy="6120680"/>
          </a:xfrm>
          <a:prstGeom prst="rect">
            <a:avLst/>
          </a:prstGeom>
        </p:spPr>
      </p:pic>
      <p:pic>
        <p:nvPicPr>
          <p:cNvPr id="5" name="Picture 2" descr="D:\подложки к презентациям\419939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572692" cy="71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00100" y="2690336"/>
            <a:ext cx="7715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endParaRPr lang="ru-RU" b="1" dirty="0" smtClean="0">
              <a:ln>
                <a:solidFill>
                  <a:srgbClr val="996633"/>
                </a:solidFill>
              </a:ln>
              <a:solidFill>
                <a:schemeClr val="bg1"/>
              </a:solidFill>
            </a:endParaRPr>
          </a:p>
          <a:p>
            <a:pPr indent="457200" algn="just">
              <a:defRPr/>
            </a:pPr>
            <a:endParaRPr lang="ru-RU" b="1" dirty="0" smtClean="0">
              <a:ln>
                <a:solidFill>
                  <a:srgbClr val="996633"/>
                </a:solidFill>
              </a:ln>
              <a:solidFill>
                <a:schemeClr val="bg1"/>
              </a:solidFill>
            </a:endParaRPr>
          </a:p>
          <a:p>
            <a:pPr indent="457200" algn="just">
              <a:defRPr/>
            </a:pPr>
            <a:endParaRPr lang="ru-RU" b="1" dirty="0" smtClean="0">
              <a:ln>
                <a:solidFill>
                  <a:srgbClr val="996633"/>
                </a:solidFill>
              </a:ln>
              <a:solidFill>
                <a:schemeClr val="bg1"/>
              </a:solidFill>
            </a:endParaRPr>
          </a:p>
          <a:p>
            <a:pPr indent="457200" algn="just">
              <a:defRPr/>
            </a:pPr>
            <a:endParaRPr lang="ru-RU" b="1" dirty="0" smtClean="0">
              <a:ln>
                <a:solidFill>
                  <a:srgbClr val="996633"/>
                </a:solidFill>
              </a:ln>
              <a:solidFill>
                <a:schemeClr val="bg1"/>
              </a:solidFill>
            </a:endParaRPr>
          </a:p>
          <a:p>
            <a:pPr indent="457200" algn="just">
              <a:defRPr/>
            </a:pPr>
            <a:endParaRPr lang="ru-RU" b="1" dirty="0" smtClean="0">
              <a:ln>
                <a:solidFill>
                  <a:srgbClr val="996633"/>
                </a:solidFill>
              </a:ln>
              <a:solidFill>
                <a:schemeClr val="bg1"/>
              </a:solidFill>
            </a:endParaRPr>
          </a:p>
          <a:p>
            <a:pPr indent="457200" algn="just">
              <a:defRPr/>
            </a:pPr>
            <a:endParaRPr lang="ru-RU" b="1" dirty="0" smtClean="0">
              <a:ln>
                <a:solidFill>
                  <a:srgbClr val="996633"/>
                </a:solidFill>
              </a:ln>
              <a:solidFill>
                <a:schemeClr val="bg1"/>
              </a:solidFill>
            </a:endParaRPr>
          </a:p>
          <a:p>
            <a:pPr indent="457200" algn="just">
              <a:defRPr/>
            </a:pPr>
            <a:endParaRPr lang="ru-RU" b="1" dirty="0" smtClean="0">
              <a:ln>
                <a:solidFill>
                  <a:srgbClr val="996633"/>
                </a:solidFill>
              </a:ln>
              <a:solidFill>
                <a:schemeClr val="bg1"/>
              </a:solidFill>
            </a:endParaRPr>
          </a:p>
          <a:p>
            <a:pPr indent="457200" algn="just">
              <a:defRPr/>
            </a:pPr>
            <a:endParaRPr lang="ru-RU" b="1" dirty="0" smtClean="0">
              <a:ln>
                <a:solidFill>
                  <a:srgbClr val="996633"/>
                </a:solidFill>
              </a:ln>
              <a:solidFill>
                <a:schemeClr val="bg1"/>
              </a:solidFill>
            </a:endParaRPr>
          </a:p>
          <a:p>
            <a:pPr indent="457200" algn="just">
              <a:defRPr/>
            </a:pPr>
            <a:r>
              <a:rPr lang="ru-RU" b="1" dirty="0" smtClean="0">
                <a:ln>
                  <a:solidFill>
                    <a:srgbClr val="996633"/>
                  </a:solidFill>
                </a:ln>
              </a:rPr>
              <a:t>В </a:t>
            </a:r>
            <a:r>
              <a:rPr lang="ru-RU" b="1" dirty="0" smtClean="0">
                <a:ln>
                  <a:solidFill>
                    <a:srgbClr val="996633"/>
                  </a:solidFill>
                </a:ln>
              </a:rPr>
              <a:t>сентябре 2007 года в городе-герое Волгограде в мемориально-историческом музее открылся памятник полному Георгиевскому кавалеру и Герою Советского Союза Константину </a:t>
            </a:r>
            <a:r>
              <a:rPr lang="ru-RU" b="1" dirty="0" smtClean="0">
                <a:ln>
                  <a:solidFill>
                    <a:srgbClr val="996633"/>
                  </a:solidFill>
                </a:ln>
              </a:rPr>
              <a:t>Иосифовичу </a:t>
            </a:r>
            <a:r>
              <a:rPr lang="ru-RU" b="1" dirty="0" err="1" smtClean="0">
                <a:ln>
                  <a:solidFill>
                    <a:srgbClr val="996633"/>
                  </a:solidFill>
                </a:ln>
              </a:rPr>
              <a:t>Недорубову</a:t>
            </a:r>
            <a:r>
              <a:rPr lang="ru-RU" b="1" dirty="0" smtClean="0">
                <a:ln>
                  <a:solidFill>
                    <a:srgbClr val="996633"/>
                  </a:solidFill>
                </a:ln>
              </a:rPr>
              <a:t>.</a:t>
            </a:r>
            <a:endParaRPr lang="ru-RU" b="1" dirty="0">
              <a:ln>
                <a:solidFill>
                  <a:srgbClr val="996633"/>
                </a:solidFill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http://img1.liveinternet.ru/images/attach/c/4/82/10/82010935_shest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500042"/>
            <a:ext cx="8001024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7731833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4\Downloads\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подложки к презентациям\7234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840" y="-5261"/>
            <a:ext cx="9584376" cy="71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005064"/>
            <a:ext cx="939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1" y="476672"/>
            <a:ext cx="8687553" cy="6120680"/>
          </a:xfrm>
          <a:prstGeom prst="rect">
            <a:avLst/>
          </a:prstGeom>
        </p:spPr>
      </p:pic>
      <p:pic>
        <p:nvPicPr>
          <p:cNvPr id="5" name="Picture 2" descr="D:\подложки к презентациям\419939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572692" cy="71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57166"/>
            <a:ext cx="3865563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1539" y="142853"/>
            <a:ext cx="435771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«Донской казак,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Лихой и бравый,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войны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Прошел со славой!»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4" descr="N:\Недорубов\память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857496"/>
            <a:ext cx="2160240" cy="261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N:\Недорубов\7a4e68675bf2d822d6e4e6a0093cd9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857628"/>
            <a:ext cx="2143140" cy="261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1833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подложки к презентациям\7234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840" y="-5261"/>
            <a:ext cx="9584376" cy="71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005064"/>
            <a:ext cx="939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1" y="476672"/>
            <a:ext cx="8687553" cy="6120680"/>
          </a:xfrm>
          <a:prstGeom prst="rect">
            <a:avLst/>
          </a:prstGeom>
        </p:spPr>
      </p:pic>
      <p:pic>
        <p:nvPicPr>
          <p:cNvPr id="5" name="Picture 2" descr="D:\подложки к презентациям\419939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572692" cy="71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Недорубов\frontovik_42083_658cf73ba83a9931ab1b4620dee9f886_avatar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1342"/>
            <a:ext cx="2095500" cy="296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Недорубов\7a4e68675bf2d822d6e4e6a0093cd9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500306"/>
            <a:ext cx="4500594" cy="14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Недорубов\конст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7432" y="285728"/>
            <a:ext cx="2306568" cy="286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Недорубов\бюст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85729"/>
            <a:ext cx="2571769" cy="23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Недорубов\костя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85728"/>
            <a:ext cx="2071352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28662" y="2967334"/>
            <a:ext cx="750099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err="1" smtClean="0"/>
              <a:t>Недорубов</a:t>
            </a:r>
            <a:r>
              <a:rPr lang="ru-RU" sz="2400" b="1" dirty="0" smtClean="0"/>
              <a:t> Константин Иосифович – </a:t>
            </a:r>
          </a:p>
          <a:p>
            <a:r>
              <a:rPr lang="ru-RU" sz="2400" b="1" dirty="0" smtClean="0"/>
              <a:t>                       Герой </a:t>
            </a:r>
            <a:r>
              <a:rPr lang="ru-RU" sz="2400" b="1" u="sng" dirty="0" smtClean="0"/>
              <a:t> трёх </a:t>
            </a:r>
            <a:r>
              <a:rPr lang="ru-RU" sz="2400" b="1" dirty="0" smtClean="0"/>
              <a:t>войн: 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Первой мировой войны 1914 -1918 годов.</a:t>
            </a:r>
          </a:p>
          <a:p>
            <a:pPr marL="514350" indent="-514350">
              <a:buAutoNum type="arabicPeriod" startAt="2"/>
            </a:pPr>
            <a:r>
              <a:rPr lang="ru-RU" sz="2400" b="1" dirty="0" smtClean="0"/>
              <a:t>Гражданской войны 1918 – 1920 годов.</a:t>
            </a:r>
          </a:p>
          <a:p>
            <a:r>
              <a:rPr lang="ru-RU" sz="2400" b="1" u="sng" dirty="0" smtClean="0"/>
              <a:t>3.  Великой  Отечественной  войны 1941-1945 г.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1833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подложки к презентациям\7234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840" y="-5261"/>
            <a:ext cx="9584376" cy="71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005064"/>
            <a:ext cx="939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1" y="476672"/>
            <a:ext cx="8687553" cy="6120680"/>
          </a:xfrm>
          <a:prstGeom prst="rect">
            <a:avLst/>
          </a:prstGeom>
        </p:spPr>
      </p:pic>
      <p:pic>
        <p:nvPicPr>
          <p:cNvPr id="5" name="Picture 2" descr="D:\подложки к презентациям\419939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644130" cy="71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1071546"/>
            <a:ext cx="3883489" cy="5135952"/>
          </a:xfrm>
          <a:prstGeom prst="rect">
            <a:avLst/>
          </a:prstGeom>
        </p:spPr>
      </p:pic>
      <p:pic>
        <p:nvPicPr>
          <p:cNvPr id="7" name="Picture 4" descr="D:\Недорубов\20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597" y="285728"/>
            <a:ext cx="385740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18330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подложки к презентациям\7234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840" y="-5261"/>
            <a:ext cx="9584376" cy="71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005064"/>
            <a:ext cx="939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1" y="476672"/>
            <a:ext cx="8687553" cy="6120680"/>
          </a:xfrm>
          <a:prstGeom prst="rect">
            <a:avLst/>
          </a:prstGeom>
        </p:spPr>
      </p:pic>
      <p:pic>
        <p:nvPicPr>
          <p:cNvPr id="5" name="Picture 2" descr="D:\подложки к презентациям\419939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572692" cy="71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428604"/>
            <a:ext cx="3714776" cy="29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N:\71795_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28604"/>
            <a:ext cx="4126404" cy="29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86" y="3429000"/>
            <a:ext cx="8166608" cy="31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1833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подложки к презентациям\7234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840" y="-5261"/>
            <a:ext cx="9584376" cy="71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005064"/>
            <a:ext cx="939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1" y="476672"/>
            <a:ext cx="8687553" cy="6120680"/>
          </a:xfrm>
          <a:prstGeom prst="rect">
            <a:avLst/>
          </a:prstGeom>
        </p:spPr>
      </p:pic>
      <p:pic>
        <p:nvPicPr>
          <p:cNvPr id="5" name="Picture 2" descr="D:\подложки к презентациям\419939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572692" cy="71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Недорубов\62b62f1a86c5929f121d472af808e7a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85728"/>
            <a:ext cx="7944376" cy="59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18330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подложки к презентациям\7234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840" y="-5261"/>
            <a:ext cx="9584376" cy="71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005064"/>
            <a:ext cx="939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1" y="476672"/>
            <a:ext cx="8687553" cy="6120680"/>
          </a:xfrm>
          <a:prstGeom prst="rect">
            <a:avLst/>
          </a:prstGeom>
        </p:spPr>
      </p:pic>
      <p:pic>
        <p:nvPicPr>
          <p:cNvPr id="5" name="Picture 2" descr="D:\подложки к презентациям\419939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572692" cy="71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4\Downloads\3695C8EA-E9F3-4F59-8C28-D44A8405280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28604"/>
            <a:ext cx="7829550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318330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подложки к презентациям\7234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840" y="-5261"/>
            <a:ext cx="9584376" cy="71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005064"/>
            <a:ext cx="939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1" y="476672"/>
            <a:ext cx="8687553" cy="6120680"/>
          </a:xfrm>
          <a:prstGeom prst="rect">
            <a:avLst/>
          </a:prstGeom>
        </p:spPr>
      </p:pic>
      <p:pic>
        <p:nvPicPr>
          <p:cNvPr id="5" name="Picture 2" descr="D:\подложки к презентациям\419939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572692" cy="71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ЗАКАЧКИ\оля\5ec92aa9d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4565668" cy="29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4\Downloads\0_b3deb_ac8c4aa0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1671" y="500042"/>
            <a:ext cx="4092329" cy="3000396"/>
          </a:xfrm>
          <a:prstGeom prst="rect">
            <a:avLst/>
          </a:prstGeom>
          <a:noFill/>
        </p:spPr>
      </p:pic>
      <p:pic>
        <p:nvPicPr>
          <p:cNvPr id="9" name="Picture 2" descr="C:\Users\14\Downloads\stroitelstvo-kanala-Dostyk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3286124"/>
            <a:ext cx="7858180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31833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подложки к презентациям\7234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840" y="-5261"/>
            <a:ext cx="9584376" cy="71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005064"/>
            <a:ext cx="939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1" y="476672"/>
            <a:ext cx="8687553" cy="6120680"/>
          </a:xfrm>
          <a:prstGeom prst="rect">
            <a:avLst/>
          </a:prstGeom>
        </p:spPr>
      </p:pic>
      <p:pic>
        <p:nvPicPr>
          <p:cNvPr id="5" name="Picture 2" descr="D:\подложки к презентациям\419939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572692" cy="71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4\Downloads\phpDP5Fky_Недорубо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57166"/>
            <a:ext cx="3714776" cy="5019672"/>
          </a:xfrm>
          <a:prstGeom prst="rect">
            <a:avLst/>
          </a:prstGeom>
          <a:noFill/>
        </p:spPr>
      </p:pic>
      <p:pic>
        <p:nvPicPr>
          <p:cNvPr id="5123" name="Picture 3" descr="C:\Users\14\Downloads\8ccad62fc8d76e5f51d391a1f46830a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785794"/>
            <a:ext cx="3560768" cy="551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31833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1493</TotalTime>
  <Words>83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14</cp:lastModifiedBy>
  <cp:revision>123</cp:revision>
  <dcterms:created xsi:type="dcterms:W3CDTF">2015-04-09T07:09:29Z</dcterms:created>
  <dcterms:modified xsi:type="dcterms:W3CDTF">2026-01-29T09:29:11Z</dcterms:modified>
</cp:coreProperties>
</file>