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5" r:id="rId3"/>
    <p:sldId id="273" r:id="rId4"/>
    <p:sldId id="267" r:id="rId5"/>
    <p:sldId id="269" r:id="rId6"/>
    <p:sldId id="276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9D0A-CBEB-471F-83B9-20E1E887817B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52FC-7FE9-402E-B9BE-EF1EF3805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3456384" cy="208823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sz="2400" dirty="0"/>
              <a:t>Семён Михайлович Будённый родился 13 (25) апреля 1883 года </a:t>
            </a:r>
            <a:r>
              <a:rPr lang="ru-RU" sz="2400" dirty="0" smtClean="0"/>
              <a:t>в бедной</a:t>
            </a:r>
            <a:r>
              <a:rPr lang="ru-RU" sz="2400" dirty="0"/>
              <a:t> крестьянской </a:t>
            </a:r>
            <a:endParaRPr lang="ru-RU" sz="2400" dirty="0" smtClean="0"/>
          </a:p>
          <a:p>
            <a:pPr marL="109728" indent="0">
              <a:buNone/>
            </a:pPr>
            <a:r>
              <a:rPr lang="ru-RU" sz="2400" dirty="0" smtClean="0"/>
              <a:t>семье</a:t>
            </a:r>
            <a:r>
              <a:rPr lang="ru-RU" sz="2400" dirty="0"/>
              <a:t> </a:t>
            </a:r>
          </a:p>
          <a:p>
            <a:pPr marL="109728" indent="0">
              <a:buNone/>
            </a:pPr>
            <a:r>
              <a:rPr lang="ru-RU" sz="2400" dirty="0"/>
              <a:t>Михаила Ивановича и Меланьи Никитичны Будённых.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600400" cy="49710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6093296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Буденный в 1912 году.</a:t>
            </a:r>
            <a:endParaRPr lang="ru-RU" dirty="0"/>
          </a:p>
        </p:txBody>
      </p:sp>
      <p:pic>
        <p:nvPicPr>
          <p:cNvPr id="6" name="Рисунок 5" descr="Родители Буденног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24944"/>
            <a:ext cx="4464495" cy="32403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56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idx="1"/>
          </p:nvPr>
        </p:nvSpPr>
        <p:spPr>
          <a:xfrm>
            <a:off x="3857620" y="1214422"/>
            <a:ext cx="4929222" cy="50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0" i="0" u="none" strike="noStrike" cap="none" dirty="0" smtClean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В 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юности </a:t>
            </a:r>
            <a:r>
              <a:rPr lang="ru-RU" sz="1800" dirty="0" smtClean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Семён Михайлович работал </a:t>
            </a:r>
            <a:r>
              <a:rPr lang="ru-RU" sz="1800" b="0" i="0" u="none" strike="noStrike" cap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магазинным разносчиком, помощником кузнеца, рабочим на паровой молотилке. </a:t>
            </a:r>
            <a:endParaRPr 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B1D07"/>
              </a:buClr>
              <a:buSzPts val="4200"/>
              <a:buFont typeface="Constantia"/>
              <a:buNone/>
            </a:pPr>
            <a:r>
              <a:rPr lang="ru-RU" sz="4200" b="0" i="0" u="none" strike="noStrike" cap="none" dirty="0">
                <a:solidFill>
                  <a:srgbClr val="3B1D07"/>
                </a:solidFill>
                <a:latin typeface="Constantia"/>
                <a:ea typeface="Constantia"/>
                <a:cs typeface="Constantia"/>
                <a:sym typeface="Constantia"/>
              </a:rPr>
              <a:t>Биография.</a:t>
            </a:r>
            <a:endParaRPr sz="4200" b="0" i="0" u="none" strike="noStrike" cap="none">
              <a:solidFill>
                <a:srgbClr val="3B1D07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" name="Рисунок 3" descr="http://www.opoccuu.com/sbud7.jpg"/>
          <p:cNvPicPr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1285860"/>
            <a:ext cx="3429024" cy="500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interesnyefakty.org/wp-content/uploads/semen-budennyj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56" y="2204864"/>
            <a:ext cx="33123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85794"/>
            <a:ext cx="7887250" cy="89433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4300" dirty="0" smtClean="0"/>
              <a:t>Участвовал в русско-японской войне 1904-1905 годов в составе 26-го Донского казачьего полка. В 1907 году Буденный — как лучший наездник полка, был отправлен в Петербург, в Высшую кавалерийскую офицерскую школу на годичные курсы для низших чинов, которые закончил в 1908 году.</a:t>
            </a:r>
            <a:br>
              <a:rPr lang="ru-RU" sz="4300" dirty="0" smtClean="0"/>
            </a:br>
            <a:r>
              <a:rPr lang="ru-RU" sz="6400" dirty="0" smtClean="0"/>
              <a:t> </a:t>
            </a:r>
            <a:br>
              <a:rPr lang="ru-RU" sz="6400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42996"/>
            <a:ext cx="6192688" cy="22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0129"/>
            <a:ext cx="3522603" cy="2690859"/>
          </a:xfrm>
          <a:prstGeom prst="rect">
            <a:avLst/>
          </a:prstGeom>
          <a:noFill/>
        </p:spPr>
      </p:pic>
      <p:pic>
        <p:nvPicPr>
          <p:cNvPr id="6" name="Рисунок 3" descr="Семен Михайлович в окружении красных команди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0129"/>
            <a:ext cx="4392488" cy="26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41198"/>
            <a:ext cx="7128792" cy="16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idx="1"/>
          </p:nvPr>
        </p:nvSpPr>
        <p:spPr>
          <a:xfrm>
            <a:off x="4357686" y="1500174"/>
            <a:ext cx="4329114" cy="478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74370" lvl="1">
              <a:spcBef>
                <a:spcPts val="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onstantia"/>
              </a:rPr>
              <a:t>Во время Великой Отечественной войны входил в состав Ставки Верховного Главнокомандования, участвовал в обороне </a:t>
            </a:r>
            <a:r>
              <a:rPr lang="ru-RU" sz="1600" b="0" i="0" u="none" strike="noStrike" cap="none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onstantia"/>
              </a:rPr>
              <a:t>Москвы</a:t>
            </a:r>
            <a:r>
              <a:rPr lang="ru-RU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onstantia"/>
              </a:rPr>
              <a:t>.</a:t>
            </a:r>
          </a:p>
          <a:p>
            <a:pPr marL="400050" lvl="1" indent="0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lang="ru-RU" sz="1600" b="0" i="0" u="none" strike="noStrike" cap="none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Constantia"/>
            </a:endParaRPr>
          </a:p>
          <a:p>
            <a:pPr marL="400050" lvl="1" indent="0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Constantia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13088"/>
              </a:buClr>
              <a:buSzPts val="4200"/>
              <a:buFont typeface="Constantia"/>
              <a:buNone/>
            </a:pPr>
            <a:r>
              <a:rPr lang="ru-RU" sz="4200" b="1" i="0" u="none" strike="noStrike" cap="none" dirty="0">
                <a:solidFill>
                  <a:srgbClr val="413088"/>
                </a:solidFill>
                <a:latin typeface="Constantia"/>
                <a:ea typeface="Constantia"/>
                <a:cs typeface="Constantia"/>
                <a:sym typeface="Constantia"/>
              </a:rPr>
              <a:t>Великая Отечественная война</a:t>
            </a:r>
            <a:endParaRPr sz="4200" b="0" i="0" u="none" strike="noStrike" cap="none">
              <a:solidFill>
                <a:srgbClr val="41308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" name="Picture 2" descr="C:\Users\Peter Kireev\Desktop\1300102032_sovetskij-voenachalnik-marshal-sovetskogo-soyuza-1935-semen-mixajlovich-budennyj-prinimaet-parad-na-krasnoj-ploshhadi-v-moskve-7-noyabrya-1947-g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Фото ru.wikipedia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83" y="2710233"/>
            <a:ext cx="43924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Послевоенные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1432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1934" y="1285860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февраля 1947 г. по май 1953 г. Будённый по совместительству работал заместителем министра сельского хозяйства по коневодству.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752528" cy="357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2;p13" descr="https://regnum.ru/uploads/pictures/news/2017/04/24/regnum_picture_1493051798606144_normal.jpeg"/>
          <p:cNvPicPr preferRelativeResize="0">
            <a:picLocks noGrp="1"/>
          </p:cNvPicPr>
          <p:nvPr>
            <p:ph sz="quarter" idx="1"/>
          </p:nvPr>
        </p:nvPicPr>
        <p:blipFill rotWithShape="1">
          <a:blip r:embed="rId2" cstate="print">
            <a:alphaModFix/>
          </a:blip>
          <a:stretch/>
        </p:blipFill>
        <p:spPr>
          <a:xfrm>
            <a:off x="5580112" y="642919"/>
            <a:ext cx="3063854" cy="37221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500042"/>
            <a:ext cx="3643338" cy="5626121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За заслуги перед Родиной</a:t>
            </a:r>
          </a:p>
          <a:p>
            <a:r>
              <a:rPr lang="ru-RU" sz="2100" dirty="0" smtClean="0"/>
              <a:t>С.М. Будённый трижды удостоен звания Героя Советского Союза.</a:t>
            </a:r>
          </a:p>
          <a:p>
            <a:r>
              <a:rPr lang="ru-RU" sz="2100" dirty="0" smtClean="0"/>
              <a:t>Он награждён также многими орденами и </a:t>
            </a:r>
            <a:r>
              <a:rPr lang="ru-RU" sz="2100" dirty="0" smtClean="0"/>
              <a:t>медалями</a:t>
            </a:r>
            <a:endParaRPr lang="ru-RU" sz="21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1" y="357166"/>
            <a:ext cx="214314" cy="10779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365104"/>
            <a:ext cx="5832648" cy="216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29058" y="285729"/>
            <a:ext cx="4900617" cy="335758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100" b="1" dirty="0" smtClean="0"/>
              <a:t>Награды Российской империи: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100" b="1" dirty="0" smtClean="0"/>
              <a:t> </a:t>
            </a:r>
            <a:endParaRPr lang="ru-RU" sz="3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Георгиевский крест 1-й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Георгиевский крест 2-й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Георгиевский крест 3-й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Два Георгиевских креста 4-й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Георгиевская медаль 1-й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Георгиевская медаль 2-й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Георгиевская медаль 3-й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Георгиевская медаль 4-й степени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 smtClean="0"/>
          </a:p>
        </p:txBody>
      </p:sp>
      <p:sp>
        <p:nvSpPr>
          <p:cNvPr id="7170" name="Текст 2"/>
          <p:cNvSpPr>
            <a:spLocks noGrp="1"/>
          </p:cNvSpPr>
          <p:nvPr>
            <p:ph type="body" idx="2"/>
          </p:nvPr>
        </p:nvSpPr>
        <p:spPr>
          <a:xfrm>
            <a:off x="500034" y="285728"/>
            <a:ext cx="3429024" cy="3214710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dirty="0" smtClean="0"/>
              <a:t>Награды СССР:</a:t>
            </a:r>
          </a:p>
          <a:p>
            <a:endParaRPr lang="ru-RU" sz="2400" dirty="0" smtClean="0"/>
          </a:p>
          <a:p>
            <a:r>
              <a:rPr lang="ru-RU" sz="1800" dirty="0" smtClean="0"/>
              <a:t>Три </a:t>
            </a:r>
            <a:r>
              <a:rPr lang="ru-RU" sz="1800" b="1" u="sng" dirty="0" smtClean="0"/>
              <a:t>Медали «Золотая Звезда»</a:t>
            </a:r>
            <a:r>
              <a:rPr lang="ru-RU" sz="1800" dirty="0" smtClean="0"/>
              <a:t> Героя Советского Союза</a:t>
            </a:r>
          </a:p>
          <a:p>
            <a:endParaRPr lang="ru-RU" sz="1800" dirty="0" smtClean="0"/>
          </a:p>
          <a:p>
            <a:r>
              <a:rPr lang="ru-RU" sz="1800" dirty="0" smtClean="0"/>
              <a:t>Восемь </a:t>
            </a:r>
            <a:r>
              <a:rPr lang="ru-RU" sz="1800" b="1" u="sng" dirty="0" smtClean="0"/>
              <a:t>орденов Ленина</a:t>
            </a:r>
          </a:p>
          <a:p>
            <a:r>
              <a:rPr lang="ru-RU" sz="1800" dirty="0" smtClean="0"/>
              <a:t>Шесть </a:t>
            </a:r>
            <a:r>
              <a:rPr lang="ru-RU" sz="1800" b="1" u="sng" dirty="0" smtClean="0"/>
              <a:t>орденов Красного Знамени</a:t>
            </a:r>
          </a:p>
          <a:p>
            <a:r>
              <a:rPr lang="ru-RU" sz="1800" b="1" u="sng" dirty="0" smtClean="0"/>
              <a:t>Орден Суворова</a:t>
            </a:r>
            <a:r>
              <a:rPr lang="ru-RU" sz="1800" dirty="0" smtClean="0"/>
              <a:t> 1-й степени</a:t>
            </a:r>
          </a:p>
          <a:p>
            <a:endParaRPr lang="ru-RU" dirty="0" smtClean="0"/>
          </a:p>
          <a:p>
            <a:endParaRPr lang="ru-RU" sz="12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429000"/>
            <a:ext cx="6572295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3829048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Семён Михайлович Будённый скончался 26 октября 1973 года, на 91-м году жизни, в Москве, 30 октября похоронен на Красной площади в Москве у Кремлевской стены.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901014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https://upload.wikimedia.org/wikipedia/commons/thumb/3/32/Semyon_Budyonny_grave_kremlin_wall_necropolis_july_2016.jpg/250px-Semyon_Budyonny_grave_kremlin_wall_necropolis_july_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968" y="285728"/>
            <a:ext cx="414931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484</TotalTime>
  <Words>148</Words>
  <Application>Microsoft Office PowerPoint</Application>
  <PresentationFormat>Экран (4:3)</PresentationFormat>
  <Paragraphs>33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Биография.</vt:lpstr>
      <vt:lpstr> </vt:lpstr>
      <vt:lpstr>Великая Отечественная война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</dc:creator>
  <cp:lastModifiedBy>19</cp:lastModifiedBy>
  <cp:revision>44</cp:revision>
  <dcterms:created xsi:type="dcterms:W3CDTF">2026-01-21T12:25:49Z</dcterms:created>
  <dcterms:modified xsi:type="dcterms:W3CDTF">2026-01-29T07:19:45Z</dcterms:modified>
</cp:coreProperties>
</file>