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62" r:id="rId10"/>
    <p:sldId id="263" r:id="rId11"/>
    <p:sldId id="266" r:id="rId12"/>
    <p:sldId id="269" r:id="rId13"/>
    <p:sldId id="270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E8AF-EAE3-4CDF-979F-C88D64986C82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6938-92C2-429F-BDDB-782AC2124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76938-92C2-429F-BDDB-782AC2124A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4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76938-92C2-429F-BDDB-782AC2124A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76938-92C2-429F-BDDB-782AC2124A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0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2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2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C93A-C7A2-4994-BEE5-00A5D363183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C785-33D9-4E1B-AB58-969574BA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3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052" y="2746403"/>
            <a:ext cx="7486600" cy="13681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Домашний </a:t>
            </a:r>
            <a:r>
              <a:rPr lang="ru-RU" b="1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микрореабилитационный</a:t>
            </a:r>
            <a: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       центр </a:t>
            </a:r>
            <a:r>
              <a:rPr lang="ru-RU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«Мы вместе»</a:t>
            </a:r>
            <a:endParaRPr lang="ru-RU" b="1" u="sng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112768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296144" cy="13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1.nubex.ru/s139593-63e/1aa2f3feab_fit-in~295x0__f500_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1333568"/>
            <a:ext cx="133643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dnichok.ucoz.ru/_nw/8/82575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87" y="4221088"/>
            <a:ext cx="2120433" cy="21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Департамент по вопросам семьи и детей Томской области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ОГКУ «Центр социальной помощи семье и детям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Молчановского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района»</a:t>
            </a:r>
            <a:endParaRPr lang="ru-RU" sz="20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Формы обучения родителей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Очная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(на дому);</a:t>
            </a:r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Дистанционная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(дистанционные занятия, тематические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вебинары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, школы для родителей, консультирование при помощи доступных мессенджеров);</a:t>
            </a:r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Заочная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(материалы сайта Центра социальной помощи с. Молчаново: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видеосборники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игр, видеотека просветительских семинаров для родителей, обзоры пособий с примерами их использования, методические разработки, тематические презентации)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Практики, методы, технологии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3558"/>
            <a:ext cx="8507288" cy="54258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spcBef>
                <a:spcPts val="10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                    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обеспечит потребность родителей                                 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перемещение центра тяжести в семью,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 оказании обучающей, информационной       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оказание помощи всей семье,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и консультативной помощи, станет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ресурсом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                            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не только ребенку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повышения мотивации родителей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          </a:t>
            </a:r>
          </a:p>
          <a:p>
            <a:pPr marL="0" indent="0">
              <a:spcBef>
                <a:spcPts val="100"/>
              </a:spcBef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          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    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в команду входят специалисты различного профиля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созданные условия повышают социальную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для наиболее точной экспертной оценки имеющихся у ребенка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мотивацию к участию в реабилитационном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трудностей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процессе членов семьи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484784"/>
            <a:ext cx="213853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иртуальный реабилитационный центр</a:t>
            </a:r>
            <a:endParaRPr lang="ru-RU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485825"/>
            <a:ext cx="244827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семейно-центрированный подход </a:t>
            </a:r>
            <a:endParaRPr lang="ru-RU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488670"/>
            <a:ext cx="6057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373064" y="2488670"/>
            <a:ext cx="18002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7239" y="4077072"/>
            <a:ext cx="38107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недрение модели </a:t>
            </a:r>
            <a:r>
              <a:rPr lang="ru-RU" sz="2000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межпрофессиональной</a:t>
            </a:r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межведомственной командной работы</a:t>
            </a:r>
            <a:endParaRPr lang="ru-RU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95736" y="5094359"/>
            <a:ext cx="109028" cy="307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4020862"/>
            <a:ext cx="3312368" cy="10268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оздание реабилитационной среды в домашних условиях в рамках технологии развивающего ухода</a:t>
            </a:r>
            <a:endParaRPr lang="ru-RU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952264" y="5094359"/>
            <a:ext cx="166874" cy="341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03115"/>
            <a:ext cx="259228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оздание пункта проката технических средств реабилитации</a:t>
            </a:r>
            <a:endParaRPr lang="ru-RU" sz="20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6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Межпрофессиональная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команда: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Врач-невролог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Фалин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П.В.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Врач-педиатр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Бондарчук Е.В.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Дефектолог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Климович Д.А.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Социальный педагог, руководитель службы ДМРЦ-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Соловьева И.В.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Педагог-психолог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Изотенок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А.А.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Логопед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Мухина Г.К.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Руководитель проекта 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Алистратова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М.В.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3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9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Обучение на стажировочной площадке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г. Славгорода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NK\Desktop\ДМРЦ\Фото Славгород\Сайт\WhatsApp Image 2023-10-25 at 09.57.5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393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NK\Desktop\ДМРЦ\Фото Славгород\Сайт\WhatsApp Image 2023-10-25 at 11.16.0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39" y="3429000"/>
            <a:ext cx="4755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NK\Desktop\ДМРЦ\Фото Славгород\Сайт\WhatsApp Image 2023-10-26 at 14.03.42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43558"/>
            <a:ext cx="2799752" cy="2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NK\Desktop\ДМРЦ\Фото Славгород\Сайт\WhatsApp Image 2023-10-26 at 14.03.43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50912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7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Обучение на стажировочной площадке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. Славгорода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GNK\Desktop\ДМРЦ\Фото Славгород\Сайт\WhatsApp Image 2023-10-26 at 14.03.43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0695"/>
            <a:ext cx="3442648" cy="45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NK\Desktop\ДМРЦ\Фото Славгород\Сайт\WhatsApp Image 2023-10-25 at 11.16.1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5"/>
            <a:ext cx="4210354" cy="28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NK\Desktop\ДМРЦ\Фото Славгород\WhatsApp Image 2023-10-25 at 11.16.05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210354" cy="280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9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Динамическое сопровождение семьи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Межпрофессиональная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команда сопровождает семью: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существляет разбор видеофрагментов занятий с ребенком дома, отвечает на вопросы родителей, консультирует по запросу;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ходе очередного планового этапа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визитирования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проводит динамическое наблюдение с фиксацией изменений в поведении и навыках ребенка;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оставляет новые рекомендации, подбирает новые материалы, пособия, обучает родителей.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Желание и готовность родителей – один из наиболее важных факторов , влияющих на успешность реабилитации и социализации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ребенка с ОВЗ.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                                               Вместе мы можем больше!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4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Спасибо за внимание!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13" y="1600201"/>
            <a:ext cx="6638447" cy="44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6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Проект по созданию специализированной социальной службы </a:t>
            </a:r>
            <a:b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«Домашний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микрореабилитационный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центр» </a:t>
            </a:r>
            <a:r>
              <a:rPr lang="ru-RU" sz="2000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«Мы вместе» 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реализуется при поддержке Фонда поддержки детей, находящихся в трудной жизненной ситуации </a:t>
            </a:r>
            <a:b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1 июля 2023 г. по 31 октября 2024 г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ЦЕЛЬ проекта 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- обеспечение доступности и непрерывности реабилитации и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абилитации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детей с ОВЗ в домашних условиях.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Целевая группа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: 20 семей, проживающих в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Молчановском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районе.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Проблема проекта: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Молчановском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районе нет реабилитационных учреждений, не все дети с ОВЗ могут получить комплексную непрерывную реабилитацию и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абилитацию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Идея проекта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: создание реабилитационного пространства на дому для краткосрочных программ реабилитации детей с ОВЗ, обучение родителей использованию реабилитационного оборудования.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География проекта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: с. Молчаново, Соколовка,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Тунгусово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Могочино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Сулзат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Суйга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Соисполнители мероприятий проекта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Администрация </a:t>
            </a:r>
            <a:r>
              <a:rPr lang="ru-RU" sz="28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Молчановского</a:t>
            </a:r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района – организационная поддержка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ОГБУЗ «</a:t>
            </a:r>
            <a:r>
              <a:rPr lang="ru-RU" sz="28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Молчановская</a:t>
            </a:r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районная больница» - консультационная поддержка, помощь в подборе целевой группы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Управление образования Администрации </a:t>
            </a:r>
            <a:r>
              <a:rPr lang="ru-RU" sz="28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Молчановского</a:t>
            </a:r>
            <a:r>
              <a: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района – информационная поддержка</a:t>
            </a:r>
            <a:endParaRPr lang="ru-RU" sz="28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Формы организации </a:t>
            </a:r>
            <a:b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реабилитационной работы:</a:t>
            </a:r>
            <a:endParaRPr lang="ru-RU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Визитирование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специалистов, предоставление услуг на дому.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Обучение родственников, предоставление услуг обученными членами семьи.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Частичное предоставление услуг в специализированных учреждениях.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Адаптация жилья, предоставление ТСР</a:t>
            </a:r>
            <a:r>
              <a:rPr lang="ru-RU" sz="2000" dirty="0" smtClean="0">
                <a:latin typeface="Bahnschrift Condensed" panose="020B0502040204020203" pitchFamily="34" charset="0"/>
              </a:rPr>
              <a:t>.</a:t>
            </a:r>
          </a:p>
          <a:p>
            <a:endParaRPr lang="ru-RU" sz="2000" dirty="0" smtClean="0">
              <a:latin typeface="Bahnschrift Ligh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ДОМАШНИЙ МИКРОРЕАБИЛИТАЦИОННЫЙ ЦЕНТР</a:t>
            </a:r>
          </a:p>
          <a:p>
            <a:endParaRPr lang="ru-RU" sz="2000" b="1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48064" y="3789040"/>
            <a:ext cx="1080120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378904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55776" y="378904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563888" y="3789040"/>
            <a:ext cx="216024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09001" y="3871696"/>
            <a:ext cx="1995247" cy="99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95536" y="4005064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Оздоровительная реабилитация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11760" y="4149080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Социо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-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культурная реабилитация 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300192" y="3645024"/>
            <a:ext cx="2160240" cy="747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сихологическая помощь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04248" y="4653136"/>
            <a:ext cx="1872208" cy="880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Ю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ридическая поддержка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987824" y="5533830"/>
            <a:ext cx="2520280" cy="919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оциально-бытовая адаптация</a:t>
            </a:r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27984" y="4367766"/>
            <a:ext cx="1378640" cy="570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бучение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572000" y="3789040"/>
            <a:ext cx="237001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Этапы реализации проекта: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ормирование целевой группы;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роведение реабилитационной диагностики, психологического диагностирования ребенка и семьи в целом;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роектирование индивидуального реабилитационного маршрута;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ормирование команды специалистов;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оздание реабилитационной среды на дому;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одготовка и обучение родителей;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еализация индивидуальных реабилитационных маршрутов на дому в соответствии с графиком посещения семей;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родителем самостоятельных занятий согласно выданным специалистами практических рекомендаций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едение необходимой документации для контроля и учета;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2000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изитирование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семей «куратором проекта»;</a:t>
            </a:r>
          </a:p>
          <a:p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роведение ежеквартальных междисциплинарных консилиумов.</a:t>
            </a:r>
          </a:p>
          <a:p>
            <a:endParaRPr lang="ru-RU" sz="20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Реабилитационное и развивающее оборудование</a:t>
            </a:r>
            <a:endParaRPr lang="ru-RU" sz="4000" b="1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27584" cy="8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0%B2%D0%B5%D0%BA%D1%82%D0%BE%D1%80-%D0%B7%D0%BD%D0%B0%D1%87%D0%BA%D0%B0-%D1%80%D0%B5%D0%B0%D0%B1%D0%B8%D0%BB%D0%B8%D1%82%D0%B0%D1%86%D0%B8%D0%B8-%D0%BD%D0%B0-%D0%BA%D0%BE%D1%81%D1%82%D1%8B%D0%BB%D1%8F%D1%85-%D0%B8%D0%BD%D0%B2%D0%B0%D0%BB%D0%B8%D0%B4%D0%BD%D1%8B%D0%B5-%D0%BA%D1%80%D0%B5%D1%81%D0%BB%D0%B0-%D0%B2-%D1%81%D1%82%D0%B8%D0%BB%D0%B5-207481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463266"/>
            <a:ext cx="1298307" cy="12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7.pngwing.com/pngs/522/533/png-transparent-physical-therapy-computer-icons-joint-fisioterapia-treatment-miscellaneous-text-han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463878" cy="1463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34" name="Picture 10" descr="https://cdn2.iconfinder.com/data/icons/managerial-psychology-color/64/rehabilitation-restitution-restoration-recuperate-recover-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11673"/>
            <a:ext cx="1800686" cy="18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b617ff7be24e8e9a8a71967c4c43e28404563cfe-10414552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36" y="5589240"/>
            <a:ext cx="1166819" cy="11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kladcontainer.ru/wp-content/uploads/2020/07/delive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4378"/>
            <a:ext cx="1224742" cy="9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9474" y="1700808"/>
            <a:ext cx="1752406" cy="7717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одбор оборудования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5958" y="1700808"/>
            <a:ext cx="1872208" cy="7717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омощь в транспортировке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3501008"/>
            <a:ext cx="18722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становка оборудования в домашней среде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0479" y="4415408"/>
            <a:ext cx="3024335" cy="1101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бученный родитель самостоятельно участвует в реабилитации своего ребенка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501008"/>
            <a:ext cx="252028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бучение родителей (консультации, мастер-классы…)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AutoShape 20" descr="https://flyclipart.com/thumb2/peer-tutor-student-learning-clip-art-5580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img2.freepng.ru/20180524/qac/kisspng-educational-technology-massive-open-online-course-studiya-era-5b066bb5bbfac7.754601111527147445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1" y="4653136"/>
            <a:ext cx="1972918" cy="131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2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Реабилитационное и развивающее оборудование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55955" cy="23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17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 Лежачий самокат Джетмобиль для детей инвалид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65" y="1624164"/>
            <a:ext cx="2818284" cy="24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ly-901-fm01-162979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276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Электрический иппотренажер Takasima S-Rider SKY 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93" y="4274439"/>
            <a:ext cx="2027627" cy="20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NK\Desktop\ДМРЦ\Тренажеры\3b98d8431aadb3e9a4474f4504f837f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20" y="4005064"/>
            <a:ext cx="2721471" cy="23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Реабилитационное и развивающее </a:t>
            </a:r>
            <a:r>
              <a:rPr lang="ru-RU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https://avatars.mds.yandex.net/get-mpic/11368570/2a0000018b6b24d68a19a4b43a17582615fe/6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Световой стол для песочной анимации «Сэнд-Лай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719394" cy="24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avatars.mds.yandex.net/get-mpic/1525215/img_id3500107747851659759.jpeg/600x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7" y="4399296"/>
            <a:ext cx="4164906" cy="18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https://ae01.alicdn.com/kf/HLB10oTyXvvsK1Rjy0Fiq6zwtXXaz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https://darfix.ru/wp-content/uploads/5/2/c/52c97113784fc111a0f34629813f96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53738"/>
            <a:ext cx="2993604" cy="22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.100sp.ru/pictures/1930806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687">
            <a:off x="5292080" y="3953797"/>
            <a:ext cx="2569505" cy="25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5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Обучение родителей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онсультации во время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визитирования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астер-классы во время индивидуальных занятий. Демонстрация приемов работы, игр;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спользование ресурсов виртуального реабилитационного центра;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инамическое сопровождение семьи по установленному графику и по запросу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родителей.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s://r1.nubex.ru/s139593-63e/f419_38/9c88197cbc8191c56ee498f23a91c8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36104" cy="9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13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1503</TotalTime>
  <Words>660</Words>
  <Application>Microsoft Office PowerPoint</Application>
  <PresentationFormat>Экран (4:3)</PresentationFormat>
  <Paragraphs>114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Домашний микрореабилитационный        центр «Мы вместе»</vt:lpstr>
      <vt:lpstr>Проект по созданию специализированной социальной службы  «Домашний микрореабилитационный центр» «Мы вместе» реализуется при поддержке Фонда поддержки детей, находящихся в трудной жизненной ситуации  с 1 июля 2023 г. по 31 октября 2024 г.</vt:lpstr>
      <vt:lpstr>Соисполнители мероприятий проекта</vt:lpstr>
      <vt:lpstr>Формы организации  реабилитационной работы:</vt:lpstr>
      <vt:lpstr>Этапы реализации проекта:</vt:lpstr>
      <vt:lpstr>Реабилитационное и развивающее оборудование</vt:lpstr>
      <vt:lpstr>Реабилитационное и развивающее оборудование</vt:lpstr>
      <vt:lpstr>Реабилитационное и развивающее оборудование</vt:lpstr>
      <vt:lpstr>Обучение родителей</vt:lpstr>
      <vt:lpstr>Формы обучения родителей</vt:lpstr>
      <vt:lpstr>Практики, методы, технологии</vt:lpstr>
      <vt:lpstr>Межпрофессиональная команда:</vt:lpstr>
      <vt:lpstr>Обучение на стажировочной площадке  г. Славгорода</vt:lpstr>
      <vt:lpstr>Обучение на стажировочной площадке  г. Славгорода</vt:lpstr>
      <vt:lpstr>Динамическое сопровождение семьи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микрореабилитационный центр «Мы вместе»</dc:title>
  <dc:creator>GNK</dc:creator>
  <cp:lastModifiedBy>GNK</cp:lastModifiedBy>
  <cp:revision>66</cp:revision>
  <dcterms:created xsi:type="dcterms:W3CDTF">2023-09-26T07:39:08Z</dcterms:created>
  <dcterms:modified xsi:type="dcterms:W3CDTF">2023-11-01T07:01:57Z</dcterms:modified>
</cp:coreProperties>
</file>